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1076" r:id="rId5"/>
    <p:sldId id="746" r:id="rId6"/>
    <p:sldId id="1061" r:id="rId7"/>
    <p:sldId id="1062" r:id="rId8"/>
    <p:sldId id="1063" r:id="rId9"/>
    <p:sldId id="1064" r:id="rId10"/>
    <p:sldId id="1065" r:id="rId11"/>
    <p:sldId id="1066" r:id="rId12"/>
    <p:sldId id="1067" r:id="rId13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thenucqc" initials="d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800"/>
    <a:srgbClr val="0000FF"/>
    <a:srgbClr val="BFE10C"/>
    <a:srgbClr val="CC00CC"/>
    <a:srgbClr val="FF00FF"/>
    <a:srgbClr val="CC0099"/>
    <a:srgbClr val="CC99FF"/>
    <a:srgbClr val="FFFFCC"/>
    <a:srgbClr val="FF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FA120-1371-48CE-9B8E-6B10649EE401}" v="62" dt="2020-11-23T14:54:50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6654" autoAdjust="0"/>
  </p:normalViewPr>
  <p:slideViewPr>
    <p:cSldViewPr>
      <p:cViewPr varScale="1">
        <p:scale>
          <a:sx n="67" d="100"/>
          <a:sy n="67" d="100"/>
        </p:scale>
        <p:origin x="1400" y="44"/>
      </p:cViewPr>
      <p:guideLst>
        <p:guide orient="horz" pos="4319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96" y="6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ima Badri" userId="b88edad8-fee9-4ab3-9711-6dfcec100f00" providerId="ADAL" clId="{07C894C4-ABC8-4A77-8F9F-3B053A484891}"/>
    <pc:docChg chg="undo redo custSel modSld modMainMaster">
      <pc:chgData name="Fatima Badri" userId="b88edad8-fee9-4ab3-9711-6dfcec100f00" providerId="ADAL" clId="{07C894C4-ABC8-4A77-8F9F-3B053A484891}" dt="2020-11-13T15:25:13.675" v="1479" actId="1036"/>
      <pc:docMkLst>
        <pc:docMk/>
      </pc:docMkLst>
      <pc:sldChg chg="addSp delSp modSp">
        <pc:chgData name="Fatima Badri" userId="b88edad8-fee9-4ab3-9711-6dfcec100f00" providerId="ADAL" clId="{07C894C4-ABC8-4A77-8F9F-3B053A484891}" dt="2020-11-13T15:25:07.058" v="1478" actId="1037"/>
        <pc:sldMkLst>
          <pc:docMk/>
          <pc:sldMk cId="2645255219" sldId="1061"/>
        </pc:sldMkLst>
        <pc:spChg chg="add mod">
          <ac:chgData name="Fatima Badri" userId="b88edad8-fee9-4ab3-9711-6dfcec100f00" providerId="ADAL" clId="{07C894C4-ABC8-4A77-8F9F-3B053A484891}" dt="2020-11-12T16:35:47.847" v="965" actId="164"/>
          <ac:spMkLst>
            <pc:docMk/>
            <pc:sldMk cId="2645255219" sldId="1061"/>
            <ac:spMk id="2" creationId="{CAE7CA71-ABAB-41A6-9323-0B50101F2D1C}"/>
          </ac:spMkLst>
        </pc:spChg>
        <pc:spChg chg="add mod">
          <ac:chgData name="Fatima Badri" userId="b88edad8-fee9-4ab3-9711-6dfcec100f00" providerId="ADAL" clId="{07C894C4-ABC8-4A77-8F9F-3B053A484891}" dt="2020-11-13T15:25:07.058" v="1478" actId="1037"/>
          <ac:spMkLst>
            <pc:docMk/>
            <pc:sldMk cId="2645255219" sldId="1061"/>
            <ac:spMk id="9" creationId="{6ADA2EE2-6EE1-4D43-A622-F28250CBF559}"/>
          </ac:spMkLst>
        </pc:spChg>
        <pc:spChg chg="add mod">
          <ac:chgData name="Fatima Badri" userId="b88edad8-fee9-4ab3-9711-6dfcec100f00" providerId="ADAL" clId="{07C894C4-ABC8-4A77-8F9F-3B053A484891}" dt="2020-11-12T16:36:55.793" v="986" actId="1076"/>
          <ac:spMkLst>
            <pc:docMk/>
            <pc:sldMk cId="2645255219" sldId="1061"/>
            <ac:spMk id="18" creationId="{B8B52D3B-116A-459B-A4E8-D4A4014530AB}"/>
          </ac:spMkLst>
        </pc:spChg>
        <pc:spChg chg="add del mod">
          <ac:chgData name="Fatima Badri" userId="b88edad8-fee9-4ab3-9711-6dfcec100f00" providerId="ADAL" clId="{07C894C4-ABC8-4A77-8F9F-3B053A484891}" dt="2020-11-12T16:35:34.942" v="961" actId="164"/>
          <ac:spMkLst>
            <pc:docMk/>
            <pc:sldMk cId="2645255219" sldId="1061"/>
            <ac:spMk id="20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35:47.847" v="965" actId="164"/>
          <ac:spMkLst>
            <pc:docMk/>
            <pc:sldMk cId="2645255219" sldId="1061"/>
            <ac:spMk id="21" creationId="{00000000-0000-0000-0000-000000000000}"/>
          </ac:spMkLst>
        </pc:spChg>
        <pc:spChg chg="del mod">
          <ac:chgData name="Fatima Badri" userId="b88edad8-fee9-4ab3-9711-6dfcec100f00" providerId="ADAL" clId="{07C894C4-ABC8-4A77-8F9F-3B053A484891}" dt="2020-11-12T16:36:30.175" v="982" actId="478"/>
          <ac:spMkLst>
            <pc:docMk/>
            <pc:sldMk cId="2645255219" sldId="1061"/>
            <ac:spMk id="22" creationId="{00000000-0000-0000-0000-000000000000}"/>
          </ac:spMkLst>
        </pc:spChg>
        <pc:spChg chg="add mod">
          <ac:chgData name="Fatima Badri" userId="b88edad8-fee9-4ab3-9711-6dfcec100f00" providerId="ADAL" clId="{07C894C4-ABC8-4A77-8F9F-3B053A484891}" dt="2020-11-12T16:36:55.793" v="986" actId="1076"/>
          <ac:spMkLst>
            <pc:docMk/>
            <pc:sldMk cId="2645255219" sldId="1061"/>
            <ac:spMk id="23" creationId="{306F9649-BF07-42FE-9C21-B5EED1F6821E}"/>
          </ac:spMkLst>
        </pc:spChg>
        <pc:spChg chg="add del mod">
          <ac:chgData name="Fatima Badri" userId="b88edad8-fee9-4ab3-9711-6dfcec100f00" providerId="ADAL" clId="{07C894C4-ABC8-4A77-8F9F-3B053A484891}" dt="2020-11-12T16:31:34.432" v="897" actId="478"/>
          <ac:spMkLst>
            <pc:docMk/>
            <pc:sldMk cId="2645255219" sldId="1061"/>
            <ac:spMk id="24" creationId="{B97F4D68-E5B6-4A22-86D6-1CA97B65AE4C}"/>
          </ac:spMkLst>
        </pc:spChg>
        <pc:spChg chg="add mod">
          <ac:chgData name="Fatima Badri" userId="b88edad8-fee9-4ab3-9711-6dfcec100f00" providerId="ADAL" clId="{07C894C4-ABC8-4A77-8F9F-3B053A484891}" dt="2020-11-12T16:36:55.793" v="986" actId="1076"/>
          <ac:spMkLst>
            <pc:docMk/>
            <pc:sldMk cId="2645255219" sldId="1061"/>
            <ac:spMk id="25" creationId="{B67D8941-314C-4968-B2B3-FE0F8931ACF2}"/>
          </ac:spMkLst>
        </pc:spChg>
        <pc:spChg chg="add del mod">
          <ac:chgData name="Fatima Badri" userId="b88edad8-fee9-4ab3-9711-6dfcec100f00" providerId="ADAL" clId="{07C894C4-ABC8-4A77-8F9F-3B053A484891}" dt="2020-11-12T16:32:13.190" v="908" actId="478"/>
          <ac:spMkLst>
            <pc:docMk/>
            <pc:sldMk cId="2645255219" sldId="1061"/>
            <ac:spMk id="26" creationId="{3290310C-20BB-4EFC-96E5-A870E2392DFD}"/>
          </ac:spMkLst>
        </pc:spChg>
        <pc:spChg chg="mod">
          <ac:chgData name="Fatima Badri" userId="b88edad8-fee9-4ab3-9711-6dfcec100f00" providerId="ADAL" clId="{07C894C4-ABC8-4A77-8F9F-3B053A484891}" dt="2020-11-12T16:30:11.032" v="884" actId="1076"/>
          <ac:spMkLst>
            <pc:docMk/>
            <pc:sldMk cId="2645255219" sldId="1061"/>
            <ac:spMk id="27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7:02:34.693" v="1444" actId="14100"/>
          <ac:spMkLst>
            <pc:docMk/>
            <pc:sldMk cId="2645255219" sldId="1061"/>
            <ac:spMk id="31" creationId="{00000000-0000-0000-0000-000000000000}"/>
          </ac:spMkLst>
        </pc:spChg>
        <pc:spChg chg="add mod">
          <ac:chgData name="Fatima Badri" userId="b88edad8-fee9-4ab3-9711-6dfcec100f00" providerId="ADAL" clId="{07C894C4-ABC8-4A77-8F9F-3B053A484891}" dt="2020-11-12T16:35:34.942" v="961" actId="164"/>
          <ac:spMkLst>
            <pc:docMk/>
            <pc:sldMk cId="2645255219" sldId="1061"/>
            <ac:spMk id="33" creationId="{00102739-ED47-4C79-AA4C-6DD9E5A93809}"/>
          </ac:spMkLst>
        </pc:spChg>
        <pc:spChg chg="add mod">
          <ac:chgData name="Fatima Badri" userId="b88edad8-fee9-4ab3-9711-6dfcec100f00" providerId="ADAL" clId="{07C894C4-ABC8-4A77-8F9F-3B053A484891}" dt="2020-11-12T16:39:01.152" v="1025" actId="1036"/>
          <ac:spMkLst>
            <pc:docMk/>
            <pc:sldMk cId="2645255219" sldId="1061"/>
            <ac:spMk id="34" creationId="{2E36B8A3-9198-4328-8830-44C5E52E6729}"/>
          </ac:spMkLst>
        </pc:spChg>
        <pc:spChg chg="mod">
          <ac:chgData name="Fatima Badri" userId="b88edad8-fee9-4ab3-9711-6dfcec100f00" providerId="ADAL" clId="{07C894C4-ABC8-4A77-8F9F-3B053A484891}" dt="2020-11-12T16:26:29.821" v="851" actId="1036"/>
          <ac:spMkLst>
            <pc:docMk/>
            <pc:sldMk cId="2645255219" sldId="1061"/>
            <ac:spMk id="38" creationId="{00000000-0000-0000-0000-000000000000}"/>
          </ac:spMkLst>
        </pc:spChg>
        <pc:spChg chg="add del">
          <ac:chgData name="Fatima Badri" userId="b88edad8-fee9-4ab3-9711-6dfcec100f00" providerId="ADAL" clId="{07C894C4-ABC8-4A77-8F9F-3B053A484891}" dt="2020-11-12T17:02:49.207" v="1467" actId="478"/>
          <ac:spMkLst>
            <pc:docMk/>
            <pc:sldMk cId="2645255219" sldId="1061"/>
            <ac:spMk id="71" creationId="{00000000-0000-0000-0000-000000000000}"/>
          </ac:spMkLst>
        </pc:spChg>
        <pc:grpChg chg="del mod">
          <ac:chgData name="Fatima Badri" userId="b88edad8-fee9-4ab3-9711-6dfcec100f00" providerId="ADAL" clId="{07C894C4-ABC8-4A77-8F9F-3B053A484891}" dt="2020-11-12T16:29:25.986" v="854" actId="478"/>
          <ac:grpSpMkLst>
            <pc:docMk/>
            <pc:sldMk cId="2645255219" sldId="1061"/>
            <ac:grpSpMk id="4" creationId="{00000000-0000-0000-0000-000000000000}"/>
          </ac:grpSpMkLst>
        </pc:grpChg>
        <pc:grpChg chg="del mod">
          <ac:chgData name="Fatima Badri" userId="b88edad8-fee9-4ab3-9711-6dfcec100f00" providerId="ADAL" clId="{07C894C4-ABC8-4A77-8F9F-3B053A484891}" dt="2020-11-12T16:31:43.313" v="900" actId="478"/>
          <ac:grpSpMkLst>
            <pc:docMk/>
            <pc:sldMk cId="2645255219" sldId="1061"/>
            <ac:grpSpMk id="5" creationId="{00000000-0000-0000-0000-000000000000}"/>
          </ac:grpSpMkLst>
        </pc:grpChg>
        <pc:grpChg chg="add mod">
          <ac:chgData name="Fatima Badri" userId="b88edad8-fee9-4ab3-9711-6dfcec100f00" providerId="ADAL" clId="{07C894C4-ABC8-4A77-8F9F-3B053A484891}" dt="2020-11-13T15:25:07.058" v="1478" actId="1037"/>
          <ac:grpSpMkLst>
            <pc:docMk/>
            <pc:sldMk cId="2645255219" sldId="1061"/>
            <ac:grpSpMk id="7" creationId="{042C286E-55C3-4E5C-8EE4-D373BAB817C0}"/>
          </ac:grpSpMkLst>
        </pc:grpChg>
        <pc:grpChg chg="add mod">
          <ac:chgData name="Fatima Badri" userId="b88edad8-fee9-4ab3-9711-6dfcec100f00" providerId="ADAL" clId="{07C894C4-ABC8-4A77-8F9F-3B053A484891}" dt="2020-11-13T15:25:07.058" v="1478" actId="1037"/>
          <ac:grpSpMkLst>
            <pc:docMk/>
            <pc:sldMk cId="2645255219" sldId="1061"/>
            <ac:grpSpMk id="8" creationId="{47B649A6-8283-4F64-B336-CE9272231DFA}"/>
          </ac:grpSpMkLst>
        </pc:grpChg>
        <pc:grpChg chg="del">
          <ac:chgData name="Fatima Badri" userId="b88edad8-fee9-4ab3-9711-6dfcec100f00" providerId="ADAL" clId="{07C894C4-ABC8-4A77-8F9F-3B053A484891}" dt="2020-11-12T15:23:20.789" v="769" actId="478"/>
          <ac:grpSpMkLst>
            <pc:docMk/>
            <pc:sldMk cId="2645255219" sldId="1061"/>
            <ac:grpSpMk id="37" creationId="{00000000-0000-0000-0000-000000000000}"/>
          </ac:grpSpMkLst>
        </pc:grpChg>
        <pc:picChg chg="add mod">
          <ac:chgData name="Fatima Badri" userId="b88edad8-fee9-4ab3-9711-6dfcec100f00" providerId="ADAL" clId="{07C894C4-ABC8-4A77-8F9F-3B053A484891}" dt="2020-11-12T16:37:12.870" v="990" actId="1076"/>
          <ac:picMkLst>
            <pc:docMk/>
            <pc:sldMk cId="2645255219" sldId="1061"/>
            <ac:picMk id="6" creationId="{470FA11F-FE59-4216-9686-D149A3AEC2B2}"/>
          </ac:picMkLst>
        </pc:picChg>
        <pc:picChg chg="add mod ord">
          <ac:chgData name="Fatima Badri" userId="b88edad8-fee9-4ab3-9711-6dfcec100f00" providerId="ADAL" clId="{07C894C4-ABC8-4A77-8F9F-3B053A484891}" dt="2020-11-12T16:36:55.793" v="986" actId="1076"/>
          <ac:picMkLst>
            <pc:docMk/>
            <pc:sldMk cId="2645255219" sldId="1061"/>
            <ac:picMk id="19" creationId="{517401AF-3E17-4015-A4FF-B3AB0EB87EC4}"/>
          </ac:picMkLst>
        </pc:picChg>
      </pc:sldChg>
      <pc:sldChg chg="addSp delSp modSp">
        <pc:chgData name="Fatima Badri" userId="b88edad8-fee9-4ab3-9711-6dfcec100f00" providerId="ADAL" clId="{07C894C4-ABC8-4A77-8F9F-3B053A484891}" dt="2020-11-13T15:25:13.675" v="1479" actId="1036"/>
        <pc:sldMkLst>
          <pc:docMk/>
          <pc:sldMk cId="2662760805" sldId="1062"/>
        </pc:sldMkLst>
        <pc:spChg chg="add mod">
          <ac:chgData name="Fatima Badri" userId="b88edad8-fee9-4ab3-9711-6dfcec100f00" providerId="ADAL" clId="{07C894C4-ABC8-4A77-8F9F-3B053A484891}" dt="2020-11-12T16:40:25.845" v="1143" actId="1076"/>
          <ac:spMkLst>
            <pc:docMk/>
            <pc:sldMk cId="2662760805" sldId="1062"/>
            <ac:spMk id="19" creationId="{15768D0C-872F-44DF-BB14-7356E32F28B6}"/>
          </ac:spMkLst>
        </pc:spChg>
        <pc:spChg chg="mod">
          <ac:chgData name="Fatima Badri" userId="b88edad8-fee9-4ab3-9711-6dfcec100f00" providerId="ADAL" clId="{07C894C4-ABC8-4A77-8F9F-3B053A484891}" dt="2020-11-12T16:43:25.179" v="1175" actId="20577"/>
          <ac:spMkLst>
            <pc:docMk/>
            <pc:sldMk cId="2662760805" sldId="1062"/>
            <ac:spMk id="20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43:09.325" v="1171" actId="20577"/>
          <ac:spMkLst>
            <pc:docMk/>
            <pc:sldMk cId="2662760805" sldId="1062"/>
            <ac:spMk id="21" creationId="{00000000-0000-0000-0000-000000000000}"/>
          </ac:spMkLst>
        </pc:spChg>
        <pc:spChg chg="add mod">
          <ac:chgData name="Fatima Badri" userId="b88edad8-fee9-4ab3-9711-6dfcec100f00" providerId="ADAL" clId="{07C894C4-ABC8-4A77-8F9F-3B053A484891}" dt="2020-11-12T16:40:03.021" v="1139" actId="1076"/>
          <ac:spMkLst>
            <pc:docMk/>
            <pc:sldMk cId="2662760805" sldId="1062"/>
            <ac:spMk id="22" creationId="{3B8C029E-BC16-4EDE-A55B-8CB36CFBDC2A}"/>
          </ac:spMkLst>
        </pc:spChg>
        <pc:spChg chg="add mod">
          <ac:chgData name="Fatima Badri" userId="b88edad8-fee9-4ab3-9711-6dfcec100f00" providerId="ADAL" clId="{07C894C4-ABC8-4A77-8F9F-3B053A484891}" dt="2020-11-12T16:42:17.884" v="1161" actId="1076"/>
          <ac:spMkLst>
            <pc:docMk/>
            <pc:sldMk cId="2662760805" sldId="1062"/>
            <ac:spMk id="23" creationId="{56E9AD2C-DE04-45DC-A6EA-9AC8490A040F}"/>
          </ac:spMkLst>
        </pc:spChg>
        <pc:spChg chg="add del">
          <ac:chgData name="Fatima Badri" userId="b88edad8-fee9-4ab3-9711-6dfcec100f00" providerId="ADAL" clId="{07C894C4-ABC8-4A77-8F9F-3B053A484891}" dt="2020-11-12T17:02:42.415" v="1464" actId="478"/>
          <ac:spMkLst>
            <pc:docMk/>
            <pc:sldMk cId="2662760805" sldId="1062"/>
            <ac:spMk id="25" creationId="{00000000-0000-0000-0000-000000000000}"/>
          </ac:spMkLst>
        </pc:spChg>
        <pc:spChg chg="add mod">
          <ac:chgData name="Fatima Badri" userId="b88edad8-fee9-4ab3-9711-6dfcec100f00" providerId="ADAL" clId="{07C894C4-ABC8-4A77-8F9F-3B053A484891}" dt="2020-11-12T15:30:23.358" v="844" actId="14100"/>
          <ac:spMkLst>
            <pc:docMk/>
            <pc:sldMk cId="2662760805" sldId="1062"/>
            <ac:spMk id="26" creationId="{C6B1DAF7-6680-436A-BD15-B310DB35EA8F}"/>
          </ac:spMkLst>
        </pc:spChg>
        <pc:spChg chg="add mod ord">
          <ac:chgData name="Fatima Badri" userId="b88edad8-fee9-4ab3-9711-6dfcec100f00" providerId="ADAL" clId="{07C894C4-ABC8-4A77-8F9F-3B053A484891}" dt="2020-11-12T16:42:29.588" v="1166" actId="1076"/>
          <ac:spMkLst>
            <pc:docMk/>
            <pc:sldMk cId="2662760805" sldId="1062"/>
            <ac:spMk id="27" creationId="{4FE2F0BA-BB22-4AE7-B9C2-383267EA7BC2}"/>
          </ac:spMkLst>
        </pc:spChg>
        <pc:spChg chg="add mod">
          <ac:chgData name="Fatima Badri" userId="b88edad8-fee9-4ab3-9711-6dfcec100f00" providerId="ADAL" clId="{07C894C4-ABC8-4A77-8F9F-3B053A484891}" dt="2020-11-12T16:42:50.845" v="1168" actId="1076"/>
          <ac:spMkLst>
            <pc:docMk/>
            <pc:sldMk cId="2662760805" sldId="1062"/>
            <ac:spMk id="33" creationId="{CB916CE5-2E88-4253-8462-73AAFF2B34F6}"/>
          </ac:spMkLst>
        </pc:spChg>
        <pc:spChg chg="add del">
          <ac:chgData name="Fatima Badri" userId="b88edad8-fee9-4ab3-9711-6dfcec100f00" providerId="ADAL" clId="{07C894C4-ABC8-4A77-8F9F-3B053A484891}" dt="2020-11-12T16:44:22.879" v="1185" actId="478"/>
          <ac:spMkLst>
            <pc:docMk/>
            <pc:sldMk cId="2662760805" sldId="1062"/>
            <ac:spMk id="34" creationId="{435B397B-855B-464A-93A0-6B82A5AA9615}"/>
          </ac:spMkLst>
        </pc:spChg>
        <pc:spChg chg="add del">
          <ac:chgData name="Fatima Badri" userId="b88edad8-fee9-4ab3-9711-6dfcec100f00" providerId="ADAL" clId="{07C894C4-ABC8-4A77-8F9F-3B053A484891}" dt="2020-11-12T16:44:27.715" v="1187" actId="478"/>
          <ac:spMkLst>
            <pc:docMk/>
            <pc:sldMk cId="2662760805" sldId="1062"/>
            <ac:spMk id="36" creationId="{D32168E9-9EF2-4409-9AE1-DAA88C8C8344}"/>
          </ac:spMkLst>
        </pc:spChg>
        <pc:spChg chg="mod">
          <ac:chgData name="Fatima Badri" userId="b88edad8-fee9-4ab3-9711-6dfcec100f00" providerId="ADAL" clId="{07C894C4-ABC8-4A77-8F9F-3B053A484891}" dt="2020-11-12T16:43:32.615" v="1176"/>
          <ac:spMkLst>
            <pc:docMk/>
            <pc:sldMk cId="2662760805" sldId="1062"/>
            <ac:spMk id="41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43:46.189" v="1179" actId="20577"/>
          <ac:spMkLst>
            <pc:docMk/>
            <pc:sldMk cId="2662760805" sldId="1062"/>
            <ac:spMk id="42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5:30:29.240" v="845" actId="14100"/>
          <ac:spMkLst>
            <pc:docMk/>
            <pc:sldMk cId="2662760805" sldId="1062"/>
            <ac:spMk id="45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3T15:25:13.675" v="1479" actId="1036"/>
          <ac:spMkLst>
            <pc:docMk/>
            <pc:sldMk cId="2662760805" sldId="1062"/>
            <ac:spMk id="46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06T08:26:55.641" v="6" actId="20577"/>
          <ac:spMkLst>
            <pc:docMk/>
            <pc:sldMk cId="2662760805" sldId="1062"/>
            <ac:spMk id="51" creationId="{00000000-0000-0000-0000-000000000000}"/>
          </ac:spMkLst>
        </pc:spChg>
        <pc:grpChg chg="del mod">
          <ac:chgData name="Fatima Badri" userId="b88edad8-fee9-4ab3-9711-6dfcec100f00" providerId="ADAL" clId="{07C894C4-ABC8-4A77-8F9F-3B053A484891}" dt="2020-11-12T15:29:15.548" v="816" actId="478"/>
          <ac:grpSpMkLst>
            <pc:docMk/>
            <pc:sldMk cId="2662760805" sldId="1062"/>
            <ac:grpSpMk id="29" creationId="{00000000-0000-0000-0000-000000000000}"/>
          </ac:grpSpMkLst>
        </pc:grpChg>
        <pc:grpChg chg="del">
          <ac:chgData name="Fatima Badri" userId="b88edad8-fee9-4ab3-9711-6dfcec100f00" providerId="ADAL" clId="{07C894C4-ABC8-4A77-8F9F-3B053A484891}" dt="2020-11-06T08:26:59.333" v="7" actId="478"/>
          <ac:grpSpMkLst>
            <pc:docMk/>
            <pc:sldMk cId="2662760805" sldId="1062"/>
            <ac:grpSpMk id="37" creationId="{00000000-0000-0000-0000-000000000000}"/>
          </ac:grpSpMkLst>
        </pc:grpChg>
        <pc:picChg chg="add mod">
          <ac:chgData name="Fatima Badri" userId="b88edad8-fee9-4ab3-9711-6dfcec100f00" providerId="ADAL" clId="{07C894C4-ABC8-4A77-8F9F-3B053A484891}" dt="2020-11-12T16:42:13.534" v="1160" actId="1076"/>
          <ac:picMkLst>
            <pc:docMk/>
            <pc:sldMk cId="2662760805" sldId="1062"/>
            <ac:picMk id="3" creationId="{2BF8C254-536F-45D9-B752-C42008F2885D}"/>
          </ac:picMkLst>
        </pc:picChg>
        <pc:picChg chg="add del mod">
          <ac:chgData name="Fatima Badri" userId="b88edad8-fee9-4ab3-9711-6dfcec100f00" providerId="ADAL" clId="{07C894C4-ABC8-4A77-8F9F-3B053A484891}" dt="2020-11-12T15:27:08.424" v="781" actId="478"/>
          <ac:picMkLst>
            <pc:docMk/>
            <pc:sldMk cId="2662760805" sldId="1062"/>
            <ac:picMk id="3" creationId="{D5D36A5C-8B07-4B0B-8837-4F1D780A1849}"/>
          </ac:picMkLst>
        </pc:picChg>
        <pc:picChg chg="add del mod modCrop">
          <ac:chgData name="Fatima Badri" userId="b88edad8-fee9-4ab3-9711-6dfcec100f00" providerId="ADAL" clId="{07C894C4-ABC8-4A77-8F9F-3B053A484891}" dt="2020-11-12T15:28:25.180" v="796" actId="478"/>
          <ac:picMkLst>
            <pc:docMk/>
            <pc:sldMk cId="2662760805" sldId="1062"/>
            <ac:picMk id="5" creationId="{56343E32-3FB8-45D4-932B-31C5D4A5D1EC}"/>
          </ac:picMkLst>
        </pc:picChg>
        <pc:picChg chg="add mod modCrop">
          <ac:chgData name="Fatima Badri" userId="b88edad8-fee9-4ab3-9711-6dfcec100f00" providerId="ADAL" clId="{07C894C4-ABC8-4A77-8F9F-3B053A484891}" dt="2020-11-12T15:30:14.234" v="840" actId="1076"/>
          <ac:picMkLst>
            <pc:docMk/>
            <pc:sldMk cId="2662760805" sldId="1062"/>
            <ac:picMk id="7" creationId="{74671883-6F8E-42F0-9189-F44557E1968D}"/>
          </ac:picMkLst>
        </pc:picChg>
        <pc:picChg chg="mod">
          <ac:chgData name="Fatima Badri" userId="b88edad8-fee9-4ab3-9711-6dfcec100f00" providerId="ADAL" clId="{07C894C4-ABC8-4A77-8F9F-3B053A484891}" dt="2020-11-12T16:41:29.349" v="1151" actId="553"/>
          <ac:picMkLst>
            <pc:docMk/>
            <pc:sldMk cId="2662760805" sldId="1062"/>
            <ac:picMk id="43" creationId="{00000000-0000-0000-0000-000000000000}"/>
          </ac:picMkLst>
        </pc:picChg>
        <pc:picChg chg="mod">
          <ac:chgData name="Fatima Badri" userId="b88edad8-fee9-4ab3-9711-6dfcec100f00" providerId="ADAL" clId="{07C894C4-ABC8-4A77-8F9F-3B053A484891}" dt="2020-11-12T15:29:51.472" v="829" actId="1036"/>
          <ac:picMkLst>
            <pc:docMk/>
            <pc:sldMk cId="2662760805" sldId="1062"/>
            <ac:picMk id="48" creationId="{00000000-0000-0000-0000-000000000000}"/>
          </ac:picMkLst>
        </pc:picChg>
        <pc:cxnChg chg="add mod">
          <ac:chgData name="Fatima Badri" userId="b88edad8-fee9-4ab3-9711-6dfcec100f00" providerId="ADAL" clId="{07C894C4-ABC8-4A77-8F9F-3B053A484891}" dt="2020-11-12T16:42:13.534" v="1160" actId="1076"/>
          <ac:cxnSpMkLst>
            <pc:docMk/>
            <pc:sldMk cId="2662760805" sldId="1062"/>
            <ac:cxnSpMk id="5" creationId="{94A882AF-72DD-4631-85EE-2F1E948A6423}"/>
          </ac:cxnSpMkLst>
        </pc:cxnChg>
      </pc:sldChg>
      <pc:sldChg chg="addSp delSp modSp">
        <pc:chgData name="Fatima Badri" userId="b88edad8-fee9-4ab3-9711-6dfcec100f00" providerId="ADAL" clId="{07C894C4-ABC8-4A77-8F9F-3B053A484891}" dt="2020-11-12T17:00:26.496" v="1412" actId="478"/>
        <pc:sldMkLst>
          <pc:docMk/>
          <pc:sldMk cId="2758551962" sldId="1063"/>
        </pc:sldMkLst>
        <pc:spChg chg="mod">
          <ac:chgData name="Fatima Badri" userId="b88edad8-fee9-4ab3-9711-6dfcec100f00" providerId="ADAL" clId="{07C894C4-ABC8-4A77-8F9F-3B053A484891}" dt="2020-11-12T16:47:25.799" v="1219" actId="20577"/>
          <ac:spMkLst>
            <pc:docMk/>
            <pc:sldMk cId="2758551962" sldId="1063"/>
            <ac:spMk id="28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47:15.937" v="1216"/>
          <ac:spMkLst>
            <pc:docMk/>
            <pc:sldMk cId="2758551962" sldId="1063"/>
            <ac:spMk id="29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47:32.613" v="1220"/>
          <ac:spMkLst>
            <pc:docMk/>
            <pc:sldMk cId="2758551962" sldId="1063"/>
            <ac:spMk id="30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48:00.715" v="1227" actId="20577"/>
          <ac:spMkLst>
            <pc:docMk/>
            <pc:sldMk cId="2758551962" sldId="1063"/>
            <ac:spMk id="31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47:41.464" v="1222" actId="20577"/>
          <ac:spMkLst>
            <pc:docMk/>
            <pc:sldMk cId="2758551962" sldId="1063"/>
            <ac:spMk id="32" creationId="{00000000-0000-0000-0000-000000000000}"/>
          </ac:spMkLst>
        </pc:spChg>
        <pc:spChg chg="del">
          <ac:chgData name="Fatima Badri" userId="b88edad8-fee9-4ab3-9711-6dfcec100f00" providerId="ADAL" clId="{07C894C4-ABC8-4A77-8F9F-3B053A484891}" dt="2020-11-12T17:00:26.496" v="1412" actId="478"/>
          <ac:spMkLst>
            <pc:docMk/>
            <pc:sldMk cId="2758551962" sldId="1063"/>
            <ac:spMk id="33" creationId="{00000000-0000-0000-0000-000000000000}"/>
          </ac:spMkLst>
        </pc:spChg>
        <pc:spChg chg="add mod">
          <ac:chgData name="Fatima Badri" userId="b88edad8-fee9-4ab3-9711-6dfcec100f00" providerId="ADAL" clId="{07C894C4-ABC8-4A77-8F9F-3B053A484891}" dt="2020-11-12T16:46:51.712" v="1213" actId="1076"/>
          <ac:spMkLst>
            <pc:docMk/>
            <pc:sldMk cId="2758551962" sldId="1063"/>
            <ac:spMk id="34" creationId="{3476359A-95A1-4E37-9442-5CF4FB8931D6}"/>
          </ac:spMkLst>
        </pc:spChg>
        <pc:spChg chg="add del mod">
          <ac:chgData name="Fatima Badri" userId="b88edad8-fee9-4ab3-9711-6dfcec100f00" providerId="ADAL" clId="{07C894C4-ABC8-4A77-8F9F-3B053A484891}" dt="2020-11-12T16:48:06.140" v="1228"/>
          <ac:spMkLst>
            <pc:docMk/>
            <pc:sldMk cId="2758551962" sldId="1063"/>
            <ac:spMk id="35" creationId="{52684884-5751-4BD7-911F-C0E67C724DAD}"/>
          </ac:spMkLst>
        </pc:spChg>
        <pc:spChg chg="add del mod">
          <ac:chgData name="Fatima Badri" userId="b88edad8-fee9-4ab3-9711-6dfcec100f00" providerId="ADAL" clId="{07C894C4-ABC8-4A77-8F9F-3B053A484891}" dt="2020-11-12T16:48:06.140" v="1228"/>
          <ac:spMkLst>
            <pc:docMk/>
            <pc:sldMk cId="2758551962" sldId="1063"/>
            <ac:spMk id="44" creationId="{65F73BF3-FF3D-4F2E-82BE-635EBDBDEBCF}"/>
          </ac:spMkLst>
        </pc:spChg>
        <pc:spChg chg="add del mod">
          <ac:chgData name="Fatima Badri" userId="b88edad8-fee9-4ab3-9711-6dfcec100f00" providerId="ADAL" clId="{07C894C4-ABC8-4A77-8F9F-3B053A484891}" dt="2020-11-12T16:48:06.140" v="1228"/>
          <ac:spMkLst>
            <pc:docMk/>
            <pc:sldMk cId="2758551962" sldId="1063"/>
            <ac:spMk id="45" creationId="{4220C41C-D7D1-497D-934B-394055FA6683}"/>
          </ac:spMkLst>
        </pc:spChg>
        <pc:spChg chg="add del mod">
          <ac:chgData name="Fatima Badri" userId="b88edad8-fee9-4ab3-9711-6dfcec100f00" providerId="ADAL" clId="{07C894C4-ABC8-4A77-8F9F-3B053A484891}" dt="2020-11-12T16:48:06.140" v="1228"/>
          <ac:spMkLst>
            <pc:docMk/>
            <pc:sldMk cId="2758551962" sldId="1063"/>
            <ac:spMk id="46" creationId="{05D8E88F-7470-42AD-BBDA-72684DC5CE02}"/>
          </ac:spMkLst>
        </pc:spChg>
        <pc:spChg chg="add del mod">
          <ac:chgData name="Fatima Badri" userId="b88edad8-fee9-4ab3-9711-6dfcec100f00" providerId="ADAL" clId="{07C894C4-ABC8-4A77-8F9F-3B053A484891}" dt="2020-11-12T16:46:07.952" v="1205" actId="478"/>
          <ac:spMkLst>
            <pc:docMk/>
            <pc:sldMk cId="2758551962" sldId="1063"/>
            <ac:spMk id="47" creationId="{34DBCF60-7D6B-402D-ABFA-950303560BB0}"/>
          </ac:spMkLst>
        </pc:spChg>
        <pc:spChg chg="add mod">
          <ac:chgData name="Fatima Badri" userId="b88edad8-fee9-4ab3-9711-6dfcec100f00" providerId="ADAL" clId="{07C894C4-ABC8-4A77-8F9F-3B053A484891}" dt="2020-11-12T16:46:21.156" v="1209" actId="1076"/>
          <ac:spMkLst>
            <pc:docMk/>
            <pc:sldMk cId="2758551962" sldId="1063"/>
            <ac:spMk id="48" creationId="{419485BF-F9F6-4DFD-AB75-DF8046670D06}"/>
          </ac:spMkLst>
        </pc:spChg>
        <pc:spChg chg="add mod">
          <ac:chgData name="Fatima Badri" userId="b88edad8-fee9-4ab3-9711-6dfcec100f00" providerId="ADAL" clId="{07C894C4-ABC8-4A77-8F9F-3B053A484891}" dt="2020-11-12T16:46:41.852" v="1212" actId="1076"/>
          <ac:spMkLst>
            <pc:docMk/>
            <pc:sldMk cId="2758551962" sldId="1063"/>
            <ac:spMk id="49" creationId="{E883ACB2-1C15-4368-8978-DE5C82F81F24}"/>
          </ac:spMkLst>
        </pc:spChg>
        <pc:spChg chg="mod">
          <ac:chgData name="Fatima Badri" userId="b88edad8-fee9-4ab3-9711-6dfcec100f00" providerId="ADAL" clId="{07C894C4-ABC8-4A77-8F9F-3B053A484891}" dt="2020-11-06T08:27:17.069" v="11" actId="20577"/>
          <ac:spMkLst>
            <pc:docMk/>
            <pc:sldMk cId="2758551962" sldId="1063"/>
            <ac:spMk id="50" creationId="{00000000-0000-0000-0000-000000000000}"/>
          </ac:spMkLst>
        </pc:spChg>
        <pc:spChg chg="add mod">
          <ac:chgData name="Fatima Badri" userId="b88edad8-fee9-4ab3-9711-6dfcec100f00" providerId="ADAL" clId="{07C894C4-ABC8-4A77-8F9F-3B053A484891}" dt="2020-11-12T16:47:04.853" v="1215" actId="1076"/>
          <ac:spMkLst>
            <pc:docMk/>
            <pc:sldMk cId="2758551962" sldId="1063"/>
            <ac:spMk id="51" creationId="{03DC4555-CDFA-4D11-A49C-FA8A98B66366}"/>
          </ac:spMkLst>
        </pc:spChg>
        <pc:spChg chg="add del mod">
          <ac:chgData name="Fatima Badri" userId="b88edad8-fee9-4ab3-9711-6dfcec100f00" providerId="ADAL" clId="{07C894C4-ABC8-4A77-8F9F-3B053A484891}" dt="2020-11-12T16:48:06.140" v="1228"/>
          <ac:spMkLst>
            <pc:docMk/>
            <pc:sldMk cId="2758551962" sldId="1063"/>
            <ac:spMk id="52" creationId="{A3395D8B-9C4C-4C94-B3EC-58E124E1A455}"/>
          </ac:spMkLst>
        </pc:spChg>
        <pc:grpChg chg="mod">
          <ac:chgData name="Fatima Badri" userId="b88edad8-fee9-4ab3-9711-6dfcec100f00" providerId="ADAL" clId="{07C894C4-ABC8-4A77-8F9F-3B053A484891}" dt="2020-11-12T10:31:48.075" v="493" actId="14100"/>
          <ac:grpSpMkLst>
            <pc:docMk/>
            <pc:sldMk cId="2758551962" sldId="1063"/>
            <ac:grpSpMk id="36" creationId="{00000000-0000-0000-0000-000000000000}"/>
          </ac:grpSpMkLst>
        </pc:grpChg>
        <pc:grpChg chg="mod">
          <ac:chgData name="Fatima Badri" userId="b88edad8-fee9-4ab3-9711-6dfcec100f00" providerId="ADAL" clId="{07C894C4-ABC8-4A77-8F9F-3B053A484891}" dt="2020-11-12T10:31:58.875" v="496" actId="1076"/>
          <ac:grpSpMkLst>
            <pc:docMk/>
            <pc:sldMk cId="2758551962" sldId="1063"/>
            <ac:grpSpMk id="37" creationId="{00000000-0000-0000-0000-000000000000}"/>
          </ac:grpSpMkLst>
        </pc:grpChg>
        <pc:grpChg chg="mod">
          <ac:chgData name="Fatima Badri" userId="b88edad8-fee9-4ab3-9711-6dfcec100f00" providerId="ADAL" clId="{07C894C4-ABC8-4A77-8F9F-3B053A484891}" dt="2020-11-12T10:31:48.075" v="493" actId="14100"/>
          <ac:grpSpMkLst>
            <pc:docMk/>
            <pc:sldMk cId="2758551962" sldId="1063"/>
            <ac:grpSpMk id="38" creationId="{00000000-0000-0000-0000-000000000000}"/>
          </ac:grpSpMkLst>
        </pc:grpChg>
        <pc:grpChg chg="del">
          <ac:chgData name="Fatima Badri" userId="b88edad8-fee9-4ab3-9711-6dfcec100f00" providerId="ADAL" clId="{07C894C4-ABC8-4A77-8F9F-3B053A484891}" dt="2020-11-06T08:27:20.906" v="12" actId="478"/>
          <ac:grpSpMkLst>
            <pc:docMk/>
            <pc:sldMk cId="2758551962" sldId="1063"/>
            <ac:grpSpMk id="45" creationId="{00000000-0000-0000-0000-000000000000}"/>
          </ac:grpSpMkLst>
        </pc:grpChg>
        <pc:grpChg chg="add del mod">
          <ac:chgData name="Fatima Badri" userId="b88edad8-fee9-4ab3-9711-6dfcec100f00" providerId="ADAL" clId="{07C894C4-ABC8-4A77-8F9F-3B053A484891}" dt="2020-11-12T10:32:04.449" v="498" actId="478"/>
          <ac:grpSpMkLst>
            <pc:docMk/>
            <pc:sldMk cId="2758551962" sldId="1063"/>
            <ac:grpSpMk id="53" creationId="{00000000-0000-0000-0000-000000000000}"/>
          </ac:grpSpMkLst>
        </pc:grpChg>
        <pc:cxnChg chg="mod">
          <ac:chgData name="Fatima Badri" userId="b88edad8-fee9-4ab3-9711-6dfcec100f00" providerId="ADAL" clId="{07C894C4-ABC8-4A77-8F9F-3B053A484891}" dt="2020-11-12T10:32:20.150" v="501" actId="14100"/>
          <ac:cxnSpMkLst>
            <pc:docMk/>
            <pc:sldMk cId="2758551962" sldId="1063"/>
            <ac:cxnSpMk id="42" creationId="{00000000-0000-0000-0000-000000000000}"/>
          </ac:cxnSpMkLst>
        </pc:cxnChg>
        <pc:cxnChg chg="mod">
          <ac:chgData name="Fatima Badri" userId="b88edad8-fee9-4ab3-9711-6dfcec100f00" providerId="ADAL" clId="{07C894C4-ABC8-4A77-8F9F-3B053A484891}" dt="2020-11-12T10:32:53.326" v="507" actId="14100"/>
          <ac:cxnSpMkLst>
            <pc:docMk/>
            <pc:sldMk cId="2758551962" sldId="1063"/>
            <ac:cxnSpMk id="43" creationId="{00000000-0000-0000-0000-000000000000}"/>
          </ac:cxnSpMkLst>
        </pc:cxnChg>
      </pc:sldChg>
      <pc:sldChg chg="addSp delSp modSp">
        <pc:chgData name="Fatima Badri" userId="b88edad8-fee9-4ab3-9711-6dfcec100f00" providerId="ADAL" clId="{07C894C4-ABC8-4A77-8F9F-3B053A484891}" dt="2020-11-12T17:00:24.037" v="1411" actId="478"/>
        <pc:sldMkLst>
          <pc:docMk/>
          <pc:sldMk cId="3367233236" sldId="1064"/>
        </pc:sldMkLst>
        <pc:spChg chg="add mod">
          <ac:chgData name="Fatima Badri" userId="b88edad8-fee9-4ab3-9711-6dfcec100f00" providerId="ADAL" clId="{07C894C4-ABC8-4A77-8F9F-3B053A484891}" dt="2020-11-12T16:57:03.788" v="1361" actId="1038"/>
          <ac:spMkLst>
            <pc:docMk/>
            <pc:sldMk cId="3367233236" sldId="1064"/>
            <ac:spMk id="2" creationId="{E48816AF-AC90-4814-9C91-A71E54FC4BD7}"/>
          </ac:spMkLst>
        </pc:spChg>
        <pc:spChg chg="mod">
          <ac:chgData name="Fatima Badri" userId="b88edad8-fee9-4ab3-9711-6dfcec100f00" providerId="ADAL" clId="{07C894C4-ABC8-4A77-8F9F-3B053A484891}" dt="2020-11-12T16:56:17.419" v="1344" actId="20577"/>
          <ac:spMkLst>
            <pc:docMk/>
            <pc:sldMk cId="3367233236" sldId="1064"/>
            <ac:spMk id="20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56:08.459" v="1339" actId="20577"/>
          <ac:spMkLst>
            <pc:docMk/>
            <pc:sldMk cId="3367233236" sldId="1064"/>
            <ac:spMk id="21" creationId="{00000000-0000-0000-0000-000000000000}"/>
          </ac:spMkLst>
        </pc:spChg>
        <pc:spChg chg="add del">
          <ac:chgData name="Fatima Badri" userId="b88edad8-fee9-4ab3-9711-6dfcec100f00" providerId="ADAL" clId="{07C894C4-ABC8-4A77-8F9F-3B053A484891}" dt="2020-11-12T16:55:40.232" v="1335"/>
          <ac:spMkLst>
            <pc:docMk/>
            <pc:sldMk cId="3367233236" sldId="1064"/>
            <ac:spMk id="29" creationId="{1262846A-9AF6-4364-85E5-7BDD89BE32D6}"/>
          </ac:spMkLst>
        </pc:spChg>
        <pc:spChg chg="add del">
          <ac:chgData name="Fatima Badri" userId="b88edad8-fee9-4ab3-9711-6dfcec100f00" providerId="ADAL" clId="{07C894C4-ABC8-4A77-8F9F-3B053A484891}" dt="2020-11-12T16:55:40.232" v="1335"/>
          <ac:spMkLst>
            <pc:docMk/>
            <pc:sldMk cId="3367233236" sldId="1064"/>
            <ac:spMk id="30" creationId="{CB966EF6-CE9F-4430-AF52-A8B7BCAE8DCE}"/>
          </ac:spMkLst>
        </pc:spChg>
        <pc:spChg chg="mod">
          <ac:chgData name="Fatima Badri" userId="b88edad8-fee9-4ab3-9711-6dfcec100f00" providerId="ADAL" clId="{07C894C4-ABC8-4A77-8F9F-3B053A484891}" dt="2020-11-12T16:56:25.621" v="1347" actId="20577"/>
          <ac:spMkLst>
            <pc:docMk/>
            <pc:sldMk cId="3367233236" sldId="1064"/>
            <ac:spMk id="31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56:33.497" v="1350" actId="20577"/>
          <ac:spMkLst>
            <pc:docMk/>
            <pc:sldMk cId="3367233236" sldId="1064"/>
            <ac:spMk id="32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56:42.610" v="1353" actId="20577"/>
          <ac:spMkLst>
            <pc:docMk/>
            <pc:sldMk cId="3367233236" sldId="1064"/>
            <ac:spMk id="33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56:50.890" v="1356" actId="20577"/>
          <ac:spMkLst>
            <pc:docMk/>
            <pc:sldMk cId="3367233236" sldId="1064"/>
            <ac:spMk id="34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6:56:57.656" v="1359" actId="20577"/>
          <ac:spMkLst>
            <pc:docMk/>
            <pc:sldMk cId="3367233236" sldId="1064"/>
            <ac:spMk id="36" creationId="{00000000-0000-0000-0000-000000000000}"/>
          </ac:spMkLst>
        </pc:spChg>
        <pc:spChg chg="del">
          <ac:chgData name="Fatima Badri" userId="b88edad8-fee9-4ab3-9711-6dfcec100f00" providerId="ADAL" clId="{07C894C4-ABC8-4A77-8F9F-3B053A484891}" dt="2020-11-12T17:00:24.037" v="1411" actId="478"/>
          <ac:spMkLst>
            <pc:docMk/>
            <pc:sldMk cId="3367233236" sldId="1064"/>
            <ac:spMk id="38" creationId="{00000000-0000-0000-0000-000000000000}"/>
          </ac:spMkLst>
        </pc:spChg>
        <pc:spChg chg="add del">
          <ac:chgData name="Fatima Badri" userId="b88edad8-fee9-4ab3-9711-6dfcec100f00" providerId="ADAL" clId="{07C894C4-ABC8-4A77-8F9F-3B053A484891}" dt="2020-11-12T16:55:40.232" v="1335"/>
          <ac:spMkLst>
            <pc:docMk/>
            <pc:sldMk cId="3367233236" sldId="1064"/>
            <ac:spMk id="39" creationId="{7393D582-3E71-4DE5-9C17-671E1F11A20F}"/>
          </ac:spMkLst>
        </pc:spChg>
        <pc:spChg chg="mod">
          <ac:chgData name="Fatima Badri" userId="b88edad8-fee9-4ab3-9711-6dfcec100f00" providerId="ADAL" clId="{07C894C4-ABC8-4A77-8F9F-3B053A484891}" dt="2020-11-12T10:34:01.096" v="586" actId="1036"/>
          <ac:spMkLst>
            <pc:docMk/>
            <pc:sldMk cId="3367233236" sldId="1064"/>
            <ac:spMk id="41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06T08:27:44.172" v="16" actId="20577"/>
          <ac:spMkLst>
            <pc:docMk/>
            <pc:sldMk cId="3367233236" sldId="1064"/>
            <ac:spMk id="43" creationId="{00000000-0000-0000-0000-000000000000}"/>
          </ac:spMkLst>
        </pc:spChg>
        <pc:spChg chg="add del mod">
          <ac:chgData name="Fatima Badri" userId="b88edad8-fee9-4ab3-9711-6dfcec100f00" providerId="ADAL" clId="{07C894C4-ABC8-4A77-8F9F-3B053A484891}" dt="2020-11-12T16:55:40.232" v="1335"/>
          <ac:spMkLst>
            <pc:docMk/>
            <pc:sldMk cId="3367233236" sldId="1064"/>
            <ac:spMk id="44" creationId="{CD1FF16C-FC1A-47F1-9CE6-AC31FE25A5EB}"/>
          </ac:spMkLst>
        </pc:spChg>
        <pc:spChg chg="add del">
          <ac:chgData name="Fatima Badri" userId="b88edad8-fee9-4ab3-9711-6dfcec100f00" providerId="ADAL" clId="{07C894C4-ABC8-4A77-8F9F-3B053A484891}" dt="2020-11-12T16:55:40.232" v="1335"/>
          <ac:spMkLst>
            <pc:docMk/>
            <pc:sldMk cId="3367233236" sldId="1064"/>
            <ac:spMk id="45" creationId="{4B998153-BABD-4C79-AD3E-7AF31C75B123}"/>
          </ac:spMkLst>
        </pc:spChg>
        <pc:spChg chg="add del">
          <ac:chgData name="Fatima Badri" userId="b88edad8-fee9-4ab3-9711-6dfcec100f00" providerId="ADAL" clId="{07C894C4-ABC8-4A77-8F9F-3B053A484891}" dt="2020-11-12T16:48:34.619" v="1231"/>
          <ac:spMkLst>
            <pc:docMk/>
            <pc:sldMk cId="3367233236" sldId="1064"/>
            <ac:spMk id="46" creationId="{517C72B7-E991-40DF-9206-D4569ED50A11}"/>
          </ac:spMkLst>
        </pc:spChg>
        <pc:spChg chg="add del">
          <ac:chgData name="Fatima Badri" userId="b88edad8-fee9-4ab3-9711-6dfcec100f00" providerId="ADAL" clId="{07C894C4-ABC8-4A77-8F9F-3B053A484891}" dt="2020-11-12T16:48:34.619" v="1231"/>
          <ac:spMkLst>
            <pc:docMk/>
            <pc:sldMk cId="3367233236" sldId="1064"/>
            <ac:spMk id="47" creationId="{C2F3059F-F694-43C2-9ABE-DFAF8D383B95}"/>
          </ac:spMkLst>
        </pc:spChg>
        <pc:spChg chg="add del">
          <ac:chgData name="Fatima Badri" userId="b88edad8-fee9-4ab3-9711-6dfcec100f00" providerId="ADAL" clId="{07C894C4-ABC8-4A77-8F9F-3B053A484891}" dt="2020-11-12T16:48:34.619" v="1231"/>
          <ac:spMkLst>
            <pc:docMk/>
            <pc:sldMk cId="3367233236" sldId="1064"/>
            <ac:spMk id="48" creationId="{35C17DDF-E529-4AC6-BE73-A7B96DCAFD27}"/>
          </ac:spMkLst>
        </pc:spChg>
        <pc:spChg chg="add del">
          <ac:chgData name="Fatima Badri" userId="b88edad8-fee9-4ab3-9711-6dfcec100f00" providerId="ADAL" clId="{07C894C4-ABC8-4A77-8F9F-3B053A484891}" dt="2020-11-12T16:48:34.619" v="1231"/>
          <ac:spMkLst>
            <pc:docMk/>
            <pc:sldMk cId="3367233236" sldId="1064"/>
            <ac:spMk id="49" creationId="{AEE6A4C5-2720-426D-9C23-3EAB9B73E92B}"/>
          </ac:spMkLst>
        </pc:spChg>
        <pc:spChg chg="add del">
          <ac:chgData name="Fatima Badri" userId="b88edad8-fee9-4ab3-9711-6dfcec100f00" providerId="ADAL" clId="{07C894C4-ABC8-4A77-8F9F-3B053A484891}" dt="2020-11-12T16:48:34.619" v="1231"/>
          <ac:spMkLst>
            <pc:docMk/>
            <pc:sldMk cId="3367233236" sldId="1064"/>
            <ac:spMk id="53" creationId="{DADE7C7C-C315-466D-8507-DC3FE9F29B8A}"/>
          </ac:spMkLst>
        </pc:spChg>
        <pc:spChg chg="add mod">
          <ac:chgData name="Fatima Badri" userId="b88edad8-fee9-4ab3-9711-6dfcec100f00" providerId="ADAL" clId="{07C894C4-ABC8-4A77-8F9F-3B053A484891}" dt="2020-11-12T16:48:49.271" v="1235" actId="1038"/>
          <ac:spMkLst>
            <pc:docMk/>
            <pc:sldMk cId="3367233236" sldId="1064"/>
            <ac:spMk id="54" creationId="{9AF6777B-14FC-45BF-AA75-1DA38EE9E561}"/>
          </ac:spMkLst>
        </pc:spChg>
        <pc:spChg chg="add mod">
          <ac:chgData name="Fatima Badri" userId="b88edad8-fee9-4ab3-9711-6dfcec100f00" providerId="ADAL" clId="{07C894C4-ABC8-4A77-8F9F-3B053A484891}" dt="2020-11-12T16:49:49.815" v="1252" actId="1076"/>
          <ac:spMkLst>
            <pc:docMk/>
            <pc:sldMk cId="3367233236" sldId="1064"/>
            <ac:spMk id="55" creationId="{42D4CC80-5B21-4C49-BBFD-7CA60B6A7EE1}"/>
          </ac:spMkLst>
        </pc:spChg>
        <pc:spChg chg="add mod">
          <ac:chgData name="Fatima Badri" userId="b88edad8-fee9-4ab3-9711-6dfcec100f00" providerId="ADAL" clId="{07C894C4-ABC8-4A77-8F9F-3B053A484891}" dt="2020-11-12T16:50:31.913" v="1274" actId="1038"/>
          <ac:spMkLst>
            <pc:docMk/>
            <pc:sldMk cId="3367233236" sldId="1064"/>
            <ac:spMk id="56" creationId="{2980B0D6-396E-4323-88B7-A1BB196154E4}"/>
          </ac:spMkLst>
        </pc:spChg>
        <pc:spChg chg="add mod">
          <ac:chgData name="Fatima Badri" userId="b88edad8-fee9-4ab3-9711-6dfcec100f00" providerId="ADAL" clId="{07C894C4-ABC8-4A77-8F9F-3B053A484891}" dt="2020-11-12T16:50:43.357" v="1276" actId="1076"/>
          <ac:spMkLst>
            <pc:docMk/>
            <pc:sldMk cId="3367233236" sldId="1064"/>
            <ac:spMk id="57" creationId="{159ABAF9-A1EE-414F-AB05-B137096108B1}"/>
          </ac:spMkLst>
        </pc:spChg>
        <pc:spChg chg="add mod">
          <ac:chgData name="Fatima Badri" userId="b88edad8-fee9-4ab3-9711-6dfcec100f00" providerId="ADAL" clId="{07C894C4-ABC8-4A77-8F9F-3B053A484891}" dt="2020-11-12T16:53:15.440" v="1300" actId="552"/>
          <ac:spMkLst>
            <pc:docMk/>
            <pc:sldMk cId="3367233236" sldId="1064"/>
            <ac:spMk id="58" creationId="{28974EFD-7025-45B8-B6CF-A3A8CB8A1EC2}"/>
          </ac:spMkLst>
        </pc:spChg>
        <pc:spChg chg="add mod">
          <ac:chgData name="Fatima Badri" userId="b88edad8-fee9-4ab3-9711-6dfcec100f00" providerId="ADAL" clId="{07C894C4-ABC8-4A77-8F9F-3B053A484891}" dt="2020-11-12T16:53:26.327" v="1301" actId="554"/>
          <ac:spMkLst>
            <pc:docMk/>
            <pc:sldMk cId="3367233236" sldId="1064"/>
            <ac:spMk id="59" creationId="{A3F6C443-45CE-4BDB-83EF-5131E8AB4906}"/>
          </ac:spMkLst>
        </pc:spChg>
        <pc:spChg chg="add mod">
          <ac:chgData name="Fatima Badri" userId="b88edad8-fee9-4ab3-9711-6dfcec100f00" providerId="ADAL" clId="{07C894C4-ABC8-4A77-8F9F-3B053A484891}" dt="2020-11-12T16:53:39.450" v="1305" actId="1037"/>
          <ac:spMkLst>
            <pc:docMk/>
            <pc:sldMk cId="3367233236" sldId="1064"/>
            <ac:spMk id="60" creationId="{C53F2345-92BC-42E8-B200-07C1EBA4F762}"/>
          </ac:spMkLst>
        </pc:spChg>
        <pc:spChg chg="add del mod">
          <ac:chgData name="Fatima Badri" userId="b88edad8-fee9-4ab3-9711-6dfcec100f00" providerId="ADAL" clId="{07C894C4-ABC8-4A77-8F9F-3B053A484891}" dt="2020-11-12T16:55:40.232" v="1335"/>
          <ac:spMkLst>
            <pc:docMk/>
            <pc:sldMk cId="3367233236" sldId="1064"/>
            <ac:spMk id="61" creationId="{DDDAF7EF-6E6E-414C-981C-5F2D49F41B5A}"/>
          </ac:spMkLst>
        </pc:spChg>
        <pc:spChg chg="add del mod">
          <ac:chgData name="Fatima Badri" userId="b88edad8-fee9-4ab3-9711-6dfcec100f00" providerId="ADAL" clId="{07C894C4-ABC8-4A77-8F9F-3B053A484891}" dt="2020-11-12T16:55:40.232" v="1335"/>
          <ac:spMkLst>
            <pc:docMk/>
            <pc:sldMk cId="3367233236" sldId="1064"/>
            <ac:spMk id="62" creationId="{9856F8EF-DA9A-4535-805F-7E6A6CAFB14C}"/>
          </ac:spMkLst>
        </pc:spChg>
        <pc:spChg chg="add mod">
          <ac:chgData name="Fatima Badri" userId="b88edad8-fee9-4ab3-9711-6dfcec100f00" providerId="ADAL" clId="{07C894C4-ABC8-4A77-8F9F-3B053A484891}" dt="2020-11-12T16:53:31.974" v="1303" actId="1038"/>
          <ac:spMkLst>
            <pc:docMk/>
            <pc:sldMk cId="3367233236" sldId="1064"/>
            <ac:spMk id="63" creationId="{03E8397B-7766-4EC7-9AD0-29B4AB4BE4BC}"/>
          </ac:spMkLst>
        </pc:spChg>
        <pc:spChg chg="add mod">
          <ac:chgData name="Fatima Badri" userId="b88edad8-fee9-4ab3-9711-6dfcec100f00" providerId="ADAL" clId="{07C894C4-ABC8-4A77-8F9F-3B053A484891}" dt="2020-11-12T16:54:00.906" v="1308" actId="1076"/>
          <ac:spMkLst>
            <pc:docMk/>
            <pc:sldMk cId="3367233236" sldId="1064"/>
            <ac:spMk id="64" creationId="{8D536B82-F847-4AEB-ADCA-897449E80FBB}"/>
          </ac:spMkLst>
        </pc:spChg>
        <pc:spChg chg="add del mod">
          <ac:chgData name="Fatima Badri" userId="b88edad8-fee9-4ab3-9711-6dfcec100f00" providerId="ADAL" clId="{07C894C4-ABC8-4A77-8F9F-3B053A484891}" dt="2020-11-12T16:57:27.622" v="1368"/>
          <ac:spMkLst>
            <pc:docMk/>
            <pc:sldMk cId="3367233236" sldId="1064"/>
            <ac:spMk id="65" creationId="{2C66B338-FFD1-4A01-9BB2-FD9E335FB71F}"/>
          </ac:spMkLst>
        </pc:spChg>
        <pc:spChg chg="add del mod">
          <ac:chgData name="Fatima Badri" userId="b88edad8-fee9-4ab3-9711-6dfcec100f00" providerId="ADAL" clId="{07C894C4-ABC8-4A77-8F9F-3B053A484891}" dt="2020-11-12T16:57:27.622" v="1368"/>
          <ac:spMkLst>
            <pc:docMk/>
            <pc:sldMk cId="3367233236" sldId="1064"/>
            <ac:spMk id="66" creationId="{03AE12F3-F3D6-4FC0-B3BC-017813A0CA13}"/>
          </ac:spMkLst>
        </pc:spChg>
        <pc:spChg chg="add del mod">
          <ac:chgData name="Fatima Badri" userId="b88edad8-fee9-4ab3-9711-6dfcec100f00" providerId="ADAL" clId="{07C894C4-ABC8-4A77-8F9F-3B053A484891}" dt="2020-11-12T16:57:27.622" v="1368"/>
          <ac:spMkLst>
            <pc:docMk/>
            <pc:sldMk cId="3367233236" sldId="1064"/>
            <ac:spMk id="67" creationId="{8C2D994E-4E5E-4B7C-9150-F8D66C879DC8}"/>
          </ac:spMkLst>
        </pc:spChg>
        <pc:spChg chg="add del mod">
          <ac:chgData name="Fatima Badri" userId="b88edad8-fee9-4ab3-9711-6dfcec100f00" providerId="ADAL" clId="{07C894C4-ABC8-4A77-8F9F-3B053A484891}" dt="2020-11-12T16:57:27.622" v="1368"/>
          <ac:spMkLst>
            <pc:docMk/>
            <pc:sldMk cId="3367233236" sldId="1064"/>
            <ac:spMk id="68" creationId="{D3FA6DDC-4EAD-4EB9-804D-FFBFC9BD7E1E}"/>
          </ac:spMkLst>
        </pc:spChg>
        <pc:spChg chg="add del mod">
          <ac:chgData name="Fatima Badri" userId="b88edad8-fee9-4ab3-9711-6dfcec100f00" providerId="ADAL" clId="{07C894C4-ABC8-4A77-8F9F-3B053A484891}" dt="2020-11-12T16:57:27.622" v="1368"/>
          <ac:spMkLst>
            <pc:docMk/>
            <pc:sldMk cId="3367233236" sldId="1064"/>
            <ac:spMk id="69" creationId="{465D730C-B374-4E6D-B401-8F4C48DCA326}"/>
          </ac:spMkLst>
        </pc:spChg>
        <pc:spChg chg="add del mod">
          <ac:chgData name="Fatima Badri" userId="b88edad8-fee9-4ab3-9711-6dfcec100f00" providerId="ADAL" clId="{07C894C4-ABC8-4A77-8F9F-3B053A484891}" dt="2020-11-12T16:57:27.622" v="1368"/>
          <ac:spMkLst>
            <pc:docMk/>
            <pc:sldMk cId="3367233236" sldId="1064"/>
            <ac:spMk id="70" creationId="{4E194428-3D1C-4018-B134-8DF51D582538}"/>
          </ac:spMkLst>
        </pc:spChg>
        <pc:spChg chg="add del mod">
          <ac:chgData name="Fatima Badri" userId="b88edad8-fee9-4ab3-9711-6dfcec100f00" providerId="ADAL" clId="{07C894C4-ABC8-4A77-8F9F-3B053A484891}" dt="2020-11-12T16:57:27.622" v="1368"/>
          <ac:spMkLst>
            <pc:docMk/>
            <pc:sldMk cId="3367233236" sldId="1064"/>
            <ac:spMk id="71" creationId="{0541B744-9642-433B-823E-0DDDE03FAA1C}"/>
          </ac:spMkLst>
        </pc:spChg>
        <pc:grpChg chg="del">
          <ac:chgData name="Fatima Badri" userId="b88edad8-fee9-4ab3-9711-6dfcec100f00" providerId="ADAL" clId="{07C894C4-ABC8-4A77-8F9F-3B053A484891}" dt="2020-11-06T08:27:34.793" v="13" actId="478"/>
          <ac:grpSpMkLst>
            <pc:docMk/>
            <pc:sldMk cId="3367233236" sldId="1064"/>
            <ac:grpSpMk id="39" creationId="{00000000-0000-0000-0000-000000000000}"/>
          </ac:grpSpMkLst>
        </pc:grpChg>
        <pc:grpChg chg="mod">
          <ac:chgData name="Fatima Badri" userId="b88edad8-fee9-4ab3-9711-6dfcec100f00" providerId="ADAL" clId="{07C894C4-ABC8-4A77-8F9F-3B053A484891}" dt="2020-11-12T10:34:24.153" v="588" actId="14100"/>
          <ac:grpSpMkLst>
            <pc:docMk/>
            <pc:sldMk cId="3367233236" sldId="1064"/>
            <ac:grpSpMk id="50" creationId="{00000000-0000-0000-0000-000000000000}"/>
          </ac:grpSpMkLst>
        </pc:grpChg>
        <pc:picChg chg="mod">
          <ac:chgData name="Fatima Badri" userId="b88edad8-fee9-4ab3-9711-6dfcec100f00" providerId="ADAL" clId="{07C894C4-ABC8-4A77-8F9F-3B053A484891}" dt="2020-11-12T10:34:01.096" v="586" actId="1036"/>
          <ac:picMkLst>
            <pc:docMk/>
            <pc:sldMk cId="3367233236" sldId="1064"/>
            <ac:picMk id="28" creationId="{00000000-0000-0000-0000-000000000000}"/>
          </ac:picMkLst>
        </pc:picChg>
        <pc:picChg chg="mod">
          <ac:chgData name="Fatima Badri" userId="b88edad8-fee9-4ab3-9711-6dfcec100f00" providerId="ADAL" clId="{07C894C4-ABC8-4A77-8F9F-3B053A484891}" dt="2020-11-12T16:49:36.439" v="1250" actId="1076"/>
          <ac:picMkLst>
            <pc:docMk/>
            <pc:sldMk cId="3367233236" sldId="1064"/>
            <ac:picMk id="35" creationId="{00000000-0000-0000-0000-000000000000}"/>
          </ac:picMkLst>
        </pc:picChg>
        <pc:picChg chg="mod">
          <ac:chgData name="Fatima Badri" userId="b88edad8-fee9-4ab3-9711-6dfcec100f00" providerId="ADAL" clId="{07C894C4-ABC8-4A77-8F9F-3B053A484891}" dt="2020-11-12T16:52:53.012" v="1295" actId="1076"/>
          <ac:picMkLst>
            <pc:docMk/>
            <pc:sldMk cId="3367233236" sldId="1064"/>
            <ac:picMk id="40" creationId="{00000000-0000-0000-0000-000000000000}"/>
          </ac:picMkLst>
        </pc:picChg>
        <pc:cxnChg chg="mod">
          <ac:chgData name="Fatima Badri" userId="b88edad8-fee9-4ab3-9711-6dfcec100f00" providerId="ADAL" clId="{07C894C4-ABC8-4A77-8F9F-3B053A484891}" dt="2020-11-12T10:34:01.096" v="586" actId="1036"/>
          <ac:cxnSpMkLst>
            <pc:docMk/>
            <pc:sldMk cId="3367233236" sldId="1064"/>
            <ac:cxnSpMk id="42" creationId="{00000000-0000-0000-0000-000000000000}"/>
          </ac:cxnSpMkLst>
        </pc:cxnChg>
      </pc:sldChg>
      <pc:sldChg chg="addSp delSp modSp">
        <pc:chgData name="Fatima Badri" userId="b88edad8-fee9-4ab3-9711-6dfcec100f00" providerId="ADAL" clId="{07C894C4-ABC8-4A77-8F9F-3B053A484891}" dt="2020-11-12T17:00:21.030" v="1410" actId="478"/>
        <pc:sldMkLst>
          <pc:docMk/>
          <pc:sldMk cId="2165353525" sldId="1065"/>
        </pc:sldMkLst>
        <pc:spChg chg="add del mod">
          <ac:chgData name="Fatima Badri" userId="b88edad8-fee9-4ab3-9711-6dfcec100f00" providerId="ADAL" clId="{07C894C4-ABC8-4A77-8F9F-3B053A484891}" dt="2020-11-12T17:00:05.296" v="1407"/>
          <ac:spMkLst>
            <pc:docMk/>
            <pc:sldMk cId="2165353525" sldId="1065"/>
            <ac:spMk id="29" creationId="{F163071C-5E2A-43CB-9D84-236075817833}"/>
          </ac:spMkLst>
        </pc:spChg>
        <pc:spChg chg="add del">
          <ac:chgData name="Fatima Badri" userId="b88edad8-fee9-4ab3-9711-6dfcec100f00" providerId="ADAL" clId="{07C894C4-ABC8-4A77-8F9F-3B053A484891}" dt="2020-11-12T17:00:05.296" v="1407"/>
          <ac:spMkLst>
            <pc:docMk/>
            <pc:sldMk cId="2165353525" sldId="1065"/>
            <ac:spMk id="30" creationId="{F7FE5FF3-CD80-45D6-9488-9541188448CF}"/>
          </ac:spMkLst>
        </pc:spChg>
        <pc:spChg chg="add del">
          <ac:chgData name="Fatima Badri" userId="b88edad8-fee9-4ab3-9711-6dfcec100f00" providerId="ADAL" clId="{07C894C4-ABC8-4A77-8F9F-3B053A484891}" dt="2020-11-12T17:00:05.296" v="1407"/>
          <ac:spMkLst>
            <pc:docMk/>
            <pc:sldMk cId="2165353525" sldId="1065"/>
            <ac:spMk id="31" creationId="{7FA2194F-E6A9-4DD6-A53B-908DAE94F9AD}"/>
          </ac:spMkLst>
        </pc:spChg>
        <pc:spChg chg="del">
          <ac:chgData name="Fatima Badri" userId="b88edad8-fee9-4ab3-9711-6dfcec100f00" providerId="ADAL" clId="{07C894C4-ABC8-4A77-8F9F-3B053A484891}" dt="2020-11-12T17:00:21.030" v="1410" actId="478"/>
          <ac:spMkLst>
            <pc:docMk/>
            <pc:sldMk cId="2165353525" sldId="1065"/>
            <ac:spMk id="33" creationId="{00000000-0000-0000-0000-000000000000}"/>
          </ac:spMkLst>
        </pc:spChg>
        <pc:spChg chg="add del">
          <ac:chgData name="Fatima Badri" userId="b88edad8-fee9-4ab3-9711-6dfcec100f00" providerId="ADAL" clId="{07C894C4-ABC8-4A77-8F9F-3B053A484891}" dt="2020-11-12T17:00:05.296" v="1407"/>
          <ac:spMkLst>
            <pc:docMk/>
            <pc:sldMk cId="2165353525" sldId="1065"/>
            <ac:spMk id="34" creationId="{852916BE-0145-4CB5-9CD5-9B5C0EC55F07}"/>
          </ac:spMkLst>
        </pc:spChg>
        <pc:spChg chg="add del">
          <ac:chgData name="Fatima Badri" userId="b88edad8-fee9-4ab3-9711-6dfcec100f00" providerId="ADAL" clId="{07C894C4-ABC8-4A77-8F9F-3B053A484891}" dt="2020-11-12T17:00:05.296" v="1407"/>
          <ac:spMkLst>
            <pc:docMk/>
            <pc:sldMk cId="2165353525" sldId="1065"/>
            <ac:spMk id="35" creationId="{DC6870AD-A224-4691-96FF-65A4674742AE}"/>
          </ac:spMkLst>
        </pc:spChg>
        <pc:spChg chg="mod">
          <ac:chgData name="Fatima Badri" userId="b88edad8-fee9-4ab3-9711-6dfcec100f00" providerId="ADAL" clId="{07C894C4-ABC8-4A77-8F9F-3B053A484891}" dt="2020-11-12T16:59:25.214" v="1395" actId="20577"/>
          <ac:spMkLst>
            <pc:docMk/>
            <pc:sldMk cId="2165353525" sldId="1065"/>
            <ac:spMk id="37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5:40:07.935" v="849" actId="1036"/>
          <ac:spMkLst>
            <pc:docMk/>
            <pc:sldMk cId="2165353525" sldId="1065"/>
            <ac:spMk id="39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0:40:36.955" v="737" actId="14100"/>
          <ac:spMkLst>
            <pc:docMk/>
            <pc:sldMk cId="2165353525" sldId="1065"/>
            <ac:spMk id="41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06T08:27:52.407" v="20" actId="20577"/>
          <ac:spMkLst>
            <pc:docMk/>
            <pc:sldMk cId="2165353525" sldId="1065"/>
            <ac:spMk id="42" creationId="{00000000-0000-0000-0000-000000000000}"/>
          </ac:spMkLst>
        </pc:spChg>
        <pc:spChg chg="add del">
          <ac:chgData name="Fatima Badri" userId="b88edad8-fee9-4ab3-9711-6dfcec100f00" providerId="ADAL" clId="{07C894C4-ABC8-4A77-8F9F-3B053A484891}" dt="2020-11-12T17:00:05.296" v="1407"/>
          <ac:spMkLst>
            <pc:docMk/>
            <pc:sldMk cId="2165353525" sldId="1065"/>
            <ac:spMk id="43" creationId="{65F9A1CB-A2F5-48C0-BE66-FA1B54242DDE}"/>
          </ac:spMkLst>
        </pc:spChg>
        <pc:spChg chg="mod">
          <ac:chgData name="Fatima Badri" userId="b88edad8-fee9-4ab3-9711-6dfcec100f00" providerId="ADAL" clId="{07C894C4-ABC8-4A77-8F9F-3B053A484891}" dt="2020-11-12T16:59:17.407" v="1392"/>
          <ac:spMkLst>
            <pc:docMk/>
            <pc:sldMk cId="2165353525" sldId="1065"/>
            <ac:spMk id="44" creationId="{00000000-0000-0000-0000-000000000000}"/>
          </ac:spMkLst>
        </pc:spChg>
        <pc:spChg chg="del">
          <ac:chgData name="Fatima Badri" userId="b88edad8-fee9-4ab3-9711-6dfcec100f00" providerId="ADAL" clId="{07C894C4-ABC8-4A77-8F9F-3B053A484891}" dt="2020-11-12T15:23:49.500" v="771" actId="478"/>
          <ac:spMkLst>
            <pc:docMk/>
            <pc:sldMk cId="2165353525" sldId="1065"/>
            <ac:spMk id="45" creationId="{00000000-0000-0000-0000-000000000000}"/>
          </ac:spMkLst>
        </pc:spChg>
        <pc:spChg chg="add del">
          <ac:chgData name="Fatima Badri" userId="b88edad8-fee9-4ab3-9711-6dfcec100f00" providerId="ADAL" clId="{07C894C4-ABC8-4A77-8F9F-3B053A484891}" dt="2020-11-12T17:00:05.296" v="1407"/>
          <ac:spMkLst>
            <pc:docMk/>
            <pc:sldMk cId="2165353525" sldId="1065"/>
            <ac:spMk id="45" creationId="{066DDC20-7D81-4D16-9BA0-231D34BAA704}"/>
          </ac:spMkLst>
        </pc:spChg>
        <pc:spChg chg="add del">
          <ac:chgData name="Fatima Badri" userId="b88edad8-fee9-4ab3-9711-6dfcec100f00" providerId="ADAL" clId="{07C894C4-ABC8-4A77-8F9F-3B053A484891}" dt="2020-11-12T16:58:02.387" v="1373" actId="478"/>
          <ac:spMkLst>
            <pc:docMk/>
            <pc:sldMk cId="2165353525" sldId="1065"/>
            <ac:spMk id="46" creationId="{27784475-5FB5-4585-BFEE-2037BCEB82AE}"/>
          </ac:spMkLst>
        </pc:spChg>
        <pc:spChg chg="mod">
          <ac:chgData name="Fatima Badri" userId="b88edad8-fee9-4ab3-9711-6dfcec100f00" providerId="ADAL" clId="{07C894C4-ABC8-4A77-8F9F-3B053A484891}" dt="2020-11-12T16:59:30.092" v="1396"/>
          <ac:spMkLst>
            <pc:docMk/>
            <pc:sldMk cId="2165353525" sldId="1065"/>
            <ac:spMk id="47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5:23:48.242" v="770" actId="6549"/>
          <ac:spMkLst>
            <pc:docMk/>
            <pc:sldMk cId="2165353525" sldId="1065"/>
            <ac:spMk id="48" creationId="{00000000-0000-0000-0000-000000000000}"/>
          </ac:spMkLst>
        </pc:spChg>
        <pc:spChg chg="add mod">
          <ac:chgData name="Fatima Badri" userId="b88edad8-fee9-4ab3-9711-6dfcec100f00" providerId="ADAL" clId="{07C894C4-ABC8-4A77-8F9F-3B053A484891}" dt="2020-11-12T16:59:01.092" v="1388" actId="1076"/>
          <ac:spMkLst>
            <pc:docMk/>
            <pc:sldMk cId="2165353525" sldId="1065"/>
            <ac:spMk id="48" creationId="{7AFC00D3-6E42-4F26-AEBE-EFCDE5EDC537}"/>
          </ac:spMkLst>
        </pc:spChg>
        <pc:spChg chg="mod">
          <ac:chgData name="Fatima Badri" userId="b88edad8-fee9-4ab3-9711-6dfcec100f00" providerId="ADAL" clId="{07C894C4-ABC8-4A77-8F9F-3B053A484891}" dt="2020-11-12T16:59:40.986" v="1402" actId="20577"/>
          <ac:spMkLst>
            <pc:docMk/>
            <pc:sldMk cId="2165353525" sldId="1065"/>
            <ac:spMk id="49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7:00:02.146" v="1406" actId="1076"/>
          <ac:spMkLst>
            <pc:docMk/>
            <pc:sldMk cId="2165353525" sldId="1065"/>
            <ac:spMk id="50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0:42:30.816" v="759" actId="1038"/>
          <ac:spMkLst>
            <pc:docMk/>
            <pc:sldMk cId="2165353525" sldId="1065"/>
            <ac:spMk id="51" creationId="{00000000-0000-0000-0000-000000000000}"/>
          </ac:spMkLst>
        </pc:spChg>
        <pc:spChg chg="add mod">
          <ac:chgData name="Fatima Badri" userId="b88edad8-fee9-4ab3-9711-6dfcec100f00" providerId="ADAL" clId="{07C894C4-ABC8-4A77-8F9F-3B053A484891}" dt="2020-11-12T16:58:37.405" v="1382" actId="1076"/>
          <ac:spMkLst>
            <pc:docMk/>
            <pc:sldMk cId="2165353525" sldId="1065"/>
            <ac:spMk id="55" creationId="{AD97277B-2C90-4072-A4AE-960D354F1E0C}"/>
          </ac:spMkLst>
        </pc:spChg>
        <pc:spChg chg="add del">
          <ac:chgData name="Fatima Badri" userId="b88edad8-fee9-4ab3-9711-6dfcec100f00" providerId="ADAL" clId="{07C894C4-ABC8-4A77-8F9F-3B053A484891}" dt="2020-11-12T16:59:04.078" v="1389" actId="478"/>
          <ac:spMkLst>
            <pc:docMk/>
            <pc:sldMk cId="2165353525" sldId="1065"/>
            <ac:spMk id="56" creationId="{006C84C5-3725-4BA3-8FFF-E376B9E536D8}"/>
          </ac:spMkLst>
        </pc:spChg>
        <pc:spChg chg="add mod">
          <ac:chgData name="Fatima Badri" userId="b88edad8-fee9-4ab3-9711-6dfcec100f00" providerId="ADAL" clId="{07C894C4-ABC8-4A77-8F9F-3B053A484891}" dt="2020-11-12T16:58:34.268" v="1381" actId="1076"/>
          <ac:spMkLst>
            <pc:docMk/>
            <pc:sldMk cId="2165353525" sldId="1065"/>
            <ac:spMk id="57" creationId="{37CFC5CF-3315-4A94-83B0-4E5DED93E803}"/>
          </ac:spMkLst>
        </pc:spChg>
        <pc:grpChg chg="mod">
          <ac:chgData name="Fatima Badri" userId="b88edad8-fee9-4ab3-9711-6dfcec100f00" providerId="ADAL" clId="{07C894C4-ABC8-4A77-8F9F-3B053A484891}" dt="2020-11-12T10:40:50.546" v="739" actId="1076"/>
          <ac:grpSpMkLst>
            <pc:docMk/>
            <pc:sldMk cId="2165353525" sldId="1065"/>
            <ac:grpSpMk id="36" creationId="{00000000-0000-0000-0000-000000000000}"/>
          </ac:grpSpMkLst>
        </pc:grpChg>
        <pc:grpChg chg="del">
          <ac:chgData name="Fatima Badri" userId="b88edad8-fee9-4ab3-9711-6dfcec100f00" providerId="ADAL" clId="{07C894C4-ABC8-4A77-8F9F-3B053A484891}" dt="2020-11-12T15:23:50.790" v="772" actId="478"/>
          <ac:grpSpMkLst>
            <pc:docMk/>
            <pc:sldMk cId="2165353525" sldId="1065"/>
            <ac:grpSpMk id="43" creationId="{00000000-0000-0000-0000-000000000000}"/>
          </ac:grpSpMkLst>
        </pc:grpChg>
        <pc:grpChg chg="mod">
          <ac:chgData name="Fatima Badri" userId="b88edad8-fee9-4ab3-9711-6dfcec100f00" providerId="ADAL" clId="{07C894C4-ABC8-4A77-8F9F-3B053A484891}" dt="2020-11-12T10:36:37.682" v="637" actId="552"/>
          <ac:grpSpMkLst>
            <pc:docMk/>
            <pc:sldMk cId="2165353525" sldId="1065"/>
            <ac:grpSpMk id="52" creationId="{00000000-0000-0000-0000-000000000000}"/>
          </ac:grpSpMkLst>
        </pc:grpChg>
        <pc:picChg chg="mod">
          <ac:chgData name="Fatima Badri" userId="b88edad8-fee9-4ab3-9711-6dfcec100f00" providerId="ADAL" clId="{07C894C4-ABC8-4A77-8F9F-3B053A484891}" dt="2020-11-12T10:42:30.816" v="759" actId="1038"/>
          <ac:picMkLst>
            <pc:docMk/>
            <pc:sldMk cId="2165353525" sldId="1065"/>
            <ac:picMk id="28" creationId="{00000000-0000-0000-0000-000000000000}"/>
          </ac:picMkLst>
        </pc:picChg>
        <pc:picChg chg="mod">
          <ac:chgData name="Fatima Badri" userId="b88edad8-fee9-4ab3-9711-6dfcec100f00" providerId="ADAL" clId="{07C894C4-ABC8-4A77-8F9F-3B053A484891}" dt="2020-11-12T10:38:10.040" v="680" actId="14100"/>
          <ac:picMkLst>
            <pc:docMk/>
            <pc:sldMk cId="2165353525" sldId="1065"/>
            <ac:picMk id="40" creationId="{00000000-0000-0000-0000-000000000000}"/>
          </ac:picMkLst>
        </pc:picChg>
      </pc:sldChg>
      <pc:sldChg chg="delSp modSp">
        <pc:chgData name="Fatima Badri" userId="b88edad8-fee9-4ab3-9711-6dfcec100f00" providerId="ADAL" clId="{07C894C4-ABC8-4A77-8F9F-3B053A484891}" dt="2020-11-12T17:00:17.507" v="1409" actId="478"/>
        <pc:sldMkLst>
          <pc:docMk/>
          <pc:sldMk cId="1113275363" sldId="1066"/>
        </pc:sldMkLst>
        <pc:spChg chg="del">
          <ac:chgData name="Fatima Badri" userId="b88edad8-fee9-4ab3-9711-6dfcec100f00" providerId="ADAL" clId="{07C894C4-ABC8-4A77-8F9F-3B053A484891}" dt="2020-11-12T17:00:17.507" v="1409" actId="478"/>
          <ac:spMkLst>
            <pc:docMk/>
            <pc:sldMk cId="1113275363" sldId="1066"/>
            <ac:spMk id="16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06T08:27:59.972" v="24" actId="20577"/>
          <ac:spMkLst>
            <pc:docMk/>
            <pc:sldMk cId="1113275363" sldId="1066"/>
            <ac:spMk id="30" creationId="{00000000-0000-0000-0000-000000000000}"/>
          </ac:spMkLst>
        </pc:spChg>
        <pc:grpChg chg="del">
          <ac:chgData name="Fatima Badri" userId="b88edad8-fee9-4ab3-9711-6dfcec100f00" providerId="ADAL" clId="{07C894C4-ABC8-4A77-8F9F-3B053A484891}" dt="2020-11-12T15:23:53.952" v="773" actId="478"/>
          <ac:grpSpMkLst>
            <pc:docMk/>
            <pc:sldMk cId="1113275363" sldId="1066"/>
            <ac:grpSpMk id="17" creationId="{00000000-0000-0000-0000-000000000000}"/>
          </ac:grpSpMkLst>
        </pc:grpChg>
        <pc:picChg chg="mod">
          <ac:chgData name="Fatima Badri" userId="b88edad8-fee9-4ab3-9711-6dfcec100f00" providerId="ADAL" clId="{07C894C4-ABC8-4A77-8F9F-3B053A484891}" dt="2020-11-12T10:43:29.048" v="768" actId="14100"/>
          <ac:picMkLst>
            <pc:docMk/>
            <pc:sldMk cId="1113275363" sldId="1066"/>
            <ac:picMk id="28" creationId="{00000000-0000-0000-0000-000000000000}"/>
          </ac:picMkLst>
        </pc:picChg>
      </pc:sldChg>
      <pc:sldChg chg="delSp modSp">
        <pc:chgData name="Fatima Badri" userId="b88edad8-fee9-4ab3-9711-6dfcec100f00" providerId="ADAL" clId="{07C894C4-ABC8-4A77-8F9F-3B053A484891}" dt="2020-11-12T17:00:14.345" v="1408" actId="478"/>
        <pc:sldMkLst>
          <pc:docMk/>
          <pc:sldMk cId="3446073078" sldId="1067"/>
        </pc:sldMkLst>
        <pc:spChg chg="del">
          <ac:chgData name="Fatima Badri" userId="b88edad8-fee9-4ab3-9711-6dfcec100f00" providerId="ADAL" clId="{07C894C4-ABC8-4A77-8F9F-3B053A484891}" dt="2020-11-12T17:00:14.345" v="1408" actId="478"/>
          <ac:spMkLst>
            <pc:docMk/>
            <pc:sldMk cId="3446073078" sldId="1067"/>
            <ac:spMk id="16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12T10:43:14.652" v="765" actId="123"/>
          <ac:spMkLst>
            <pc:docMk/>
            <pc:sldMk cId="3446073078" sldId="1067"/>
            <ac:spMk id="29" creationId="{00000000-0000-0000-0000-000000000000}"/>
          </ac:spMkLst>
        </pc:spChg>
        <pc:spChg chg="mod">
          <ac:chgData name="Fatima Badri" userId="b88edad8-fee9-4ab3-9711-6dfcec100f00" providerId="ADAL" clId="{07C894C4-ABC8-4A77-8F9F-3B053A484891}" dt="2020-11-06T08:28:09.746" v="28" actId="20577"/>
          <ac:spMkLst>
            <pc:docMk/>
            <pc:sldMk cId="3446073078" sldId="1067"/>
            <ac:spMk id="32" creationId="{00000000-0000-0000-0000-000000000000}"/>
          </ac:spMkLst>
        </pc:spChg>
        <pc:grpChg chg="del">
          <ac:chgData name="Fatima Badri" userId="b88edad8-fee9-4ab3-9711-6dfcec100f00" providerId="ADAL" clId="{07C894C4-ABC8-4A77-8F9F-3B053A484891}" dt="2020-11-06T08:29:15.194" v="29" actId="478"/>
          <ac:grpSpMkLst>
            <pc:docMk/>
            <pc:sldMk cId="3446073078" sldId="1067"/>
            <ac:grpSpMk id="17" creationId="{00000000-0000-0000-0000-000000000000}"/>
          </ac:grpSpMkLst>
        </pc:grpChg>
        <pc:picChg chg="mod">
          <ac:chgData name="Fatima Badri" userId="b88edad8-fee9-4ab3-9711-6dfcec100f00" providerId="ADAL" clId="{07C894C4-ABC8-4A77-8F9F-3B053A484891}" dt="2020-11-12T10:43:19.149" v="766" actId="14100"/>
          <ac:picMkLst>
            <pc:docMk/>
            <pc:sldMk cId="3446073078" sldId="1067"/>
            <ac:picMk id="30" creationId="{00000000-0000-0000-0000-000000000000}"/>
          </ac:picMkLst>
        </pc:picChg>
      </pc:sldChg>
      <pc:sldChg chg="modSp">
        <pc:chgData name="Fatima Badri" userId="b88edad8-fee9-4ab3-9711-6dfcec100f00" providerId="ADAL" clId="{07C894C4-ABC8-4A77-8F9F-3B053A484891}" dt="2020-11-13T15:24:58.728" v="1476" actId="14100"/>
        <pc:sldMkLst>
          <pc:docMk/>
          <pc:sldMk cId="3337242826" sldId="1076"/>
        </pc:sldMkLst>
        <pc:spChg chg="mod">
          <ac:chgData name="Fatima Badri" userId="b88edad8-fee9-4ab3-9711-6dfcec100f00" providerId="ADAL" clId="{07C894C4-ABC8-4A77-8F9F-3B053A484891}" dt="2020-11-13T15:24:58.728" v="1476" actId="14100"/>
          <ac:spMkLst>
            <pc:docMk/>
            <pc:sldMk cId="3337242826" sldId="1076"/>
            <ac:spMk id="2" creationId="{798BF9F6-2348-2B42-BC97-8ED38D3B9708}"/>
          </ac:spMkLst>
        </pc:spChg>
      </pc:sldChg>
      <pc:sldMasterChg chg="modSldLayout">
        <pc:chgData name="Fatima Badri" userId="b88edad8-fee9-4ab3-9711-6dfcec100f00" providerId="ADAL" clId="{07C894C4-ABC8-4A77-8F9F-3B053A484891}" dt="2020-11-12T17:05:05.345" v="1475" actId="14100"/>
        <pc:sldMasterMkLst>
          <pc:docMk/>
          <pc:sldMasterMk cId="0" sldId="2147483648"/>
        </pc:sldMasterMkLst>
        <pc:sldLayoutChg chg="modSp">
          <pc:chgData name="Fatima Badri" userId="b88edad8-fee9-4ab3-9711-6dfcec100f00" providerId="ADAL" clId="{07C894C4-ABC8-4A77-8F9F-3B053A484891}" dt="2020-11-06T08:34:09.429" v="49" actId="20577"/>
          <pc:sldLayoutMkLst>
            <pc:docMk/>
            <pc:sldMasterMk cId="0" sldId="2147483648"/>
            <pc:sldLayoutMk cId="0" sldId="2147483663"/>
          </pc:sldLayoutMkLst>
          <pc:spChg chg="mod">
            <ac:chgData name="Fatima Badri" userId="b88edad8-fee9-4ab3-9711-6dfcec100f00" providerId="ADAL" clId="{07C894C4-ABC8-4A77-8F9F-3B053A484891}" dt="2020-11-06T08:34:09.429" v="49" actId="20577"/>
            <ac:spMkLst>
              <pc:docMk/>
              <pc:sldMasterMk cId="0" sldId="2147483648"/>
              <pc:sldLayoutMk cId="0" sldId="2147483663"/>
              <ac:spMk id="23" creationId="{00000000-0000-0000-0000-000000000000}"/>
            </ac:spMkLst>
          </pc:spChg>
        </pc:sldLayoutChg>
        <pc:sldLayoutChg chg="delSp modSp">
          <pc:chgData name="Fatima Badri" userId="b88edad8-fee9-4ab3-9711-6dfcec100f00" providerId="ADAL" clId="{07C894C4-ABC8-4A77-8F9F-3B053A484891}" dt="2020-11-06T10:05:39.355" v="84" actId="478"/>
          <pc:sldLayoutMkLst>
            <pc:docMk/>
            <pc:sldMasterMk cId="0" sldId="2147483648"/>
            <pc:sldLayoutMk cId="3831618328" sldId="2147483670"/>
          </pc:sldLayoutMkLst>
          <pc:spChg chg="del">
            <ac:chgData name="Fatima Badri" userId="b88edad8-fee9-4ab3-9711-6dfcec100f00" providerId="ADAL" clId="{07C894C4-ABC8-4A77-8F9F-3B053A484891}" dt="2020-11-06T10:05:39.355" v="84" actId="478"/>
            <ac:spMkLst>
              <pc:docMk/>
              <pc:sldMasterMk cId="0" sldId="2147483648"/>
              <pc:sldLayoutMk cId="3831618328" sldId="2147483670"/>
              <ac:spMk id="11" creationId="{00000000-0000-0000-0000-000000000000}"/>
            </ac:spMkLst>
          </pc:spChg>
          <pc:spChg chg="mod">
            <ac:chgData name="Fatima Badri" userId="b88edad8-fee9-4ab3-9711-6dfcec100f00" providerId="ADAL" clId="{07C894C4-ABC8-4A77-8F9F-3B053A484891}" dt="2020-11-06T08:35:01.387" v="56" actId="1076"/>
            <ac:spMkLst>
              <pc:docMk/>
              <pc:sldMasterMk cId="0" sldId="2147483648"/>
              <pc:sldLayoutMk cId="3831618328" sldId="2147483670"/>
              <ac:spMk id="12" creationId="{00000000-0000-0000-0000-000000000000}"/>
            </ac:spMkLst>
          </pc:spChg>
        </pc:sldLayoutChg>
        <pc:sldLayoutChg chg="addSp delSp modSp">
          <pc:chgData name="Fatima Badri" userId="b88edad8-fee9-4ab3-9711-6dfcec100f00" providerId="ADAL" clId="{07C894C4-ABC8-4A77-8F9F-3B053A484891}" dt="2020-11-06T10:05:58.127" v="91" actId="1076"/>
          <pc:sldLayoutMkLst>
            <pc:docMk/>
            <pc:sldMasterMk cId="0" sldId="2147483648"/>
            <pc:sldLayoutMk cId="3603076992" sldId="2147483672"/>
          </pc:sldLayoutMkLst>
          <pc:spChg chg="add mod">
            <ac:chgData name="Fatima Badri" userId="b88edad8-fee9-4ab3-9711-6dfcec100f00" providerId="ADAL" clId="{07C894C4-ABC8-4A77-8F9F-3B053A484891}" dt="2020-11-06T10:05:58.127" v="91" actId="1076"/>
            <ac:spMkLst>
              <pc:docMk/>
              <pc:sldMasterMk cId="0" sldId="2147483648"/>
              <pc:sldLayoutMk cId="3603076992" sldId="2147483672"/>
              <ac:spMk id="13" creationId="{4B5A5650-18C7-44ED-AB8C-FB46BDD0695F}"/>
            </ac:spMkLst>
          </pc:spChg>
          <pc:spChg chg="del">
            <ac:chgData name="Fatima Badri" userId="b88edad8-fee9-4ab3-9711-6dfcec100f00" providerId="ADAL" clId="{07C894C4-ABC8-4A77-8F9F-3B053A484891}" dt="2020-11-06T10:05:47.557" v="86" actId="478"/>
            <ac:spMkLst>
              <pc:docMk/>
              <pc:sldMasterMk cId="0" sldId="2147483648"/>
              <pc:sldLayoutMk cId="3603076992" sldId="2147483672"/>
              <ac:spMk id="15" creationId="{00000000-0000-0000-0000-000000000000}"/>
            </ac:spMkLst>
          </pc:spChg>
          <pc:spChg chg="del mod">
            <ac:chgData name="Fatima Badri" userId="b88edad8-fee9-4ab3-9711-6dfcec100f00" providerId="ADAL" clId="{07C894C4-ABC8-4A77-8F9F-3B053A484891}" dt="2020-11-06T10:05:52.544" v="89" actId="478"/>
            <ac:spMkLst>
              <pc:docMk/>
              <pc:sldMasterMk cId="0" sldId="2147483648"/>
              <pc:sldLayoutMk cId="3603076992" sldId="2147483672"/>
              <ac:spMk id="22" creationId="{00000000-0000-0000-0000-000000000000}"/>
            </ac:spMkLst>
          </pc:spChg>
          <pc:spChg chg="mod">
            <ac:chgData name="Fatima Badri" userId="b88edad8-fee9-4ab3-9711-6dfcec100f00" providerId="ADAL" clId="{07C894C4-ABC8-4A77-8F9F-3B053A484891}" dt="2020-11-06T10:05:48.910" v="87" actId="1076"/>
            <ac:spMkLst>
              <pc:docMk/>
              <pc:sldMasterMk cId="0" sldId="2147483648"/>
              <pc:sldLayoutMk cId="3603076992" sldId="2147483672"/>
              <ac:spMk id="23" creationId="{00000000-0000-0000-0000-000000000000}"/>
            </ac:spMkLst>
          </pc:spChg>
        </pc:sldLayoutChg>
        <pc:sldLayoutChg chg="addSp delSp modSp">
          <pc:chgData name="Fatima Badri" userId="b88edad8-fee9-4ab3-9711-6dfcec100f00" providerId="ADAL" clId="{07C894C4-ABC8-4A77-8F9F-3B053A484891}" dt="2020-11-06T10:06:17.113" v="98"/>
          <pc:sldLayoutMkLst>
            <pc:docMk/>
            <pc:sldMasterMk cId="0" sldId="2147483648"/>
            <pc:sldLayoutMk cId="2262996813" sldId="2147483677"/>
          </pc:sldLayoutMkLst>
          <pc:spChg chg="mod">
            <ac:chgData name="Fatima Badri" userId="b88edad8-fee9-4ab3-9711-6dfcec100f00" providerId="ADAL" clId="{07C894C4-ABC8-4A77-8F9F-3B053A484891}" dt="2020-11-06T10:06:13.519" v="96" actId="1076"/>
            <ac:spMkLst>
              <pc:docMk/>
              <pc:sldMasterMk cId="0" sldId="2147483648"/>
              <pc:sldLayoutMk cId="2262996813" sldId="2147483677"/>
              <ac:spMk id="9" creationId="{00000000-0000-0000-0000-000000000000}"/>
            </ac:spMkLst>
          </pc:spChg>
          <pc:spChg chg="del">
            <ac:chgData name="Fatima Badri" userId="b88edad8-fee9-4ab3-9711-6dfcec100f00" providerId="ADAL" clId="{07C894C4-ABC8-4A77-8F9F-3B053A484891}" dt="2020-11-06T10:06:11.546" v="95" actId="478"/>
            <ac:spMkLst>
              <pc:docMk/>
              <pc:sldMasterMk cId="0" sldId="2147483648"/>
              <pc:sldLayoutMk cId="2262996813" sldId="2147483677"/>
              <ac:spMk id="10" creationId="{00000000-0000-0000-0000-000000000000}"/>
            </ac:spMkLst>
          </pc:spChg>
          <pc:spChg chg="del">
            <ac:chgData name="Fatima Badri" userId="b88edad8-fee9-4ab3-9711-6dfcec100f00" providerId="ADAL" clId="{07C894C4-ABC8-4A77-8F9F-3B053A484891}" dt="2020-11-06T08:37:17.502" v="62" actId="478"/>
            <ac:spMkLst>
              <pc:docMk/>
              <pc:sldMasterMk cId="0" sldId="2147483648"/>
              <pc:sldLayoutMk cId="2262996813" sldId="2147483677"/>
              <ac:spMk id="11" creationId="{00000000-0000-0000-0000-000000000000}"/>
            </ac:spMkLst>
          </pc:spChg>
          <pc:spChg chg="add">
            <ac:chgData name="Fatima Badri" userId="b88edad8-fee9-4ab3-9711-6dfcec100f00" providerId="ADAL" clId="{07C894C4-ABC8-4A77-8F9F-3B053A484891}" dt="2020-11-06T10:06:17.113" v="98"/>
            <ac:spMkLst>
              <pc:docMk/>
              <pc:sldMasterMk cId="0" sldId="2147483648"/>
              <pc:sldLayoutMk cId="2262996813" sldId="2147483677"/>
              <ac:spMk id="11" creationId="{1F220740-D6EB-4918-9DAD-236C4472A459}"/>
            </ac:spMkLst>
          </pc:spChg>
          <pc:spChg chg="add del">
            <ac:chgData name="Fatima Badri" userId="b88edad8-fee9-4ab3-9711-6dfcec100f00" providerId="ADAL" clId="{07C894C4-ABC8-4A77-8F9F-3B053A484891}" dt="2020-11-06T10:06:16.525" v="97" actId="478"/>
            <ac:spMkLst>
              <pc:docMk/>
              <pc:sldMasterMk cId="0" sldId="2147483648"/>
              <pc:sldLayoutMk cId="2262996813" sldId="2147483677"/>
              <ac:spMk id="12" creationId="{72018FDF-6D67-436E-B073-B916840594AE}"/>
            </ac:spMkLst>
          </pc:spChg>
        </pc:sldLayoutChg>
        <pc:sldLayoutChg chg="addSp delSp modSp">
          <pc:chgData name="Fatima Badri" userId="b88edad8-fee9-4ab3-9711-6dfcec100f00" providerId="ADAL" clId="{07C894C4-ABC8-4A77-8F9F-3B053A484891}" dt="2020-11-06T10:05:31.241" v="83"/>
          <pc:sldLayoutMkLst>
            <pc:docMk/>
            <pc:sldMasterMk cId="0" sldId="2147483648"/>
            <pc:sldLayoutMk cId="1655363789" sldId="2147483678"/>
          </pc:sldLayoutMkLst>
          <pc:spChg chg="add del mod">
            <ac:chgData name="Fatima Badri" userId="b88edad8-fee9-4ab3-9711-6dfcec100f00" providerId="ADAL" clId="{07C894C4-ABC8-4A77-8F9F-3B053A484891}" dt="2020-11-06T10:05:30.410" v="82" actId="478"/>
            <ac:spMkLst>
              <pc:docMk/>
              <pc:sldMasterMk cId="0" sldId="2147483648"/>
              <pc:sldLayoutMk cId="1655363789" sldId="2147483678"/>
              <ac:spMk id="14" creationId="{B1F82D9F-7FD7-4CC5-A8C2-DB937955D855}"/>
            </ac:spMkLst>
          </pc:spChg>
          <pc:spChg chg="add">
            <ac:chgData name="Fatima Badri" userId="b88edad8-fee9-4ab3-9711-6dfcec100f00" providerId="ADAL" clId="{07C894C4-ABC8-4A77-8F9F-3B053A484891}" dt="2020-11-06T10:05:31.241" v="83"/>
            <ac:spMkLst>
              <pc:docMk/>
              <pc:sldMasterMk cId="0" sldId="2147483648"/>
              <pc:sldLayoutMk cId="1655363789" sldId="2147483678"/>
              <ac:spMk id="15" creationId="{196E5F70-D79C-4381-AA87-9A0C68ECEE25}"/>
            </ac:spMkLst>
          </pc:spChg>
          <pc:spChg chg="del">
            <ac:chgData name="Fatima Badri" userId="b88edad8-fee9-4ab3-9711-6dfcec100f00" providerId="ADAL" clId="{07C894C4-ABC8-4A77-8F9F-3B053A484891}" dt="2020-11-06T10:05:28.587" v="80" actId="478"/>
            <ac:spMkLst>
              <pc:docMk/>
              <pc:sldMasterMk cId="0" sldId="2147483648"/>
              <pc:sldLayoutMk cId="1655363789" sldId="2147483678"/>
              <ac:spMk id="18" creationId="{00000000-0000-0000-0000-000000000000}"/>
            </ac:spMkLst>
          </pc:spChg>
          <pc:spChg chg="del">
            <ac:chgData name="Fatima Badri" userId="b88edad8-fee9-4ab3-9711-6dfcec100f00" providerId="ADAL" clId="{07C894C4-ABC8-4A77-8F9F-3B053A484891}" dt="2020-11-06T08:37:05.396" v="60" actId="478"/>
            <ac:spMkLst>
              <pc:docMk/>
              <pc:sldMasterMk cId="0" sldId="2147483648"/>
              <pc:sldLayoutMk cId="1655363789" sldId="2147483678"/>
              <ac:spMk id="20" creationId="{00000000-0000-0000-0000-000000000000}"/>
            </ac:spMkLst>
          </pc:spChg>
        </pc:sldLayoutChg>
        <pc:sldLayoutChg chg="addSp delSp modSp">
          <pc:chgData name="Fatima Badri" userId="b88edad8-fee9-4ab3-9711-6dfcec100f00" providerId="ADAL" clId="{07C894C4-ABC8-4A77-8F9F-3B053A484891}" dt="2020-11-12T17:05:05.345" v="1475" actId="14100"/>
          <pc:sldLayoutMkLst>
            <pc:docMk/>
            <pc:sldMasterMk cId="0" sldId="2147483648"/>
            <pc:sldLayoutMk cId="4285341319" sldId="2147483680"/>
          </pc:sldLayoutMkLst>
          <pc:spChg chg="mod">
            <ac:chgData name="Fatima Badri" userId="b88edad8-fee9-4ab3-9711-6dfcec100f00" providerId="ADAL" clId="{07C894C4-ABC8-4A77-8F9F-3B053A484891}" dt="2020-11-12T17:05:05.345" v="1475" actId="14100"/>
            <ac:spMkLst>
              <pc:docMk/>
              <pc:sldMasterMk cId="0" sldId="2147483648"/>
              <pc:sldLayoutMk cId="4285341319" sldId="2147483680"/>
              <ac:spMk id="12" creationId="{00000000-0000-0000-0000-000000000000}"/>
            </ac:spMkLst>
          </pc:spChg>
          <pc:spChg chg="add del mod">
            <ac:chgData name="Fatima Badri" userId="b88edad8-fee9-4ab3-9711-6dfcec100f00" providerId="ADAL" clId="{07C894C4-ABC8-4A77-8F9F-3B053A484891}" dt="2020-11-06T10:06:20.522" v="99" actId="1076"/>
            <ac:spMkLst>
              <pc:docMk/>
              <pc:sldMasterMk cId="0" sldId="2147483648"/>
              <pc:sldLayoutMk cId="4285341319" sldId="2147483680"/>
              <ac:spMk id="15" creationId="{00000000-0000-0000-0000-000000000000}"/>
            </ac:spMkLst>
          </pc:spChg>
          <pc:spChg chg="del mod">
            <ac:chgData name="Fatima Badri" userId="b88edad8-fee9-4ab3-9711-6dfcec100f00" providerId="ADAL" clId="{07C894C4-ABC8-4A77-8F9F-3B053A484891}" dt="2020-11-06T10:06:23.242" v="101" actId="478"/>
            <ac:spMkLst>
              <pc:docMk/>
              <pc:sldMasterMk cId="0" sldId="2147483648"/>
              <pc:sldLayoutMk cId="4285341319" sldId="2147483680"/>
              <ac:spMk id="16" creationId="{00000000-0000-0000-0000-000000000000}"/>
            </ac:spMkLst>
          </pc:spChg>
          <pc:spChg chg="del mod">
            <ac:chgData name="Fatima Badri" userId="b88edad8-fee9-4ab3-9711-6dfcec100f00" providerId="ADAL" clId="{07C894C4-ABC8-4A77-8F9F-3B053A484891}" dt="2020-11-06T08:37:30.554" v="71" actId="478"/>
            <ac:spMkLst>
              <pc:docMk/>
              <pc:sldMasterMk cId="0" sldId="2147483648"/>
              <pc:sldLayoutMk cId="4285341319" sldId="2147483680"/>
              <ac:spMk id="17" creationId="{00000000-0000-0000-0000-000000000000}"/>
            </ac:spMkLst>
          </pc:spChg>
          <pc:spChg chg="add">
            <ac:chgData name="Fatima Badri" userId="b88edad8-fee9-4ab3-9711-6dfcec100f00" providerId="ADAL" clId="{07C894C4-ABC8-4A77-8F9F-3B053A484891}" dt="2020-11-06T10:06:25.979" v="104"/>
            <ac:spMkLst>
              <pc:docMk/>
              <pc:sldMasterMk cId="0" sldId="2147483648"/>
              <pc:sldLayoutMk cId="4285341319" sldId="2147483680"/>
              <ac:spMk id="17" creationId="{F4766F09-FF96-4EB7-9764-30D6FE271D94}"/>
            </ac:spMkLst>
          </pc:spChg>
          <pc:spChg chg="add del">
            <ac:chgData name="Fatima Badri" userId="b88edad8-fee9-4ab3-9711-6dfcec100f00" providerId="ADAL" clId="{07C894C4-ABC8-4A77-8F9F-3B053A484891}" dt="2020-11-06T08:37:24.654" v="66"/>
            <ac:spMkLst>
              <pc:docMk/>
              <pc:sldMasterMk cId="0" sldId="2147483648"/>
              <pc:sldLayoutMk cId="4285341319" sldId="2147483680"/>
              <ac:spMk id="18" creationId="{27937AA9-4973-43D0-8B35-BFAE44BFF82A}"/>
            </ac:spMkLst>
          </pc:spChg>
          <pc:spChg chg="add del mod">
            <ac:chgData name="Fatima Badri" userId="b88edad8-fee9-4ab3-9711-6dfcec100f00" providerId="ADAL" clId="{07C894C4-ABC8-4A77-8F9F-3B053A484891}" dt="2020-11-06T10:06:25.427" v="103" actId="478"/>
            <ac:spMkLst>
              <pc:docMk/>
              <pc:sldMasterMk cId="0" sldId="2147483648"/>
              <pc:sldLayoutMk cId="4285341319" sldId="2147483680"/>
              <ac:spMk id="19" creationId="{A8B4B3DC-2B49-4555-BB75-5EFD248891C3}"/>
            </ac:spMkLst>
          </pc:spChg>
          <pc:cxnChg chg="mod">
            <ac:chgData name="Fatima Badri" userId="b88edad8-fee9-4ab3-9711-6dfcec100f00" providerId="ADAL" clId="{07C894C4-ABC8-4A77-8F9F-3B053A484891}" dt="2020-11-12T17:04:59.934" v="1474" actId="14100"/>
            <ac:cxnSpMkLst>
              <pc:docMk/>
              <pc:sldMasterMk cId="0" sldId="2147483648"/>
              <pc:sldLayoutMk cId="4285341319" sldId="2147483680"/>
              <ac:cxnSpMk id="3" creationId="{00000000-0000-0000-0000-000000000000}"/>
            </ac:cxnSpMkLst>
          </pc:cxnChg>
        </pc:sldLayoutChg>
        <pc:sldLayoutChg chg="addSp delSp modSp">
          <pc:chgData name="Fatima Badri" userId="b88edad8-fee9-4ab3-9711-6dfcec100f00" providerId="ADAL" clId="{07C894C4-ABC8-4A77-8F9F-3B053A484891}" dt="2020-11-06T10:05:20.220" v="79" actId="14100"/>
          <pc:sldLayoutMkLst>
            <pc:docMk/>
            <pc:sldMasterMk cId="0" sldId="2147483648"/>
            <pc:sldLayoutMk cId="2543249751" sldId="2147483681"/>
          </pc:sldLayoutMkLst>
          <pc:spChg chg="add del">
            <ac:chgData name="Fatima Badri" userId="b88edad8-fee9-4ab3-9711-6dfcec100f00" providerId="ADAL" clId="{07C894C4-ABC8-4A77-8F9F-3B053A484891}" dt="2020-11-06T10:05:08.310" v="76"/>
            <ac:spMkLst>
              <pc:docMk/>
              <pc:sldMasterMk cId="0" sldId="2147483648"/>
              <pc:sldLayoutMk cId="2543249751" sldId="2147483681"/>
              <ac:spMk id="2" creationId="{5C8D180C-8AB6-4167-9FC2-8F6A8CC6F65A}"/>
            </ac:spMkLst>
          </pc:spChg>
          <pc:spChg chg="del">
            <ac:chgData name="Fatima Badri" userId="b88edad8-fee9-4ab3-9711-6dfcec100f00" providerId="ADAL" clId="{07C894C4-ABC8-4A77-8F9F-3B053A484891}" dt="2020-11-06T10:05:03.817" v="73" actId="478"/>
            <ac:spMkLst>
              <pc:docMk/>
              <pc:sldMasterMk cId="0" sldId="2147483648"/>
              <pc:sldLayoutMk cId="2543249751" sldId="2147483681"/>
              <ac:spMk id="9" creationId="{00000000-0000-0000-0000-000000000000}"/>
            </ac:spMkLst>
          </pc:spChg>
          <pc:spChg chg="add del mod">
            <ac:chgData name="Fatima Badri" userId="b88edad8-fee9-4ab3-9711-6dfcec100f00" providerId="ADAL" clId="{07C894C4-ABC8-4A77-8F9F-3B053A484891}" dt="2020-11-06T10:05:20.220" v="79" actId="14100"/>
            <ac:spMkLst>
              <pc:docMk/>
              <pc:sldMasterMk cId="0" sldId="2147483648"/>
              <pc:sldLayoutMk cId="2543249751" sldId="2147483681"/>
              <ac:spMk id="12" creationId="{00000000-0000-0000-0000-000000000000}"/>
            </ac:spMkLst>
          </pc:spChg>
        </pc:sldLayoutChg>
        <pc:sldLayoutChg chg="addSp delSp">
          <pc:chgData name="Fatima Badri" userId="b88edad8-fee9-4ab3-9711-6dfcec100f00" providerId="ADAL" clId="{07C894C4-ABC8-4A77-8F9F-3B053A484891}" dt="2020-11-06T10:06:05.964" v="94"/>
          <pc:sldLayoutMkLst>
            <pc:docMk/>
            <pc:sldMasterMk cId="0" sldId="2147483648"/>
            <pc:sldLayoutMk cId="1108809366" sldId="2147483683"/>
          </pc:sldLayoutMkLst>
          <pc:spChg chg="del">
            <ac:chgData name="Fatima Badri" userId="b88edad8-fee9-4ab3-9711-6dfcec100f00" providerId="ADAL" clId="{07C894C4-ABC8-4A77-8F9F-3B053A484891}" dt="2020-11-06T10:06:03.168" v="92" actId="478"/>
            <ac:spMkLst>
              <pc:docMk/>
              <pc:sldMasterMk cId="0" sldId="2147483648"/>
              <pc:sldLayoutMk cId="1108809366" sldId="2147483683"/>
              <ac:spMk id="12" creationId="{00000000-0000-0000-0000-000000000000}"/>
            </ac:spMkLst>
          </pc:spChg>
          <pc:spChg chg="add del">
            <ac:chgData name="Fatima Badri" userId="b88edad8-fee9-4ab3-9711-6dfcec100f00" providerId="ADAL" clId="{07C894C4-ABC8-4A77-8F9F-3B053A484891}" dt="2020-11-06T10:06:05.479" v="93" actId="478"/>
            <ac:spMkLst>
              <pc:docMk/>
              <pc:sldMasterMk cId="0" sldId="2147483648"/>
              <pc:sldLayoutMk cId="1108809366" sldId="2147483683"/>
              <ac:spMk id="13" creationId="{FB2A93D6-D78C-431B-9DB4-484A1E59BD30}"/>
            </ac:spMkLst>
          </pc:spChg>
          <pc:spChg chg="add">
            <ac:chgData name="Fatima Badri" userId="b88edad8-fee9-4ab3-9711-6dfcec100f00" providerId="ADAL" clId="{07C894C4-ABC8-4A77-8F9F-3B053A484891}" dt="2020-11-06T10:06:05.964" v="94"/>
            <ac:spMkLst>
              <pc:docMk/>
              <pc:sldMasterMk cId="0" sldId="2147483648"/>
              <pc:sldLayoutMk cId="1108809366" sldId="2147483683"/>
              <ac:spMk id="14" creationId="{F50B191D-21A0-43F4-BD5B-97B28362AE65}"/>
            </ac:spMkLst>
          </pc:spChg>
          <pc:spChg chg="del">
            <ac:chgData name="Fatima Badri" userId="b88edad8-fee9-4ab3-9711-6dfcec100f00" providerId="ADAL" clId="{07C894C4-ABC8-4A77-8F9F-3B053A484891}" dt="2020-11-06T08:36:53.845" v="58" actId="478"/>
            <ac:spMkLst>
              <pc:docMk/>
              <pc:sldMasterMk cId="0" sldId="2147483648"/>
              <pc:sldLayoutMk cId="1108809366" sldId="2147483683"/>
              <ac:spMk id="15" creationId="{00000000-0000-0000-0000-000000000000}"/>
            </ac:spMkLst>
          </pc:spChg>
        </pc:sldLayoutChg>
      </pc:sldMasterChg>
    </pc:docChg>
  </pc:docChgLst>
  <pc:docChgLst>
    <pc:chgData name="Fatima Badri" userId="b88edad8-fee9-4ab3-9711-6dfcec100f00" providerId="ADAL" clId="{483FA120-1371-48CE-9B8E-6B10649EE401}"/>
    <pc:docChg chg="undo custSel modSld">
      <pc:chgData name="Fatima Badri" userId="b88edad8-fee9-4ab3-9711-6dfcec100f00" providerId="ADAL" clId="{483FA120-1371-48CE-9B8E-6B10649EE401}" dt="2020-11-23T15:19:41.985" v="611" actId="20577"/>
      <pc:docMkLst>
        <pc:docMk/>
      </pc:docMkLst>
      <pc:sldChg chg="addSp delSp modSp">
        <pc:chgData name="Fatima Badri" userId="b88edad8-fee9-4ab3-9711-6dfcec100f00" providerId="ADAL" clId="{483FA120-1371-48CE-9B8E-6B10649EE401}" dt="2020-11-23T14:50:29.432" v="596" actId="478"/>
        <pc:sldMkLst>
          <pc:docMk/>
          <pc:sldMk cId="0" sldId="746"/>
        </pc:sldMkLst>
        <pc:spChg chg="mod">
          <ac:chgData name="Fatima Badri" userId="b88edad8-fee9-4ab3-9711-6dfcec100f00" providerId="ADAL" clId="{483FA120-1371-48CE-9B8E-6B10649EE401}" dt="2020-11-23T14:40:38.949" v="18"/>
          <ac:spMkLst>
            <pc:docMk/>
            <pc:sldMk cId="0" sldId="746"/>
            <ac:spMk id="12" creationId="{00000000-0000-0000-0000-000000000000}"/>
          </ac:spMkLst>
        </pc:spChg>
        <pc:spChg chg="mod topLvl">
          <ac:chgData name="Fatima Badri" userId="b88edad8-fee9-4ab3-9711-6dfcec100f00" providerId="ADAL" clId="{483FA120-1371-48CE-9B8E-6B10649EE401}" dt="2020-11-23T14:48:14.152" v="426" actId="207"/>
          <ac:spMkLst>
            <pc:docMk/>
            <pc:sldMk cId="0" sldId="746"/>
            <ac:spMk id="29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11.627" v="24" actId="478"/>
          <ac:spMkLst>
            <pc:docMk/>
            <pc:sldMk cId="0" sldId="746"/>
            <ac:spMk id="30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11.627" v="24" actId="478"/>
          <ac:spMkLst>
            <pc:docMk/>
            <pc:sldMk cId="0" sldId="746"/>
            <ac:spMk id="31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11.627" v="24" actId="478"/>
          <ac:spMkLst>
            <pc:docMk/>
            <pc:sldMk cId="0" sldId="746"/>
            <ac:spMk id="32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21.917" v="25" actId="478"/>
          <ac:spMkLst>
            <pc:docMk/>
            <pc:sldMk cId="0" sldId="746"/>
            <ac:spMk id="33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21.917" v="25" actId="478"/>
          <ac:spMkLst>
            <pc:docMk/>
            <pc:sldMk cId="0" sldId="746"/>
            <ac:spMk id="34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32.080" v="27" actId="478"/>
          <ac:spMkLst>
            <pc:docMk/>
            <pc:sldMk cId="0" sldId="746"/>
            <ac:spMk id="35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32.080" v="27" actId="478"/>
          <ac:spMkLst>
            <pc:docMk/>
            <pc:sldMk cId="0" sldId="746"/>
            <ac:spMk id="36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32.080" v="27" actId="478"/>
          <ac:spMkLst>
            <pc:docMk/>
            <pc:sldMk cId="0" sldId="746"/>
            <ac:spMk id="37" creationId="{00000000-0000-0000-0000-000000000000}"/>
          </ac:spMkLst>
        </pc:spChg>
        <pc:spChg chg="mod topLvl">
          <ac:chgData name="Fatima Badri" userId="b88edad8-fee9-4ab3-9711-6dfcec100f00" providerId="ADAL" clId="{483FA120-1371-48CE-9B8E-6B10649EE401}" dt="2020-11-23T14:48:17.787" v="427" actId="207"/>
          <ac:spMkLst>
            <pc:docMk/>
            <pc:sldMk cId="0" sldId="746"/>
            <ac:spMk id="39" creationId="{00000000-0000-0000-0000-000000000000}"/>
          </ac:spMkLst>
        </pc:spChg>
        <pc:spChg chg="mod topLvl">
          <ac:chgData name="Fatima Badri" userId="b88edad8-fee9-4ab3-9711-6dfcec100f00" providerId="ADAL" clId="{483FA120-1371-48CE-9B8E-6B10649EE401}" dt="2020-11-23T14:48:47.939" v="429" actId="207"/>
          <ac:spMkLst>
            <pc:docMk/>
            <pc:sldMk cId="0" sldId="746"/>
            <ac:spMk id="40" creationId="{00000000-0000-0000-0000-000000000000}"/>
          </ac:spMkLst>
        </pc:spChg>
        <pc:spChg chg="mod topLvl">
          <ac:chgData name="Fatima Badri" userId="b88edad8-fee9-4ab3-9711-6dfcec100f00" providerId="ADAL" clId="{483FA120-1371-48CE-9B8E-6B10649EE401}" dt="2020-11-23T14:49:00.937" v="431" actId="207"/>
          <ac:spMkLst>
            <pc:docMk/>
            <pc:sldMk cId="0" sldId="746"/>
            <ac:spMk id="41" creationId="{00000000-0000-0000-0000-000000000000}"/>
          </ac:spMkLst>
        </pc:spChg>
        <pc:spChg chg="mod topLvl">
          <ac:chgData name="Fatima Badri" userId="b88edad8-fee9-4ab3-9711-6dfcec100f00" providerId="ADAL" clId="{483FA120-1371-48CE-9B8E-6B10649EE401}" dt="2020-11-23T14:49:12.081" v="433" actId="207"/>
          <ac:spMkLst>
            <pc:docMk/>
            <pc:sldMk cId="0" sldId="746"/>
            <ac:spMk id="42" creationId="{00000000-0000-0000-0000-000000000000}"/>
          </ac:spMkLst>
        </pc:spChg>
        <pc:spChg chg="mod topLvl">
          <ac:chgData name="Fatima Badri" userId="b88edad8-fee9-4ab3-9711-6dfcec100f00" providerId="ADAL" clId="{483FA120-1371-48CE-9B8E-6B10649EE401}" dt="2020-11-23T14:49:41.743" v="438" actId="207"/>
          <ac:spMkLst>
            <pc:docMk/>
            <pc:sldMk cId="0" sldId="746"/>
            <ac:spMk id="43" creationId="{00000000-0000-0000-0000-000000000000}"/>
          </ac:spMkLst>
        </pc:spChg>
        <pc:spChg chg="del mod">
          <ac:chgData name="Fatima Badri" userId="b88edad8-fee9-4ab3-9711-6dfcec100f00" providerId="ADAL" clId="{483FA120-1371-48CE-9B8E-6B10649EE401}" dt="2020-11-23T14:43:36.492" v="92" actId="478"/>
          <ac:spMkLst>
            <pc:docMk/>
            <pc:sldMk cId="0" sldId="746"/>
            <ac:spMk id="44" creationId="{00000000-0000-0000-0000-000000000000}"/>
          </ac:spMkLst>
        </pc:spChg>
        <pc:spChg chg="del mod">
          <ac:chgData name="Fatima Badri" userId="b88edad8-fee9-4ab3-9711-6dfcec100f00" providerId="ADAL" clId="{483FA120-1371-48CE-9B8E-6B10649EE401}" dt="2020-11-23T14:43:36.492" v="92" actId="478"/>
          <ac:spMkLst>
            <pc:docMk/>
            <pc:sldMk cId="0" sldId="746"/>
            <ac:spMk id="45" creationId="{00000000-0000-0000-0000-000000000000}"/>
          </ac:spMkLst>
        </pc:spChg>
        <pc:spChg chg="del mod">
          <ac:chgData name="Fatima Badri" userId="b88edad8-fee9-4ab3-9711-6dfcec100f00" providerId="ADAL" clId="{483FA120-1371-48CE-9B8E-6B10649EE401}" dt="2020-11-23T14:41:32.080" v="27" actId="478"/>
          <ac:spMkLst>
            <pc:docMk/>
            <pc:sldMk cId="0" sldId="746"/>
            <ac:spMk id="48" creationId="{00000000-0000-0000-0000-000000000000}"/>
          </ac:spMkLst>
        </pc:spChg>
        <pc:spChg chg="del">
          <ac:chgData name="Fatima Badri" userId="b88edad8-fee9-4ab3-9711-6dfcec100f00" providerId="ADAL" clId="{483FA120-1371-48CE-9B8E-6B10649EE401}" dt="2020-11-23T14:41:32.080" v="27" actId="478"/>
          <ac:spMkLst>
            <pc:docMk/>
            <pc:sldMk cId="0" sldId="746"/>
            <ac:spMk id="54" creationId="{00000000-0000-0000-0000-000000000000}"/>
          </ac:spMkLst>
        </pc:spChg>
        <pc:spChg chg="mod topLvl">
          <ac:chgData name="Fatima Badri" userId="b88edad8-fee9-4ab3-9711-6dfcec100f00" providerId="ADAL" clId="{483FA120-1371-48CE-9B8E-6B10649EE401}" dt="2020-11-23T14:49:30.114" v="436" actId="207"/>
          <ac:spMkLst>
            <pc:docMk/>
            <pc:sldMk cId="0" sldId="746"/>
            <ac:spMk id="55" creationId="{00000000-0000-0000-0000-000000000000}"/>
          </ac:spMkLst>
        </pc:spChg>
        <pc:spChg chg="del mod">
          <ac:chgData name="Fatima Badri" userId="b88edad8-fee9-4ab3-9711-6dfcec100f00" providerId="ADAL" clId="{483FA120-1371-48CE-9B8E-6B10649EE401}" dt="2020-11-23T14:43:30.953" v="91" actId="478"/>
          <ac:spMkLst>
            <pc:docMk/>
            <pc:sldMk cId="0" sldId="746"/>
            <ac:spMk id="58" creationId="{00000000-0000-0000-0000-000000000000}"/>
          </ac:spMkLst>
        </pc:spChg>
        <pc:spChg chg="add del mod">
          <ac:chgData name="Fatima Badri" userId="b88edad8-fee9-4ab3-9711-6dfcec100f00" providerId="ADAL" clId="{483FA120-1371-48CE-9B8E-6B10649EE401}" dt="2020-11-23T14:50:29.432" v="596" actId="478"/>
          <ac:spMkLst>
            <pc:docMk/>
            <pc:sldMk cId="0" sldId="746"/>
            <ac:spMk id="59" creationId="{2FFF871B-F5C9-4872-A587-E796DA1D584F}"/>
          </ac:spMkLst>
        </pc:spChg>
        <pc:grpChg chg="add mod">
          <ac:chgData name="Fatima Badri" userId="b88edad8-fee9-4ab3-9711-6dfcec100f00" providerId="ADAL" clId="{483FA120-1371-48CE-9B8E-6B10649EE401}" dt="2020-11-23T14:50:22.013" v="595" actId="14100"/>
          <ac:grpSpMkLst>
            <pc:docMk/>
            <pc:sldMk cId="0" sldId="746"/>
            <ac:grpSpMk id="2" creationId="{97A6CCA9-015C-4050-BAF5-8289C24FC577}"/>
          </ac:grpSpMkLst>
        </pc:grpChg>
        <pc:grpChg chg="add mod">
          <ac:chgData name="Fatima Badri" userId="b88edad8-fee9-4ab3-9711-6dfcec100f00" providerId="ADAL" clId="{483FA120-1371-48CE-9B8E-6B10649EE401}" dt="2020-11-23T14:50:22.013" v="595" actId="14100"/>
          <ac:grpSpMkLst>
            <pc:docMk/>
            <pc:sldMk cId="0" sldId="746"/>
            <ac:grpSpMk id="4" creationId="{347227E5-56B2-461E-8257-E218DD1AC060}"/>
          </ac:grpSpMkLst>
        </pc:grpChg>
        <pc:grpChg chg="add mod">
          <ac:chgData name="Fatima Badri" userId="b88edad8-fee9-4ab3-9711-6dfcec100f00" providerId="ADAL" clId="{483FA120-1371-48CE-9B8E-6B10649EE401}" dt="2020-11-23T14:50:22.013" v="595" actId="14100"/>
          <ac:grpSpMkLst>
            <pc:docMk/>
            <pc:sldMk cId="0" sldId="746"/>
            <ac:grpSpMk id="5" creationId="{584D7B6B-1A29-4C95-A2A9-A77E618317D5}"/>
          </ac:grpSpMkLst>
        </pc:grpChg>
        <pc:grpChg chg="add mod">
          <ac:chgData name="Fatima Badri" userId="b88edad8-fee9-4ab3-9711-6dfcec100f00" providerId="ADAL" clId="{483FA120-1371-48CE-9B8E-6B10649EE401}" dt="2020-11-23T14:50:22.013" v="595" actId="14100"/>
          <ac:grpSpMkLst>
            <pc:docMk/>
            <pc:sldMk cId="0" sldId="746"/>
            <ac:grpSpMk id="6" creationId="{F3B2996C-187D-4FAE-8047-4600BD37A918}"/>
          </ac:grpSpMkLst>
        </pc:grpChg>
        <pc:grpChg chg="add mod">
          <ac:chgData name="Fatima Badri" userId="b88edad8-fee9-4ab3-9711-6dfcec100f00" providerId="ADAL" clId="{483FA120-1371-48CE-9B8E-6B10649EE401}" dt="2020-11-23T14:50:22.013" v="595" actId="14100"/>
          <ac:grpSpMkLst>
            <pc:docMk/>
            <pc:sldMk cId="0" sldId="746"/>
            <ac:grpSpMk id="7" creationId="{1B119278-0475-48FC-A387-2C21F6E3844A}"/>
          </ac:grpSpMkLst>
        </pc:grpChg>
        <pc:grpChg chg="add mod">
          <ac:chgData name="Fatima Badri" userId="b88edad8-fee9-4ab3-9711-6dfcec100f00" providerId="ADAL" clId="{483FA120-1371-48CE-9B8E-6B10649EE401}" dt="2020-11-23T14:50:22.013" v="595" actId="14100"/>
          <ac:grpSpMkLst>
            <pc:docMk/>
            <pc:sldMk cId="0" sldId="746"/>
            <ac:grpSpMk id="8" creationId="{C280C4E5-7B20-40ED-A2F9-769AC9895A44}"/>
          </ac:grpSpMkLst>
        </pc:grpChg>
        <pc:grpChg chg="add mod">
          <ac:chgData name="Fatima Badri" userId="b88edad8-fee9-4ab3-9711-6dfcec100f00" providerId="ADAL" clId="{483FA120-1371-48CE-9B8E-6B10649EE401}" dt="2020-11-23T14:50:22.013" v="595" actId="14100"/>
          <ac:grpSpMkLst>
            <pc:docMk/>
            <pc:sldMk cId="0" sldId="746"/>
            <ac:grpSpMk id="9" creationId="{13F9469F-BF6E-4735-8A28-DD30CCE71E9E}"/>
          </ac:grpSpMkLst>
        </pc:grpChg>
        <pc:grpChg chg="del mod">
          <ac:chgData name="Fatima Badri" userId="b88edad8-fee9-4ab3-9711-6dfcec100f00" providerId="ADAL" clId="{483FA120-1371-48CE-9B8E-6B10649EE401}" dt="2020-11-23T14:43:45.465" v="93" actId="165"/>
          <ac:grpSpMkLst>
            <pc:docMk/>
            <pc:sldMk cId="0" sldId="746"/>
            <ac:grpSpMk id="12292" creationId="{00000000-0000-0000-0000-000000000000}"/>
          </ac:grpSpMkLst>
        </pc:grpChg>
        <pc:grpChg chg="del mod topLvl">
          <ac:chgData name="Fatima Badri" userId="b88edad8-fee9-4ab3-9711-6dfcec100f00" providerId="ADAL" clId="{483FA120-1371-48CE-9B8E-6B10649EE401}" dt="2020-11-23T14:45:18.296" v="257" actId="165"/>
          <ac:grpSpMkLst>
            <pc:docMk/>
            <pc:sldMk cId="0" sldId="746"/>
            <ac:grpSpMk id="12293" creationId="{00000000-0000-0000-0000-000000000000}"/>
          </ac:grpSpMkLst>
        </pc:grpChg>
        <pc:grpChg chg="del mod topLvl">
          <ac:chgData name="Fatima Badri" userId="b88edad8-fee9-4ab3-9711-6dfcec100f00" providerId="ADAL" clId="{483FA120-1371-48CE-9B8E-6B10649EE401}" dt="2020-11-23T14:45:18.296" v="257" actId="165"/>
          <ac:grpSpMkLst>
            <pc:docMk/>
            <pc:sldMk cId="0" sldId="746"/>
            <ac:grpSpMk id="12294" creationId="{00000000-0000-0000-0000-000000000000}"/>
          </ac:grpSpMkLst>
        </pc:grpChg>
        <pc:grpChg chg="del mod topLvl">
          <ac:chgData name="Fatima Badri" userId="b88edad8-fee9-4ab3-9711-6dfcec100f00" providerId="ADAL" clId="{483FA120-1371-48CE-9B8E-6B10649EE401}" dt="2020-11-23T14:45:22.250" v="258" actId="165"/>
          <ac:grpSpMkLst>
            <pc:docMk/>
            <pc:sldMk cId="0" sldId="746"/>
            <ac:grpSpMk id="12295" creationId="{00000000-0000-0000-0000-000000000000}"/>
          </ac:grpSpMkLst>
        </pc:grpChg>
        <pc:grpChg chg="del mod topLvl">
          <ac:chgData name="Fatima Badri" userId="b88edad8-fee9-4ab3-9711-6dfcec100f00" providerId="ADAL" clId="{483FA120-1371-48CE-9B8E-6B10649EE401}" dt="2020-11-23T14:44:52.437" v="146" actId="165"/>
          <ac:grpSpMkLst>
            <pc:docMk/>
            <pc:sldMk cId="0" sldId="746"/>
            <ac:grpSpMk id="12296" creationId="{00000000-0000-0000-0000-000000000000}"/>
          </ac:grpSpMkLst>
        </pc:grpChg>
        <pc:grpChg chg="del mod topLvl">
          <ac:chgData name="Fatima Badri" userId="b88edad8-fee9-4ab3-9711-6dfcec100f00" providerId="ADAL" clId="{483FA120-1371-48CE-9B8E-6B10649EE401}" dt="2020-11-23T14:44:52.437" v="146" actId="165"/>
          <ac:grpSpMkLst>
            <pc:docMk/>
            <pc:sldMk cId="0" sldId="746"/>
            <ac:grpSpMk id="12297" creationId="{00000000-0000-0000-0000-000000000000}"/>
          </ac:grpSpMkLst>
        </pc:grpChg>
        <pc:grpChg chg="del">
          <ac:chgData name="Fatima Badri" userId="b88edad8-fee9-4ab3-9711-6dfcec100f00" providerId="ADAL" clId="{483FA120-1371-48CE-9B8E-6B10649EE401}" dt="2020-11-23T14:43:30.953" v="91" actId="478"/>
          <ac:grpSpMkLst>
            <pc:docMk/>
            <pc:sldMk cId="0" sldId="746"/>
            <ac:grpSpMk id="12299" creationId="{00000000-0000-0000-0000-000000000000}"/>
          </ac:grpSpMkLst>
        </pc:grpChg>
        <pc:grpChg chg="del">
          <ac:chgData name="Fatima Badri" userId="b88edad8-fee9-4ab3-9711-6dfcec100f00" providerId="ADAL" clId="{483FA120-1371-48CE-9B8E-6B10649EE401}" dt="2020-11-23T14:43:30.953" v="91" actId="478"/>
          <ac:grpSpMkLst>
            <pc:docMk/>
            <pc:sldMk cId="0" sldId="746"/>
            <ac:grpSpMk id="12300" creationId="{00000000-0000-0000-0000-000000000000}"/>
          </ac:grpSpMkLst>
        </pc:grpChg>
        <pc:grpChg chg="del mod topLvl">
          <ac:chgData name="Fatima Badri" userId="b88edad8-fee9-4ab3-9711-6dfcec100f00" providerId="ADAL" clId="{483FA120-1371-48CE-9B8E-6B10649EE401}" dt="2020-11-23T14:44:52.437" v="146" actId="165"/>
          <ac:grpSpMkLst>
            <pc:docMk/>
            <pc:sldMk cId="0" sldId="746"/>
            <ac:grpSpMk id="12301" creationId="{00000000-0000-0000-0000-000000000000}"/>
          </ac:grpSpMkLst>
        </pc:grpChg>
        <pc:grpChg chg="del mod topLvl">
          <ac:chgData name="Fatima Badri" userId="b88edad8-fee9-4ab3-9711-6dfcec100f00" providerId="ADAL" clId="{483FA120-1371-48CE-9B8E-6B10649EE401}" dt="2020-11-23T14:44:52.437" v="146" actId="165"/>
          <ac:grpSpMkLst>
            <pc:docMk/>
            <pc:sldMk cId="0" sldId="746"/>
            <ac:grpSpMk id="12302" creationId="{00000000-0000-0000-0000-000000000000}"/>
          </ac:grpSpMkLst>
        </pc:grpChg>
        <pc:grpChg chg="del">
          <ac:chgData name="Fatima Badri" userId="b88edad8-fee9-4ab3-9711-6dfcec100f00" providerId="ADAL" clId="{483FA120-1371-48CE-9B8E-6B10649EE401}" dt="2020-11-23T14:43:30.953" v="91" actId="478"/>
          <ac:grpSpMkLst>
            <pc:docMk/>
            <pc:sldMk cId="0" sldId="746"/>
            <ac:grpSpMk id="12309" creationId="{00000000-0000-0000-0000-000000000000}"/>
          </ac:grpSpMkLst>
        </pc:grpChg>
        <pc:grpChg chg="del">
          <ac:chgData name="Fatima Badri" userId="b88edad8-fee9-4ab3-9711-6dfcec100f00" providerId="ADAL" clId="{483FA120-1371-48CE-9B8E-6B10649EE401}" dt="2020-11-23T14:41:32.080" v="27" actId="478"/>
          <ac:grpSpMkLst>
            <pc:docMk/>
            <pc:sldMk cId="0" sldId="746"/>
            <ac:grpSpMk id="12313" creationId="{00000000-0000-0000-0000-000000000000}"/>
          </ac:grpSpMkLst>
        </pc:grpChg>
        <pc:cxnChg chg="mod topLvl">
          <ac:chgData name="Fatima Badri" userId="b88edad8-fee9-4ab3-9711-6dfcec100f00" providerId="ADAL" clId="{483FA120-1371-48CE-9B8E-6B10649EE401}" dt="2020-11-23T14:46:04.631" v="399" actId="164"/>
          <ac:cxnSpMkLst>
            <pc:docMk/>
            <pc:sldMk cId="0" sldId="746"/>
            <ac:cxnSpMk id="3" creationId="{00000000-0000-0000-0000-000000000000}"/>
          </ac:cxnSpMkLst>
        </pc:cxnChg>
        <pc:cxnChg chg="del">
          <ac:chgData name="Fatima Badri" userId="b88edad8-fee9-4ab3-9711-6dfcec100f00" providerId="ADAL" clId="{483FA120-1371-48CE-9B8E-6B10649EE401}" dt="2020-11-23T14:43:36.492" v="92" actId="478"/>
          <ac:cxnSpMkLst>
            <pc:docMk/>
            <pc:sldMk cId="0" sldId="746"/>
            <ac:cxnSpMk id="47" creationId="{00000000-0000-0000-0000-000000000000}"/>
          </ac:cxnSpMkLst>
        </pc:cxnChg>
        <pc:cxnChg chg="mod topLvl">
          <ac:chgData name="Fatima Badri" userId="b88edad8-fee9-4ab3-9711-6dfcec100f00" providerId="ADAL" clId="{483FA120-1371-48CE-9B8E-6B10649EE401}" dt="2020-11-23T14:45:59.982" v="398" actId="164"/>
          <ac:cxnSpMkLst>
            <pc:docMk/>
            <pc:sldMk cId="0" sldId="746"/>
            <ac:cxnSpMk id="49" creationId="{00000000-0000-0000-0000-000000000000}"/>
          </ac:cxnSpMkLst>
        </pc:cxnChg>
        <pc:cxnChg chg="mod topLvl">
          <ac:chgData name="Fatima Badri" userId="b88edad8-fee9-4ab3-9711-6dfcec100f00" providerId="ADAL" clId="{483FA120-1371-48CE-9B8E-6B10649EE401}" dt="2020-11-23T14:45:55.982" v="397" actId="164"/>
          <ac:cxnSpMkLst>
            <pc:docMk/>
            <pc:sldMk cId="0" sldId="746"/>
            <ac:cxnSpMk id="50" creationId="{00000000-0000-0000-0000-000000000000}"/>
          </ac:cxnSpMkLst>
        </pc:cxnChg>
        <pc:cxnChg chg="mod topLvl">
          <ac:chgData name="Fatima Badri" userId="b88edad8-fee9-4ab3-9711-6dfcec100f00" providerId="ADAL" clId="{483FA120-1371-48CE-9B8E-6B10649EE401}" dt="2020-11-23T14:46:22.056" v="405" actId="164"/>
          <ac:cxnSpMkLst>
            <pc:docMk/>
            <pc:sldMk cId="0" sldId="746"/>
            <ac:cxnSpMk id="51" creationId="{00000000-0000-0000-0000-000000000000}"/>
          </ac:cxnSpMkLst>
        </pc:cxnChg>
        <pc:cxnChg chg="mod topLvl">
          <ac:chgData name="Fatima Badri" userId="b88edad8-fee9-4ab3-9711-6dfcec100f00" providerId="ADAL" clId="{483FA120-1371-48CE-9B8E-6B10649EE401}" dt="2020-11-23T14:46:25.534" v="406" actId="164"/>
          <ac:cxnSpMkLst>
            <pc:docMk/>
            <pc:sldMk cId="0" sldId="746"/>
            <ac:cxnSpMk id="52" creationId="{00000000-0000-0000-0000-000000000000}"/>
          </ac:cxnSpMkLst>
        </pc:cxnChg>
        <pc:cxnChg chg="mod topLvl">
          <ac:chgData name="Fatima Badri" userId="b88edad8-fee9-4ab3-9711-6dfcec100f00" providerId="ADAL" clId="{483FA120-1371-48CE-9B8E-6B10649EE401}" dt="2020-11-23T14:46:33.355" v="407" actId="164"/>
          <ac:cxnSpMkLst>
            <pc:docMk/>
            <pc:sldMk cId="0" sldId="746"/>
            <ac:cxnSpMk id="53" creationId="{00000000-0000-0000-0000-000000000000}"/>
          </ac:cxnSpMkLst>
        </pc:cxnChg>
        <pc:cxnChg chg="del">
          <ac:chgData name="Fatima Badri" userId="b88edad8-fee9-4ab3-9711-6dfcec100f00" providerId="ADAL" clId="{483FA120-1371-48CE-9B8E-6B10649EE401}" dt="2020-11-23T14:43:36.492" v="92" actId="478"/>
          <ac:cxnSpMkLst>
            <pc:docMk/>
            <pc:sldMk cId="0" sldId="746"/>
            <ac:cxnSpMk id="56" creationId="{00000000-0000-0000-0000-000000000000}"/>
          </ac:cxnSpMkLst>
        </pc:cxnChg>
        <pc:cxnChg chg="mod topLvl">
          <ac:chgData name="Fatima Badri" userId="b88edad8-fee9-4ab3-9711-6dfcec100f00" providerId="ADAL" clId="{483FA120-1371-48CE-9B8E-6B10649EE401}" dt="2020-11-23T14:46:42.625" v="415" actId="164"/>
          <ac:cxnSpMkLst>
            <pc:docMk/>
            <pc:sldMk cId="0" sldId="746"/>
            <ac:cxnSpMk id="57" creationId="{00000000-0000-0000-0000-000000000000}"/>
          </ac:cxnSpMkLst>
        </pc:cxnChg>
        <pc:cxnChg chg="del">
          <ac:chgData name="Fatima Badri" userId="b88edad8-fee9-4ab3-9711-6dfcec100f00" providerId="ADAL" clId="{483FA120-1371-48CE-9B8E-6B10649EE401}" dt="2020-11-23T14:43:30.953" v="91" actId="478"/>
          <ac:cxnSpMkLst>
            <pc:docMk/>
            <pc:sldMk cId="0" sldId="746"/>
            <ac:cxnSpMk id="80" creationId="{00000000-0000-0000-0000-000000000000}"/>
          </ac:cxnSpMkLst>
        </pc:cxnChg>
        <pc:cxnChg chg="del">
          <ac:chgData name="Fatima Badri" userId="b88edad8-fee9-4ab3-9711-6dfcec100f00" providerId="ADAL" clId="{483FA120-1371-48CE-9B8E-6B10649EE401}" dt="2020-11-23T14:43:30.953" v="91" actId="478"/>
          <ac:cxnSpMkLst>
            <pc:docMk/>
            <pc:sldMk cId="0" sldId="746"/>
            <ac:cxnSpMk id="82" creationId="{00000000-0000-0000-0000-000000000000}"/>
          </ac:cxnSpMkLst>
        </pc:cxnChg>
      </pc:sldChg>
      <pc:sldChg chg="modSp">
        <pc:chgData name="Fatima Badri" userId="b88edad8-fee9-4ab3-9711-6dfcec100f00" providerId="ADAL" clId="{483FA120-1371-48CE-9B8E-6B10649EE401}" dt="2020-11-23T15:19:41.985" v="611" actId="20577"/>
        <pc:sldMkLst>
          <pc:docMk/>
          <pc:sldMk cId="2645255219" sldId="1061"/>
        </pc:sldMkLst>
        <pc:spChg chg="mod">
          <ac:chgData name="Fatima Badri" userId="b88edad8-fee9-4ab3-9711-6dfcec100f00" providerId="ADAL" clId="{483FA120-1371-48CE-9B8E-6B10649EE401}" dt="2020-11-19T11:07:13.240" v="6" actId="1076"/>
          <ac:spMkLst>
            <pc:docMk/>
            <pc:sldMk cId="2645255219" sldId="1061"/>
            <ac:spMk id="9" creationId="{6ADA2EE2-6EE1-4D43-A622-F28250CBF559}"/>
          </ac:spMkLst>
        </pc:spChg>
        <pc:spChg chg="mod">
          <ac:chgData name="Fatima Badri" userId="b88edad8-fee9-4ab3-9711-6dfcec100f00" providerId="ADAL" clId="{483FA120-1371-48CE-9B8E-6B10649EE401}" dt="2020-11-23T14:53:18.067" v="597" actId="207"/>
          <ac:spMkLst>
            <pc:docMk/>
            <pc:sldMk cId="2645255219" sldId="1061"/>
            <ac:spMk id="31" creationId="{00000000-0000-0000-0000-000000000000}"/>
          </ac:spMkLst>
        </pc:spChg>
        <pc:spChg chg="mod">
          <ac:chgData name="Fatima Badri" userId="b88edad8-fee9-4ab3-9711-6dfcec100f00" providerId="ADAL" clId="{483FA120-1371-48CE-9B8E-6B10649EE401}" dt="2020-11-23T15:19:41.985" v="611" actId="20577"/>
          <ac:spMkLst>
            <pc:docMk/>
            <pc:sldMk cId="2645255219" sldId="1061"/>
            <ac:spMk id="70" creationId="{00000000-0000-0000-0000-000000000000}"/>
          </ac:spMkLst>
        </pc:spChg>
        <pc:grpChg chg="mod">
          <ac:chgData name="Fatima Badri" userId="b88edad8-fee9-4ab3-9711-6dfcec100f00" providerId="ADAL" clId="{483FA120-1371-48CE-9B8E-6B10649EE401}" dt="2020-11-19T11:07:15.140" v="7" actId="1076"/>
          <ac:grpSpMkLst>
            <pc:docMk/>
            <pc:sldMk cId="2645255219" sldId="1061"/>
            <ac:grpSpMk id="7" creationId="{042C286E-55C3-4E5C-8EE4-D373BAB817C0}"/>
          </ac:grpSpMkLst>
        </pc:grpChg>
        <pc:grpChg chg="mod">
          <ac:chgData name="Fatima Badri" userId="b88edad8-fee9-4ab3-9711-6dfcec100f00" providerId="ADAL" clId="{483FA120-1371-48CE-9B8E-6B10649EE401}" dt="2020-11-19T11:07:18.405" v="8" actId="1076"/>
          <ac:grpSpMkLst>
            <pc:docMk/>
            <pc:sldMk cId="2645255219" sldId="1061"/>
            <ac:grpSpMk id="8" creationId="{47B649A6-8283-4F64-B336-CE9272231DFA}"/>
          </ac:grpSpMkLst>
        </pc:grpChg>
        <pc:picChg chg="mod">
          <ac:chgData name="Fatima Badri" userId="b88edad8-fee9-4ab3-9711-6dfcec100f00" providerId="ADAL" clId="{483FA120-1371-48CE-9B8E-6B10649EE401}" dt="2020-11-19T11:07:09.039" v="5" actId="1076"/>
          <ac:picMkLst>
            <pc:docMk/>
            <pc:sldMk cId="2645255219" sldId="1061"/>
            <ac:picMk id="6" creationId="{470FA11F-FE59-4216-9686-D149A3AEC2B2}"/>
          </ac:picMkLst>
        </pc:picChg>
        <pc:picChg chg="mod">
          <ac:chgData name="Fatima Badri" userId="b88edad8-fee9-4ab3-9711-6dfcec100f00" providerId="ADAL" clId="{483FA120-1371-48CE-9B8E-6B10649EE401}" dt="2020-11-19T11:07:07.012" v="4" actId="1076"/>
          <ac:picMkLst>
            <pc:docMk/>
            <pc:sldMk cId="2645255219" sldId="1061"/>
            <ac:picMk id="19" creationId="{517401AF-3E17-4015-A4FF-B3AB0EB87EC4}"/>
          </ac:picMkLst>
        </pc:picChg>
      </pc:sldChg>
      <pc:sldChg chg="modSp">
        <pc:chgData name="Fatima Badri" userId="b88edad8-fee9-4ab3-9711-6dfcec100f00" providerId="ADAL" clId="{483FA120-1371-48CE-9B8E-6B10649EE401}" dt="2020-11-23T14:54:24.431" v="603" actId="207"/>
        <pc:sldMkLst>
          <pc:docMk/>
          <pc:sldMk cId="2662760805" sldId="1062"/>
        </pc:sldMkLst>
        <pc:spChg chg="mod">
          <ac:chgData name="Fatima Badri" userId="b88edad8-fee9-4ab3-9711-6dfcec100f00" providerId="ADAL" clId="{483FA120-1371-48CE-9B8E-6B10649EE401}" dt="2020-11-19T11:07:29.368" v="13" actId="1035"/>
          <ac:spMkLst>
            <pc:docMk/>
            <pc:sldMk cId="2662760805" sldId="1062"/>
            <ac:spMk id="20" creationId="{00000000-0000-0000-0000-000000000000}"/>
          </ac:spMkLst>
        </pc:spChg>
        <pc:spChg chg="mod">
          <ac:chgData name="Fatima Badri" userId="b88edad8-fee9-4ab3-9711-6dfcec100f00" providerId="ADAL" clId="{483FA120-1371-48CE-9B8E-6B10649EE401}" dt="2020-11-19T11:07:29.368" v="13" actId="1035"/>
          <ac:spMkLst>
            <pc:docMk/>
            <pc:sldMk cId="2662760805" sldId="1062"/>
            <ac:spMk id="21" creationId="{00000000-0000-0000-0000-000000000000}"/>
          </ac:spMkLst>
        </pc:spChg>
        <pc:spChg chg="mod">
          <ac:chgData name="Fatima Badri" userId="b88edad8-fee9-4ab3-9711-6dfcec100f00" providerId="ADAL" clId="{483FA120-1371-48CE-9B8E-6B10649EE401}" dt="2020-11-19T11:07:29.368" v="13" actId="1035"/>
          <ac:spMkLst>
            <pc:docMk/>
            <pc:sldMk cId="2662760805" sldId="1062"/>
            <ac:spMk id="41" creationId="{00000000-0000-0000-0000-000000000000}"/>
          </ac:spMkLst>
        </pc:spChg>
        <pc:spChg chg="mod">
          <ac:chgData name="Fatima Badri" userId="b88edad8-fee9-4ab3-9711-6dfcec100f00" providerId="ADAL" clId="{483FA120-1371-48CE-9B8E-6B10649EE401}" dt="2020-11-19T11:07:34.291" v="14" actId="1076"/>
          <ac:spMkLst>
            <pc:docMk/>
            <pc:sldMk cId="2662760805" sldId="1062"/>
            <ac:spMk id="42" creationId="{00000000-0000-0000-0000-000000000000}"/>
          </ac:spMkLst>
        </pc:spChg>
        <pc:spChg chg="mod">
          <ac:chgData name="Fatima Badri" userId="b88edad8-fee9-4ab3-9711-6dfcec100f00" providerId="ADAL" clId="{483FA120-1371-48CE-9B8E-6B10649EE401}" dt="2020-11-19T11:07:38.406" v="15" actId="1076"/>
          <ac:spMkLst>
            <pc:docMk/>
            <pc:sldMk cId="2662760805" sldId="1062"/>
            <ac:spMk id="46" creationId="{00000000-0000-0000-0000-000000000000}"/>
          </ac:spMkLst>
        </pc:spChg>
        <pc:spChg chg="mod">
          <ac:chgData name="Fatima Badri" userId="b88edad8-fee9-4ab3-9711-6dfcec100f00" providerId="ADAL" clId="{483FA120-1371-48CE-9B8E-6B10649EE401}" dt="2020-11-23T14:54:24.431" v="603" actId="207"/>
          <ac:spMkLst>
            <pc:docMk/>
            <pc:sldMk cId="2662760805" sldId="1062"/>
            <ac:spMk id="51" creationId="{00000000-0000-0000-0000-000000000000}"/>
          </ac:spMkLst>
        </pc:spChg>
      </pc:sldChg>
      <pc:sldChg chg="modSp">
        <pc:chgData name="Fatima Badri" userId="b88edad8-fee9-4ab3-9711-6dfcec100f00" providerId="ADAL" clId="{483FA120-1371-48CE-9B8E-6B10649EE401}" dt="2020-11-23T14:54:27.519" v="604" actId="207"/>
        <pc:sldMkLst>
          <pc:docMk/>
          <pc:sldMk cId="2758551962" sldId="1063"/>
        </pc:sldMkLst>
        <pc:spChg chg="mod">
          <ac:chgData name="Fatima Badri" userId="b88edad8-fee9-4ab3-9711-6dfcec100f00" providerId="ADAL" clId="{483FA120-1371-48CE-9B8E-6B10649EE401}" dt="2020-11-23T14:54:27.519" v="604" actId="207"/>
          <ac:spMkLst>
            <pc:docMk/>
            <pc:sldMk cId="2758551962" sldId="1063"/>
            <ac:spMk id="50" creationId="{00000000-0000-0000-0000-000000000000}"/>
          </ac:spMkLst>
        </pc:spChg>
      </pc:sldChg>
      <pc:sldChg chg="modSp">
        <pc:chgData name="Fatima Badri" userId="b88edad8-fee9-4ab3-9711-6dfcec100f00" providerId="ADAL" clId="{483FA120-1371-48CE-9B8E-6B10649EE401}" dt="2020-11-23T14:54:34.388" v="605" actId="207"/>
        <pc:sldMkLst>
          <pc:docMk/>
          <pc:sldMk cId="3367233236" sldId="1064"/>
        </pc:sldMkLst>
        <pc:spChg chg="mod">
          <ac:chgData name="Fatima Badri" userId="b88edad8-fee9-4ab3-9711-6dfcec100f00" providerId="ADAL" clId="{483FA120-1371-48CE-9B8E-6B10649EE401}" dt="2020-11-23T14:54:34.388" v="605" actId="207"/>
          <ac:spMkLst>
            <pc:docMk/>
            <pc:sldMk cId="3367233236" sldId="1064"/>
            <ac:spMk id="43" creationId="{00000000-0000-0000-0000-000000000000}"/>
          </ac:spMkLst>
        </pc:spChg>
      </pc:sldChg>
      <pc:sldChg chg="modSp">
        <pc:chgData name="Fatima Badri" userId="b88edad8-fee9-4ab3-9711-6dfcec100f00" providerId="ADAL" clId="{483FA120-1371-48CE-9B8E-6B10649EE401}" dt="2020-11-23T14:54:38.378" v="606" actId="207"/>
        <pc:sldMkLst>
          <pc:docMk/>
          <pc:sldMk cId="2165353525" sldId="1065"/>
        </pc:sldMkLst>
        <pc:spChg chg="mod">
          <ac:chgData name="Fatima Badri" userId="b88edad8-fee9-4ab3-9711-6dfcec100f00" providerId="ADAL" clId="{483FA120-1371-48CE-9B8E-6B10649EE401}" dt="2020-11-23T14:54:38.378" v="606" actId="207"/>
          <ac:spMkLst>
            <pc:docMk/>
            <pc:sldMk cId="2165353525" sldId="1065"/>
            <ac:spMk id="42" creationId="{00000000-0000-0000-0000-000000000000}"/>
          </ac:spMkLst>
        </pc:spChg>
      </pc:sldChg>
      <pc:sldChg chg="modSp">
        <pc:chgData name="Fatima Badri" userId="b88edad8-fee9-4ab3-9711-6dfcec100f00" providerId="ADAL" clId="{483FA120-1371-48CE-9B8E-6B10649EE401}" dt="2020-11-23T14:54:50.289" v="609" actId="207"/>
        <pc:sldMkLst>
          <pc:docMk/>
          <pc:sldMk cId="1113275363" sldId="1066"/>
        </pc:sldMkLst>
        <pc:spChg chg="mod">
          <ac:chgData name="Fatima Badri" userId="b88edad8-fee9-4ab3-9711-6dfcec100f00" providerId="ADAL" clId="{483FA120-1371-48CE-9B8E-6B10649EE401}" dt="2020-11-23T14:54:50.289" v="609" actId="207"/>
          <ac:spMkLst>
            <pc:docMk/>
            <pc:sldMk cId="1113275363" sldId="1066"/>
            <ac:spMk id="30" creationId="{00000000-0000-0000-0000-000000000000}"/>
          </ac:spMkLst>
        </pc:spChg>
      </pc:sldChg>
      <pc:sldChg chg="modSp">
        <pc:chgData name="Fatima Badri" userId="b88edad8-fee9-4ab3-9711-6dfcec100f00" providerId="ADAL" clId="{483FA120-1371-48CE-9B8E-6B10649EE401}" dt="2020-11-23T14:54:43.866" v="607" actId="207"/>
        <pc:sldMkLst>
          <pc:docMk/>
          <pc:sldMk cId="3446073078" sldId="1067"/>
        </pc:sldMkLst>
        <pc:spChg chg="mod">
          <ac:chgData name="Fatima Badri" userId="b88edad8-fee9-4ab3-9711-6dfcec100f00" providerId="ADAL" clId="{483FA120-1371-48CE-9B8E-6B10649EE401}" dt="2020-11-23T14:54:43.866" v="607" actId="207"/>
          <ac:spMkLst>
            <pc:docMk/>
            <pc:sldMk cId="3446073078" sldId="1067"/>
            <ac:spMk id="3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872189-32D6-4283-AFD6-C2F9EA603260}" type="datetimeFigureOut">
              <a:rPr lang="fr-FR" smtClean="0"/>
              <a:pPr/>
              <a:t>23/11/2020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A4C8-9C23-4A19-9CAA-6B4C02CC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34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EF25004-5C40-4985-AF28-710FAE79E8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1160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25004-5C40-4985-AF28-710FAE79E8F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63492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GALAAD 2016</a:t>
            </a:r>
          </a:p>
        </p:txBody>
      </p:sp>
    </p:spTree>
    <p:extLst>
      <p:ext uri="{BB962C8B-B14F-4D97-AF65-F5344CB8AC3E}">
        <p14:creationId xmlns:p14="http://schemas.microsoft.com/office/powerpoint/2010/main" val="226306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GALAAD 2016</a:t>
            </a:r>
          </a:p>
        </p:txBody>
      </p:sp>
    </p:spTree>
    <p:extLst>
      <p:ext uri="{BB962C8B-B14F-4D97-AF65-F5344CB8AC3E}">
        <p14:creationId xmlns:p14="http://schemas.microsoft.com/office/powerpoint/2010/main" val="226306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GALAAD 2016</a:t>
            </a:r>
          </a:p>
        </p:txBody>
      </p:sp>
    </p:spTree>
    <p:extLst>
      <p:ext uri="{BB962C8B-B14F-4D97-AF65-F5344CB8AC3E}">
        <p14:creationId xmlns:p14="http://schemas.microsoft.com/office/powerpoint/2010/main" val="226306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GALAAD 2016</a:t>
            </a:r>
          </a:p>
        </p:txBody>
      </p:sp>
    </p:spTree>
    <p:extLst>
      <p:ext uri="{BB962C8B-B14F-4D97-AF65-F5344CB8AC3E}">
        <p14:creationId xmlns:p14="http://schemas.microsoft.com/office/powerpoint/2010/main" val="226306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GALAAD 2016</a:t>
            </a:r>
          </a:p>
        </p:txBody>
      </p:sp>
    </p:spTree>
    <p:extLst>
      <p:ext uri="{BB962C8B-B14F-4D97-AF65-F5344CB8AC3E}">
        <p14:creationId xmlns:p14="http://schemas.microsoft.com/office/powerpoint/2010/main" val="226306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GALAAD 2016</a:t>
            </a:r>
          </a:p>
        </p:txBody>
      </p:sp>
    </p:spTree>
    <p:extLst>
      <p:ext uri="{BB962C8B-B14F-4D97-AF65-F5344CB8AC3E}">
        <p14:creationId xmlns:p14="http://schemas.microsoft.com/office/powerpoint/2010/main" val="226306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GALAAD 2016</a:t>
            </a:r>
          </a:p>
        </p:txBody>
      </p:sp>
    </p:spTree>
    <p:extLst>
      <p:ext uri="{BB962C8B-B14F-4D97-AF65-F5344CB8AC3E}">
        <p14:creationId xmlns:p14="http://schemas.microsoft.com/office/powerpoint/2010/main" val="226306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fond ppt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" y="-13510"/>
            <a:ext cx="9177535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878138"/>
            <a:ext cx="7085012" cy="1169987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173538"/>
            <a:ext cx="6454775" cy="1055687"/>
          </a:xfrm>
        </p:spPr>
        <p:txBody>
          <a:bodyPr lIns="0" tIns="0" rIns="0" bIns="0"/>
          <a:lstStyle>
            <a:lvl1pPr marL="0" indent="0" algn="l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  <p:pic>
        <p:nvPicPr>
          <p:cNvPr id="22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4" b="20397"/>
          <a:stretch/>
        </p:blipFill>
        <p:spPr bwMode="auto">
          <a:xfrm>
            <a:off x="6874892" y="5472874"/>
            <a:ext cx="1801564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1"/>
          <p:cNvSpPr txBox="1"/>
          <p:nvPr userDrawn="1"/>
        </p:nvSpPr>
        <p:spPr>
          <a:xfrm>
            <a:off x="6684761" y="6600634"/>
            <a:ext cx="24237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fr-FR" sz="1000" b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jour du document : mai 2020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79512" y="6383170"/>
            <a:ext cx="318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CNSA – Direction ESMS    |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255868" y="638132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GALAAD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05"/>
            <a:ext cx="9144000" cy="6929301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3698" y="2696066"/>
            <a:ext cx="4754057" cy="142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 titre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3668572" y="3700462"/>
            <a:ext cx="642784" cy="0"/>
          </a:xfrm>
          <a:prstGeom prst="line">
            <a:avLst/>
          </a:prstGeom>
          <a:ln w="7620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3698" y="4278812"/>
            <a:ext cx="4754057" cy="119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34253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0825" cy="144462"/>
          </a:xfrm>
          <a:prstGeom prst="rect">
            <a:avLst/>
          </a:prstGeom>
          <a:solidFill>
            <a:srgbClr val="71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400"/>
              <a:t> </a:t>
            </a:r>
          </a:p>
        </p:txBody>
      </p:sp>
      <p:sp>
        <p:nvSpPr>
          <p:cNvPr id="4" name="Espace réservé du pied de page 3"/>
          <p:cNvSpPr txBox="1">
            <a:spLocks/>
          </p:cNvSpPr>
          <p:nvPr userDrawn="1"/>
        </p:nvSpPr>
        <p:spPr bwMode="auto">
          <a:xfrm>
            <a:off x="8893175" y="3213100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 sz="1200">
              <a:solidFill>
                <a:schemeClr val="bg1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 bwMode="gray">
          <a:xfrm>
            <a:off x="250825" y="1341438"/>
            <a:ext cx="2089150" cy="4895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/>
          <a:lstStyle/>
          <a:p>
            <a:pPr>
              <a:buSzPct val="90000"/>
              <a:defRPr/>
            </a:pPr>
            <a:endParaRPr lang="fr-FR" sz="2400" b="1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9212"/>
          <a:stretch>
            <a:fillRect/>
          </a:stretch>
        </p:blipFill>
        <p:spPr bwMode="auto">
          <a:xfrm>
            <a:off x="93663" y="233363"/>
            <a:ext cx="11572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557338"/>
            <a:ext cx="1728093" cy="1055687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1394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vcd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 txBox="1">
            <a:spLocks/>
          </p:cNvSpPr>
          <p:nvPr userDrawn="1"/>
        </p:nvSpPr>
        <p:spPr bwMode="auto">
          <a:xfrm>
            <a:off x="8892480" y="3212976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165304"/>
            <a:ext cx="9140825" cy="69269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40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82967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vcd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575040"/>
            <a:ext cx="9140825" cy="282960"/>
          </a:xfrm>
          <a:prstGeom prst="rect">
            <a:avLst/>
          </a:prstGeom>
          <a:solidFill>
            <a:srgbClr val="B9D031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pied de page 3"/>
          <p:cNvSpPr txBox="1">
            <a:spLocks/>
          </p:cNvSpPr>
          <p:nvPr userDrawn="1"/>
        </p:nvSpPr>
        <p:spPr bwMode="auto">
          <a:xfrm>
            <a:off x="8892480" y="3212976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855968" y="6602424"/>
            <a:ext cx="288032" cy="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22EE-0634-48AF-AB8C-C587354388E6}" type="slidenum">
              <a:rPr lang="fr-FR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		</a:t>
            </a:r>
          </a:p>
        </p:txBody>
      </p:sp>
      <p:sp>
        <p:nvSpPr>
          <p:cNvPr id="12" name="Espace réservé du pied de page 3"/>
          <p:cNvSpPr txBox="1">
            <a:spLocks/>
          </p:cNvSpPr>
          <p:nvPr userDrawn="1"/>
        </p:nvSpPr>
        <p:spPr>
          <a:xfrm>
            <a:off x="0" y="6602424"/>
            <a:ext cx="4572000" cy="255576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utilisateur GALAAD – Accéder à l’application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9212"/>
          <a:stretch/>
        </p:blipFill>
        <p:spPr bwMode="auto">
          <a:xfrm>
            <a:off x="92987" y="116632"/>
            <a:ext cx="878614" cy="5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-27384"/>
            <a:ext cx="9140825" cy="116632"/>
          </a:xfrm>
          <a:prstGeom prst="rect">
            <a:avLst/>
          </a:prstGeom>
          <a:solidFill>
            <a:srgbClr val="71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2497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vcd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575040"/>
            <a:ext cx="9140825" cy="282960"/>
          </a:xfrm>
          <a:prstGeom prst="rect">
            <a:avLst/>
          </a:prstGeom>
          <a:solidFill>
            <a:srgbClr val="B9D031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pied de page 3"/>
          <p:cNvSpPr txBox="1">
            <a:spLocks/>
          </p:cNvSpPr>
          <p:nvPr userDrawn="1"/>
        </p:nvSpPr>
        <p:spPr bwMode="auto">
          <a:xfrm>
            <a:off x="8892480" y="3212976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766212" y="6602424"/>
            <a:ext cx="288032" cy="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22EE-0634-48AF-AB8C-C587354388E6}" type="slidenum">
              <a:rPr lang="fr-FR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		</a:t>
            </a: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 flipV="1">
            <a:off x="0" y="646977"/>
            <a:ext cx="9140825" cy="45719"/>
          </a:xfrm>
          <a:prstGeom prst="rect">
            <a:avLst/>
          </a:prstGeom>
          <a:solidFill>
            <a:srgbClr val="71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9212"/>
          <a:stretch/>
        </p:blipFill>
        <p:spPr bwMode="auto">
          <a:xfrm>
            <a:off x="92987" y="41338"/>
            <a:ext cx="878614" cy="5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196E5F70-D79C-4381-AA87-9A0C68ECEE25}"/>
              </a:ext>
            </a:extLst>
          </p:cNvPr>
          <p:cNvSpPr txBox="1">
            <a:spLocks/>
          </p:cNvSpPr>
          <p:nvPr userDrawn="1"/>
        </p:nvSpPr>
        <p:spPr>
          <a:xfrm>
            <a:off x="0" y="6602424"/>
            <a:ext cx="4572000" cy="255576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utilisateur GALAAD – Accéder à l’application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6378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cd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6575040"/>
            <a:ext cx="9144000" cy="282960"/>
          </a:xfrm>
          <a:prstGeom prst="rect">
            <a:avLst/>
          </a:prstGeom>
          <a:solidFill>
            <a:srgbClr val="B9D031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pied de page 3"/>
          <p:cNvSpPr txBox="1">
            <a:spLocks/>
          </p:cNvSpPr>
          <p:nvPr userDrawn="1"/>
        </p:nvSpPr>
        <p:spPr bwMode="auto">
          <a:xfrm>
            <a:off x="8892479" y="3212976"/>
            <a:ext cx="3692911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 userDrawn="1"/>
        </p:nvSpPr>
        <p:spPr bwMode="gray">
          <a:xfrm>
            <a:off x="251519" y="764704"/>
            <a:ext cx="1653041" cy="56886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t"/>
          <a:lstStyle/>
          <a:p>
            <a:pPr>
              <a:buSzPct val="90000"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557338"/>
            <a:ext cx="1653040" cy="1055687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8776658" y="6575040"/>
            <a:ext cx="367342" cy="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22EE-0634-48AF-AB8C-C587354388E6}" type="slidenum">
              <a:rPr lang="fr-FR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		</a:t>
            </a:r>
          </a:p>
        </p:txBody>
      </p:sp>
      <p:sp>
        <p:nvSpPr>
          <p:cNvPr id="12" name="Espace réservé du pied de page 3"/>
          <p:cNvSpPr txBox="1">
            <a:spLocks/>
          </p:cNvSpPr>
          <p:nvPr userDrawn="1"/>
        </p:nvSpPr>
        <p:spPr>
          <a:xfrm>
            <a:off x="-1" y="6586196"/>
            <a:ext cx="4301717" cy="271804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utilisateur GALAAD – Accéder à l’application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 flipV="1">
            <a:off x="0" y="646976"/>
            <a:ext cx="9144000" cy="45719"/>
          </a:xfrm>
          <a:prstGeom prst="rect">
            <a:avLst/>
          </a:prstGeom>
          <a:solidFill>
            <a:srgbClr val="71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9212"/>
          <a:stretch/>
        </p:blipFill>
        <p:spPr bwMode="auto">
          <a:xfrm>
            <a:off x="92986" y="41338"/>
            <a:ext cx="1120543" cy="5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1832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cd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0" y="6622665"/>
            <a:ext cx="9140825" cy="282960"/>
          </a:xfrm>
          <a:prstGeom prst="rect">
            <a:avLst/>
          </a:prstGeom>
          <a:solidFill>
            <a:srgbClr val="B9D031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fr-FR" sz="2400" dirty="0">
                <a:cs typeface="Arial" charset="0"/>
              </a:rPr>
              <a:t> </a:t>
            </a:r>
          </a:p>
        </p:txBody>
      </p:sp>
      <p:sp>
        <p:nvSpPr>
          <p:cNvPr id="14" name="Rectangle 11"/>
          <p:cNvSpPr/>
          <p:nvPr userDrawn="1"/>
        </p:nvSpPr>
        <p:spPr bwMode="gray">
          <a:xfrm>
            <a:off x="251520" y="836712"/>
            <a:ext cx="8640960" cy="5544616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t"/>
          <a:lstStyle/>
          <a:p>
            <a:pPr>
              <a:buSzPct val="90000"/>
            </a:pPr>
            <a:endParaRPr lang="fr-FR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 userDrawn="1"/>
        </p:nvSpPr>
        <p:spPr bwMode="auto">
          <a:xfrm>
            <a:off x="8892480" y="3212976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557338"/>
            <a:ext cx="1728093" cy="1055687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766212" y="6602424"/>
            <a:ext cx="288032" cy="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22EE-0634-48AF-AB8C-C587354388E6}" type="slidenum">
              <a:rPr lang="fr-FR" sz="1200" b="1" smtClean="0">
                <a:solidFill>
                  <a:schemeClr val="bg1"/>
                </a:solidFill>
                <a:latin typeface="Calibri" pitchFamily="34" charset="0"/>
              </a:rPr>
              <a:pPr marL="0" marR="0" indent="0" algn="r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		</a:t>
            </a: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 flipV="1">
            <a:off x="0" y="646977"/>
            <a:ext cx="9140825" cy="45719"/>
          </a:xfrm>
          <a:prstGeom prst="rect">
            <a:avLst/>
          </a:prstGeom>
          <a:solidFill>
            <a:srgbClr val="71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/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9212"/>
          <a:stretch/>
        </p:blipFill>
        <p:spPr bwMode="auto">
          <a:xfrm>
            <a:off x="92987" y="41338"/>
            <a:ext cx="878614" cy="5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4B5A5650-18C7-44ED-AB8C-FB46BDD0695F}"/>
              </a:ext>
            </a:extLst>
          </p:cNvPr>
          <p:cNvSpPr txBox="1">
            <a:spLocks/>
          </p:cNvSpPr>
          <p:nvPr userDrawn="1"/>
        </p:nvSpPr>
        <p:spPr>
          <a:xfrm>
            <a:off x="0" y="6629808"/>
            <a:ext cx="4572000" cy="255576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utilisateur GALAAD – Accéder à l’application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7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vcd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6575040"/>
            <a:ext cx="9140825" cy="282960"/>
          </a:xfrm>
          <a:prstGeom prst="rect">
            <a:avLst/>
          </a:prstGeom>
          <a:solidFill>
            <a:srgbClr val="B9D031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fr-FR" sz="2400">
                <a:cs typeface="Arial" charset="0"/>
              </a:rPr>
              <a:t> </a:t>
            </a:r>
          </a:p>
        </p:txBody>
      </p:sp>
      <p:sp>
        <p:nvSpPr>
          <p:cNvPr id="10" name="Espace réservé du pied de page 3"/>
          <p:cNvSpPr txBox="1">
            <a:spLocks/>
          </p:cNvSpPr>
          <p:nvPr userDrawn="1"/>
        </p:nvSpPr>
        <p:spPr bwMode="auto">
          <a:xfrm>
            <a:off x="8892480" y="3212976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8766212" y="6602424"/>
            <a:ext cx="288032" cy="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05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05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22EE-0634-48AF-AB8C-C587354388E6}" type="slidenum">
              <a:rPr lang="fr-FR" sz="1050" smtClean="0">
                <a:solidFill>
                  <a:schemeClr val="bg1"/>
                </a:solidFill>
                <a:latin typeface="Calibri" pitchFamily="34" charset="0"/>
              </a:rPr>
              <a:pPr marL="0" marR="0" indent="0" algn="r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1050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		</a:t>
            </a: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 flipV="1">
            <a:off x="0" y="646977"/>
            <a:ext cx="9140825" cy="45719"/>
          </a:xfrm>
          <a:prstGeom prst="rect">
            <a:avLst/>
          </a:prstGeom>
          <a:solidFill>
            <a:srgbClr val="71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/>
              <a:t> 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9212"/>
          <a:stretch/>
        </p:blipFill>
        <p:spPr bwMode="auto">
          <a:xfrm>
            <a:off x="92987" y="41338"/>
            <a:ext cx="878614" cy="5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F50B191D-21A0-43F4-BD5B-97B28362AE65}"/>
              </a:ext>
            </a:extLst>
          </p:cNvPr>
          <p:cNvSpPr txBox="1">
            <a:spLocks/>
          </p:cNvSpPr>
          <p:nvPr userDrawn="1"/>
        </p:nvSpPr>
        <p:spPr>
          <a:xfrm>
            <a:off x="0" y="6602424"/>
            <a:ext cx="4572000" cy="255576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utilisateur GALAAD – Accéder à l’application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0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94090"/>
            <a:ext cx="9140825" cy="282960"/>
          </a:xfrm>
          <a:prstGeom prst="rect">
            <a:avLst/>
          </a:prstGeom>
          <a:solidFill>
            <a:srgbClr val="B9D031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fr-FR" sz="2400">
                <a:cs typeface="Arial" charset="0"/>
              </a:rPr>
              <a:t> </a:t>
            </a:r>
          </a:p>
        </p:txBody>
      </p:sp>
      <p:sp>
        <p:nvSpPr>
          <p:cNvPr id="4" name="Titre 1"/>
          <p:cNvSpPr txBox="1">
            <a:spLocks/>
          </p:cNvSpPr>
          <p:nvPr userDrawn="1"/>
        </p:nvSpPr>
        <p:spPr>
          <a:xfrm>
            <a:off x="0" y="5877272"/>
            <a:ext cx="9144000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t" anchorCtr="0">
            <a:norm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sz="2800" dirty="0">
              <a:solidFill>
                <a:schemeClr val="accent4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t" anchorCtr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sz="280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pPr lvl="0"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sz="2800" dirty="0">
              <a:solidFill>
                <a:schemeClr val="accent4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0649"/>
            <a:ext cx="9143999" cy="432048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8766212" y="6602424"/>
            <a:ext cx="288032" cy="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22EE-0634-48AF-AB8C-C587354388E6}" type="slidenum">
              <a:rPr lang="fr-FR" sz="1200" b="1" smtClean="0">
                <a:solidFill>
                  <a:schemeClr val="bg1"/>
                </a:solidFill>
                <a:latin typeface="Calibri" pitchFamily="34" charset="0"/>
              </a:rPr>
              <a:pPr marL="0" marR="0" indent="0" algn="r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		</a:t>
            </a: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1F220740-D6EB-4918-9DAD-236C4472A459}"/>
              </a:ext>
            </a:extLst>
          </p:cNvPr>
          <p:cNvSpPr txBox="1">
            <a:spLocks/>
          </p:cNvSpPr>
          <p:nvPr userDrawn="1"/>
        </p:nvSpPr>
        <p:spPr>
          <a:xfrm>
            <a:off x="0" y="6602424"/>
            <a:ext cx="4572000" cy="255576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utilisateur GALAAD – Accéder à l’application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9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6594090"/>
            <a:ext cx="9140825" cy="282960"/>
          </a:xfrm>
          <a:prstGeom prst="rect">
            <a:avLst/>
          </a:prstGeom>
          <a:solidFill>
            <a:srgbClr val="B9D031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fr-FR" sz="2400">
                <a:cs typeface="Arial" charset="0"/>
              </a:rPr>
              <a:t> </a:t>
            </a:r>
          </a:p>
        </p:txBody>
      </p:sp>
      <p:sp>
        <p:nvSpPr>
          <p:cNvPr id="10" name="Espace réservé du pied de page 3"/>
          <p:cNvSpPr txBox="1">
            <a:spLocks/>
          </p:cNvSpPr>
          <p:nvPr userDrawn="1"/>
        </p:nvSpPr>
        <p:spPr bwMode="auto">
          <a:xfrm>
            <a:off x="8892480" y="3212976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Espace réservé du pied de page 3"/>
          <p:cNvSpPr txBox="1">
            <a:spLocks/>
          </p:cNvSpPr>
          <p:nvPr userDrawn="1"/>
        </p:nvSpPr>
        <p:spPr>
          <a:xfrm>
            <a:off x="323528" y="4941168"/>
            <a:ext cx="9144000" cy="269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3" name="Connecteur droit 2"/>
          <p:cNvCxnSpPr>
            <a:cxnSpLocks/>
          </p:cNvCxnSpPr>
          <p:nvPr userDrawn="1"/>
        </p:nvCxnSpPr>
        <p:spPr>
          <a:xfrm>
            <a:off x="1512000" y="692696"/>
            <a:ext cx="0" cy="590400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8766212" y="6602424"/>
            <a:ext cx="288032" cy="2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22EE-0634-48AF-AB8C-C587354388E6}" type="slidenum">
              <a:rPr lang="fr-FR" sz="1200" b="1" smtClean="0">
                <a:solidFill>
                  <a:schemeClr val="bg1"/>
                </a:solidFill>
                <a:latin typeface="Calibri" pitchFamily="34" charset="0"/>
              </a:rPr>
              <a:pPr marL="0" marR="0" indent="0" algn="r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12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                           		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0" y="673646"/>
            <a:ext cx="1507977" cy="5909728"/>
          </a:xfrm>
          <a:prstGeom prst="rect">
            <a:avLst/>
          </a:prstGeom>
          <a:solidFill>
            <a:srgbClr val="E3EFDD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sz="2400" dirty="0">
                <a:cs typeface="Arial" charset="0"/>
              </a:rPr>
              <a:t> </a:t>
            </a: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 flipV="1">
            <a:off x="0" y="646977"/>
            <a:ext cx="9140825" cy="45719"/>
          </a:xfrm>
          <a:prstGeom prst="rect">
            <a:avLst/>
          </a:prstGeom>
          <a:solidFill>
            <a:srgbClr val="71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/>
              <a:t> 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9212"/>
          <a:stretch/>
        </p:blipFill>
        <p:spPr bwMode="auto">
          <a:xfrm>
            <a:off x="92987" y="41338"/>
            <a:ext cx="878614" cy="5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F4766F09-FF96-4EB7-9764-30D6FE271D94}"/>
              </a:ext>
            </a:extLst>
          </p:cNvPr>
          <p:cNvSpPr txBox="1">
            <a:spLocks/>
          </p:cNvSpPr>
          <p:nvPr userDrawn="1"/>
        </p:nvSpPr>
        <p:spPr>
          <a:xfrm>
            <a:off x="0" y="6602424"/>
            <a:ext cx="4572000" cy="255576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utilisateur GALAAD – Accéder à l’application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4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2" r:id="rId2"/>
    <p:sldLayoutId id="2147483681" r:id="rId3"/>
    <p:sldLayoutId id="2147483678" r:id="rId4"/>
    <p:sldLayoutId id="2147483670" r:id="rId5"/>
    <p:sldLayoutId id="2147483672" r:id="rId6"/>
    <p:sldLayoutId id="2147483683" r:id="rId7"/>
    <p:sldLayoutId id="2147483677" r:id="rId8"/>
    <p:sldLayoutId id="2147483680" r:id="rId9"/>
    <p:sldLayoutId id="2147483684" r:id="rId10"/>
    <p:sldLayoutId id="214748368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1pPr>
      <a:lvl2pPr marL="708025" indent="-36036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>
              <a:lumMod val="75000"/>
              <a:lumOff val="25000"/>
            </a:schemeClr>
          </a:solidFill>
          <a:latin typeface="Calibri" pitchFamily="34" charset="0"/>
        </a:defRPr>
      </a:lvl2pPr>
      <a:lvl3pPr marL="1050925" indent="-3222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2200">
          <a:solidFill>
            <a:schemeClr val="tx1">
              <a:lumMod val="75000"/>
              <a:lumOff val="25000"/>
            </a:schemeClr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>
              <a:lumMod val="75000"/>
              <a:lumOff val="25000"/>
            </a:schemeClr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>
              <a:lumMod val="75000"/>
              <a:lumOff val="25000"/>
            </a:schemeClr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tmp"/><Relationship Id="rId7" Type="http://schemas.openxmlformats.org/officeDocument/2006/relationships/slide" Target="slide5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11" Type="http://schemas.openxmlformats.org/officeDocument/2006/relationships/hyperlink" Target="https://portail.cnsa.fr/" TargetMode="External"/><Relationship Id="rId5" Type="http://schemas.openxmlformats.org/officeDocument/2006/relationships/slide" Target="slide2.xml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4.tmp"/><Relationship Id="rId3" Type="http://schemas.openxmlformats.org/officeDocument/2006/relationships/hyperlink" Target="https://portail.cnsa.fr/" TargetMode="External"/><Relationship Id="rId7" Type="http://schemas.openxmlformats.org/officeDocument/2006/relationships/slide" Target="slide5.xml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jpeg"/><Relationship Id="rId3" Type="http://schemas.openxmlformats.org/officeDocument/2006/relationships/hyperlink" Target="https://portail.cnsa.fr/" TargetMode="External"/><Relationship Id="rId7" Type="http://schemas.openxmlformats.org/officeDocument/2006/relationships/slide" Target="slide4.xml"/><Relationship Id="rId12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png"/><Relationship Id="rId3" Type="http://schemas.openxmlformats.org/officeDocument/2006/relationships/hyperlink" Target="https://portail.cnsa.fr/" TargetMode="External"/><Relationship Id="rId7" Type="http://schemas.openxmlformats.org/officeDocument/2006/relationships/slide" Target="slide4.xml"/><Relationship Id="rId12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image" Target="../media/image14.png"/><Relationship Id="rId10" Type="http://schemas.openxmlformats.org/officeDocument/2006/relationships/slide" Target="slide8.xml"/><Relationship Id="rId4" Type="http://schemas.openxmlformats.org/officeDocument/2006/relationships/image" Target="../media/image13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s://portail.cnsa.fr/" TargetMode="External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image" Target="../media/image16.png"/><Relationship Id="rId10" Type="http://schemas.openxmlformats.org/officeDocument/2006/relationships/slide" Target="slide9.xml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9.png"/><Relationship Id="rId7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0.png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GUIDE UTILISATEUR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98BF9F6-2348-2B42-BC97-8ED38D3B9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613" y="4173539"/>
            <a:ext cx="6454775" cy="983654"/>
          </a:xfrm>
        </p:spPr>
        <p:txBody>
          <a:bodyPr/>
          <a:lstStyle/>
          <a:p>
            <a:r>
              <a:rPr lang="fr-FR" b="1" dirty="0">
                <a:solidFill>
                  <a:srgbClr val="BFE10C"/>
                </a:solidFill>
              </a:rPr>
              <a:t>Accéder à GALAAD</a:t>
            </a:r>
          </a:p>
        </p:txBody>
      </p:sp>
    </p:spTree>
    <p:extLst>
      <p:ext uri="{BB962C8B-B14F-4D97-AF65-F5344CB8AC3E}">
        <p14:creationId xmlns:p14="http://schemas.microsoft.com/office/powerpoint/2010/main" val="333724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403350" y="333375"/>
            <a:ext cx="7416800" cy="5746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 utilisateur |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Accéder à GALAAD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291" name="Sous-titre 26"/>
          <p:cNvSpPr>
            <a:spLocks noGrp="1"/>
          </p:cNvSpPr>
          <p:nvPr>
            <p:ph type="subTitle" idx="1"/>
          </p:nvPr>
        </p:nvSpPr>
        <p:spPr>
          <a:xfrm>
            <a:off x="395288" y="1365250"/>
            <a:ext cx="1873250" cy="1055688"/>
          </a:xfrm>
        </p:spPr>
        <p:txBody>
          <a:bodyPr/>
          <a:lstStyle/>
          <a:p>
            <a:pPr algn="l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4D7B6B-1A29-4C95-A2A9-A77E618317D5}"/>
              </a:ext>
            </a:extLst>
          </p:cNvPr>
          <p:cNvGrpSpPr/>
          <p:nvPr/>
        </p:nvGrpSpPr>
        <p:grpSpPr>
          <a:xfrm>
            <a:off x="2469219" y="1378553"/>
            <a:ext cx="6120000" cy="504000"/>
            <a:chOff x="2469219" y="1378553"/>
            <a:chExt cx="6120680" cy="279673"/>
          </a:xfrm>
        </p:grpSpPr>
        <p:sp>
          <p:nvSpPr>
            <p:cNvPr id="29" name="Rectangle 28"/>
            <p:cNvSpPr/>
            <p:nvPr/>
          </p:nvSpPr>
          <p:spPr bwMode="gray">
            <a:xfrm>
              <a:off x="2469219" y="1442782"/>
              <a:ext cx="3960000" cy="2154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108000" tIns="0" rIns="108000" bIns="0" anchor="ctr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 connecter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Connecteur droit 2"/>
            <p:cNvCxnSpPr/>
            <p:nvPr/>
          </p:nvCxnSpPr>
          <p:spPr bwMode="auto">
            <a:xfrm>
              <a:off x="2475651" y="1378553"/>
              <a:ext cx="611424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47227E5-56B2-461E-8257-E218DD1AC060}"/>
              </a:ext>
            </a:extLst>
          </p:cNvPr>
          <p:cNvGrpSpPr/>
          <p:nvPr/>
        </p:nvGrpSpPr>
        <p:grpSpPr>
          <a:xfrm>
            <a:off x="2469219" y="1981723"/>
            <a:ext cx="6120000" cy="504000"/>
            <a:chOff x="2469219" y="1883123"/>
            <a:chExt cx="6120680" cy="280308"/>
          </a:xfrm>
        </p:grpSpPr>
        <p:sp>
          <p:nvSpPr>
            <p:cNvPr id="39" name="Rectangle 38"/>
            <p:cNvSpPr/>
            <p:nvPr/>
          </p:nvSpPr>
          <p:spPr bwMode="gray">
            <a:xfrm>
              <a:off x="2469219" y="1947987"/>
              <a:ext cx="3960000" cy="2154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108000" tIns="0" rIns="108000" bIns="0" anchor="ctr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Identifiant ou Mot de passe oublié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 bwMode="auto">
            <a:xfrm>
              <a:off x="2475651" y="1883123"/>
              <a:ext cx="611424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A6CCA9-015C-4050-BAF5-8289C24FC577}"/>
              </a:ext>
            </a:extLst>
          </p:cNvPr>
          <p:cNvGrpSpPr/>
          <p:nvPr/>
        </p:nvGrpSpPr>
        <p:grpSpPr>
          <a:xfrm>
            <a:off x="2469219" y="2584893"/>
            <a:ext cx="6120000" cy="504000"/>
            <a:chOff x="2469219" y="2454821"/>
            <a:chExt cx="6120680" cy="289420"/>
          </a:xfrm>
        </p:grpSpPr>
        <p:sp>
          <p:nvSpPr>
            <p:cNvPr id="40" name="Rectangle 39"/>
            <p:cNvSpPr/>
            <p:nvPr/>
          </p:nvSpPr>
          <p:spPr bwMode="gray">
            <a:xfrm>
              <a:off x="2469219" y="2528797"/>
              <a:ext cx="3960000" cy="2154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108000" tIns="0" rIns="108000" bIns="0" anchor="ctr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Changer son e-mail ou son mot de passe</a:t>
              </a:r>
              <a:endPara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Connecteur droit 49"/>
            <p:cNvCxnSpPr/>
            <p:nvPr/>
          </p:nvCxnSpPr>
          <p:spPr bwMode="auto">
            <a:xfrm>
              <a:off x="2475651" y="2454821"/>
              <a:ext cx="611424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3B2996C-187D-4FAE-8047-4600BD37A918}"/>
              </a:ext>
            </a:extLst>
          </p:cNvPr>
          <p:cNvGrpSpPr/>
          <p:nvPr/>
        </p:nvGrpSpPr>
        <p:grpSpPr>
          <a:xfrm>
            <a:off x="2477071" y="3198777"/>
            <a:ext cx="6120000" cy="504000"/>
            <a:chOff x="2469219" y="3824048"/>
            <a:chExt cx="6123880" cy="281133"/>
          </a:xfrm>
        </p:grpSpPr>
        <p:sp>
          <p:nvSpPr>
            <p:cNvPr id="41" name="Rectangle 40"/>
            <p:cNvSpPr/>
            <p:nvPr/>
          </p:nvSpPr>
          <p:spPr bwMode="gray">
            <a:xfrm>
              <a:off x="2469219" y="3889737"/>
              <a:ext cx="3960000" cy="2154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108000" tIns="0" rIns="108000" bIns="0" anchor="ctr">
              <a:spAutoFit/>
            </a:bodyPr>
            <a:lstStyle/>
            <a:p>
              <a:pPr marL="0" lvl="2">
                <a:spcAft>
                  <a:spcPts val="100"/>
                </a:spcAft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Demander un compte d’accès </a:t>
              </a:r>
              <a:endPara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 bwMode="auto">
            <a:xfrm>
              <a:off x="2478851" y="3824048"/>
              <a:ext cx="611424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119278-0475-48FC-A387-2C21F6E3844A}"/>
              </a:ext>
            </a:extLst>
          </p:cNvPr>
          <p:cNvGrpSpPr/>
          <p:nvPr/>
        </p:nvGrpSpPr>
        <p:grpSpPr>
          <a:xfrm>
            <a:off x="2476924" y="3794532"/>
            <a:ext cx="6120000" cy="504000"/>
            <a:chOff x="2472419" y="4373322"/>
            <a:chExt cx="6112975" cy="287722"/>
          </a:xfrm>
        </p:grpSpPr>
        <p:sp>
          <p:nvSpPr>
            <p:cNvPr id="42" name="Rectangle 41"/>
            <p:cNvSpPr/>
            <p:nvPr/>
          </p:nvSpPr>
          <p:spPr bwMode="gray">
            <a:xfrm>
              <a:off x="2472419" y="4445600"/>
              <a:ext cx="3960000" cy="2154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08000" tIns="0" rIns="108000" bIns="0" anchor="ctr">
              <a:spAutoFit/>
            </a:bodyPr>
            <a:lstStyle/>
            <a:p>
              <a:pPr marL="0" lvl="2">
                <a:spcAft>
                  <a:spcPts val="100"/>
                </a:spcAft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Modifier son compte</a:t>
              </a:r>
              <a:endPara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 bwMode="auto">
            <a:xfrm>
              <a:off x="2473072" y="4373322"/>
              <a:ext cx="611232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80C4E5-7B20-40ED-A2F9-769AC9895A44}"/>
              </a:ext>
            </a:extLst>
          </p:cNvPr>
          <p:cNvGrpSpPr/>
          <p:nvPr/>
        </p:nvGrpSpPr>
        <p:grpSpPr>
          <a:xfrm>
            <a:off x="2469219" y="4419042"/>
            <a:ext cx="6120000" cy="504000"/>
            <a:chOff x="2472419" y="4798920"/>
            <a:chExt cx="6120680" cy="275494"/>
          </a:xfrm>
        </p:grpSpPr>
        <p:sp>
          <p:nvSpPr>
            <p:cNvPr id="55" name="Rectangle 54"/>
            <p:cNvSpPr/>
            <p:nvPr/>
          </p:nvSpPr>
          <p:spPr bwMode="gray">
            <a:xfrm>
              <a:off x="2472419" y="4858970"/>
              <a:ext cx="3960000" cy="2154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08000" tIns="0" rIns="108000" bIns="0" anchor="ctr">
              <a:spAutoFit/>
            </a:bodyPr>
            <a:lstStyle/>
            <a:p>
              <a:pPr marL="0" lvl="2">
                <a:spcAft>
                  <a:spcPts val="100"/>
                </a:spcAft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Notification de demande validée</a:t>
              </a:r>
              <a:endPara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Connecteur droit 52"/>
            <p:cNvCxnSpPr/>
            <p:nvPr/>
          </p:nvCxnSpPr>
          <p:spPr bwMode="auto">
            <a:xfrm>
              <a:off x="2480777" y="4798920"/>
              <a:ext cx="611232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F9469F-BF6E-4735-8A28-DD30CCE71E9E}"/>
              </a:ext>
            </a:extLst>
          </p:cNvPr>
          <p:cNvGrpSpPr/>
          <p:nvPr/>
        </p:nvGrpSpPr>
        <p:grpSpPr>
          <a:xfrm>
            <a:off x="2486703" y="5031324"/>
            <a:ext cx="6120000" cy="504000"/>
            <a:chOff x="2469219" y="5576513"/>
            <a:chExt cx="6114248" cy="300489"/>
          </a:xfrm>
        </p:grpSpPr>
        <p:sp>
          <p:nvSpPr>
            <p:cNvPr id="43" name="Rectangle 42"/>
            <p:cNvSpPr/>
            <p:nvPr/>
          </p:nvSpPr>
          <p:spPr bwMode="gray">
            <a:xfrm>
              <a:off x="2472419" y="5661558"/>
              <a:ext cx="3960000" cy="2154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08000" tIns="0" rIns="108000" bIns="0" anchor="ctr">
              <a:spAutoFit/>
            </a:bodyPr>
            <a:lstStyle/>
            <a:p>
              <a:pPr marL="0" lvl="2">
                <a:spcAft>
                  <a:spcPts val="100"/>
                </a:spcAft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Notification de demande rejetée</a:t>
              </a:r>
              <a:endPara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 bwMode="auto">
            <a:xfrm>
              <a:off x="2469219" y="5576513"/>
              <a:ext cx="611424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7401AF-3E17-4015-A4FF-B3AB0EB8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11" y="872704"/>
            <a:ext cx="3384798" cy="26101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0" name="ZoneTexte 69">
            <a:hlinkClick r:id="rId4" action="ppaction://hlinksldjump"/>
          </p:cNvPr>
          <p:cNvSpPr txBox="1"/>
          <p:nvPr/>
        </p:nvSpPr>
        <p:spPr>
          <a:xfrm>
            <a:off x="71500" y="764704"/>
            <a:ext cx="1296144" cy="216000"/>
          </a:xfrm>
          <a:prstGeom prst="rect">
            <a:avLst/>
          </a:prstGeom>
          <a:solidFill>
            <a:schemeClr val="accent3"/>
          </a:solidFill>
          <a:ln w="3175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fr-FR"/>
            </a:defPPr>
            <a:lvl3pPr marL="0" lvl="2" algn="ctr">
              <a:spcBef>
                <a:spcPts val="0"/>
              </a:spcBef>
              <a:spcAft>
                <a:spcPts val="50"/>
              </a:spcAft>
              <a:defRPr sz="1000" b="1">
                <a:latin typeface="Calibri" pitchFamily="34" charset="0"/>
                <a:cs typeface="Calibri" pitchFamily="34" charset="0"/>
              </a:defRPr>
            </a:lvl3pPr>
          </a:lstStyle>
          <a:p>
            <a:pPr algn="ctr"/>
            <a:r>
              <a:rPr lang="fr-FR" sz="1200" dirty="0">
                <a:latin typeface="Calibri" panose="020F0502020204030204" pitchFamily="34" charset="0"/>
                <a:hlinkClick r:id="rId5" action="ppaction://hlinksldjump"/>
              </a:rPr>
              <a:t>Sommaire</a:t>
            </a:r>
            <a:endParaRPr lang="fr-FR" sz="1200" dirty="0">
              <a:latin typeface="Calibri" panose="020F0502020204030204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906" y="1124744"/>
            <a:ext cx="1475970" cy="1800200"/>
            <a:chOff x="1906" y="1867048"/>
            <a:chExt cx="1475970" cy="2352358"/>
          </a:xfrm>
        </p:grpSpPr>
        <p:sp>
          <p:nvSpPr>
            <p:cNvPr id="29" name="ZoneTexte 28"/>
            <p:cNvSpPr txBox="1"/>
            <p:nvPr/>
          </p:nvSpPr>
          <p:spPr>
            <a:xfrm>
              <a:off x="1906" y="1867048"/>
              <a:ext cx="1475970" cy="2352358"/>
            </a:xfrm>
            <a:prstGeom prst="rect">
              <a:avLst/>
            </a:prstGeom>
            <a:solidFill>
              <a:srgbClr val="FFFFCC"/>
            </a:solidFill>
            <a:ln>
              <a:noFill/>
              <a:prstDash val="sysDot"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9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85" y="2040666"/>
              <a:ext cx="1458000" cy="173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1" name="Rectangle 30"/>
          <p:cNvSpPr/>
          <p:nvPr/>
        </p:nvSpPr>
        <p:spPr bwMode="gray">
          <a:xfrm>
            <a:off x="-1" y="1124744"/>
            <a:ext cx="1547665" cy="1900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0" rIns="108000" bIns="0" numCol="1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latin typeface="Calibri" pitchFamily="34" charset="0"/>
                <a:cs typeface="Calibri" pitchFamily="34" charset="0"/>
              </a:rPr>
              <a:t>Accéder à GALAAD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b="1" dirty="0">
                <a:latin typeface="Calibri" pitchFamily="34" charset="0"/>
                <a:cs typeface="Calibri" pitchFamily="34" charset="0"/>
              </a:rPr>
              <a:t>Se connecter 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Identifiant ou Mot de passe oublié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7" action="ppaction://hlinksldjump"/>
              </a:rPr>
              <a:t>Changer son e-mail ou son mot de passe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8" action="ppaction://hlinksldjump"/>
              </a:rPr>
              <a:t>Demander un compte d’accès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4" action="ppaction://hlinksldjump"/>
              </a:rPr>
              <a:t>Modifier son compte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9" action="ppaction://hlinksldjump"/>
              </a:rPr>
              <a:t>Notification de demande validée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10" action="ppaction://hlinksldjump"/>
              </a:rPr>
              <a:t>Notification de demande rejetée</a:t>
            </a:r>
            <a:endParaRPr lang="fr-FR" sz="800" kern="0" dirty="0">
              <a:latin typeface="Calibri" pitchFamily="34" charset="0"/>
              <a:cs typeface="Calibri" pitchFamily="34" charset="0"/>
            </a:endParaRPr>
          </a:p>
          <a:p>
            <a:pPr marL="0" lvl="2" indent="92075">
              <a:spcBef>
                <a:spcPts val="0"/>
              </a:spcBef>
              <a:spcAft>
                <a:spcPts val="300"/>
              </a:spcAft>
            </a:pPr>
            <a:endParaRPr lang="fr-FR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1547665" y="116632"/>
            <a:ext cx="7596335" cy="3960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Accéder à GALAAD</a:t>
            </a:r>
            <a:r>
              <a:rPr kumimoji="0" lang="fr-FR" sz="32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| 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Se connecter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" name="ZoneTexte 28">
            <a:extLst>
              <a:ext uri="{FF2B5EF4-FFF2-40B4-BE49-F238E27FC236}">
                <a16:creationId xmlns:a16="http://schemas.microsoft.com/office/drawing/2014/main" id="{B8B52D3B-116A-459B-A4E8-D4A4014530AB}"/>
              </a:ext>
            </a:extLst>
          </p:cNvPr>
          <p:cNvSpPr txBox="1"/>
          <p:nvPr/>
        </p:nvSpPr>
        <p:spPr>
          <a:xfrm>
            <a:off x="4377555" y="8545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6F9649-BF07-42FE-9C21-B5EED1F6821E}"/>
              </a:ext>
            </a:extLst>
          </p:cNvPr>
          <p:cNvSpPr/>
          <p:nvPr/>
        </p:nvSpPr>
        <p:spPr>
          <a:xfrm>
            <a:off x="1850831" y="2589466"/>
            <a:ext cx="1416794" cy="5520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48">
            <a:extLst>
              <a:ext uri="{FF2B5EF4-FFF2-40B4-BE49-F238E27FC236}">
                <a16:creationId xmlns:a16="http://schemas.microsoft.com/office/drawing/2014/main" id="{B67D8941-314C-4968-B2B3-FE0F8931ACF2}"/>
              </a:ext>
            </a:extLst>
          </p:cNvPr>
          <p:cNvSpPr txBox="1"/>
          <p:nvPr/>
        </p:nvSpPr>
        <p:spPr>
          <a:xfrm>
            <a:off x="3267625" y="28654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B649A6-8283-4F64-B336-CE9272231DFA}"/>
              </a:ext>
            </a:extLst>
          </p:cNvPr>
          <p:cNvGrpSpPr/>
          <p:nvPr/>
        </p:nvGrpSpPr>
        <p:grpSpPr>
          <a:xfrm>
            <a:off x="6233863" y="986244"/>
            <a:ext cx="2738303" cy="276999"/>
            <a:chOff x="6010161" y="1121304"/>
            <a:chExt cx="2738303" cy="276999"/>
          </a:xfrm>
        </p:grpSpPr>
        <p:sp>
          <p:nvSpPr>
            <p:cNvPr id="21" name="Rectangle 20"/>
            <p:cNvSpPr/>
            <p:nvPr/>
          </p:nvSpPr>
          <p:spPr>
            <a:xfrm>
              <a:off x="6010163" y="1121304"/>
              <a:ext cx="27383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BFE10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 </a:t>
              </a:r>
              <a:r>
                <a:rPr lang="fr-FR" sz="1200" dirty="0">
                  <a:latin typeface="Calibri" panose="020F0502020204030204" pitchFamily="34" charset="0"/>
                </a:rPr>
                <a:t>Aller sur le site </a:t>
              </a:r>
              <a:r>
                <a:rPr lang="fr-FR" sz="1200" dirty="0">
                  <a:latin typeface="Calibri" panose="020F0502020204030204" pitchFamily="34" charset="0"/>
                  <a:hlinkClick r:id="rId11"/>
                </a:rPr>
                <a:t>https://portail.cnsa.fr</a:t>
              </a:r>
              <a:r>
                <a:rPr lang="fr-FR" sz="12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AE7CA71-ABAB-41A6-9323-0B50101F2D1C}"/>
                </a:ext>
              </a:extLst>
            </p:cNvPr>
            <p:cNvSpPr/>
            <p:nvPr/>
          </p:nvSpPr>
          <p:spPr>
            <a:xfrm>
              <a:off x="6010161" y="1121304"/>
              <a:ext cx="2738303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2C286E-55C3-4E5C-8EE4-D373BAB817C0}"/>
              </a:ext>
            </a:extLst>
          </p:cNvPr>
          <p:cNvGrpSpPr/>
          <p:nvPr/>
        </p:nvGrpSpPr>
        <p:grpSpPr>
          <a:xfrm>
            <a:off x="6233864" y="1343667"/>
            <a:ext cx="2738303" cy="475565"/>
            <a:chOff x="6010161" y="2145965"/>
            <a:chExt cx="2738303" cy="475565"/>
          </a:xfrm>
        </p:grpSpPr>
        <p:sp>
          <p:nvSpPr>
            <p:cNvPr id="20" name="Rectangle 19"/>
            <p:cNvSpPr/>
            <p:nvPr/>
          </p:nvSpPr>
          <p:spPr>
            <a:xfrm>
              <a:off x="6010161" y="2145965"/>
              <a:ext cx="27383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BFE10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 </a:t>
              </a:r>
              <a:r>
                <a:rPr lang="fr-FR" sz="1200" dirty="0">
                  <a:latin typeface="Calibri" panose="020F0502020204030204" pitchFamily="34" charset="0"/>
                </a:rPr>
                <a:t>Saisir son identifiant et mot de passe puis cliquer sur « Me connecter »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102739-ED47-4C79-AA4C-6DD9E5A93809}"/>
                </a:ext>
              </a:extLst>
            </p:cNvPr>
            <p:cNvSpPr/>
            <p:nvPr/>
          </p:nvSpPr>
          <p:spPr>
            <a:xfrm>
              <a:off x="6010161" y="2159865"/>
              <a:ext cx="273830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70FA11F-FE59-4216-9686-D149A3AEC2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11" y="3742253"/>
            <a:ext cx="4131427" cy="190259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DA2EE2-6EE1-4D43-A622-F28250CBF559}"/>
              </a:ext>
            </a:extLst>
          </p:cNvPr>
          <p:cNvSpPr txBox="1"/>
          <p:nvPr/>
        </p:nvSpPr>
        <p:spPr>
          <a:xfrm>
            <a:off x="6233863" y="3742253"/>
            <a:ext cx="273830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 </a:t>
            </a:r>
            <a:r>
              <a:rPr lang="fr-FR" sz="1200" dirty="0">
                <a:latin typeface="Calibri" panose="020F0502020204030204" pitchFamily="34" charset="0"/>
              </a:rPr>
              <a:t>Cliquer sur le lien </a:t>
            </a:r>
            <a:r>
              <a:rPr lang="fr-FR" sz="1200" u="sng" dirty="0">
                <a:latin typeface="Calibri" panose="020F0502020204030204" pitchFamily="34" charset="0"/>
              </a:rPr>
              <a:t>GALAAD</a:t>
            </a: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Affichage du tableau de bord GALAAD</a:t>
            </a:r>
          </a:p>
        </p:txBody>
      </p:sp>
      <p:sp>
        <p:nvSpPr>
          <p:cNvPr id="34" name="ZoneTexte 54">
            <a:extLst>
              <a:ext uri="{FF2B5EF4-FFF2-40B4-BE49-F238E27FC236}">
                <a16:creationId xmlns:a16="http://schemas.microsoft.com/office/drawing/2014/main" id="{2E36B8A3-9198-4328-8830-44C5E52E6729}"/>
              </a:ext>
            </a:extLst>
          </p:cNvPr>
          <p:cNvSpPr txBox="1"/>
          <p:nvPr/>
        </p:nvSpPr>
        <p:spPr>
          <a:xfrm>
            <a:off x="2699792" y="40677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5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80112" y="1481033"/>
            <a:ext cx="342000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 </a:t>
            </a:r>
            <a:r>
              <a:rPr lang="fr-FR" sz="1200" dirty="0">
                <a:latin typeface="Calibri" panose="020F0502020204030204" pitchFamily="34" charset="0"/>
              </a:rPr>
              <a:t>Cliquer sur le lien « </a:t>
            </a:r>
            <a:r>
              <a:rPr lang="fr-FR" sz="1200" u="sng" dirty="0">
                <a:solidFill>
                  <a:srgbClr val="0000FF"/>
                </a:solidFill>
                <a:latin typeface="Calibri" panose="020F0502020204030204" pitchFamily="34" charset="0"/>
              </a:rPr>
              <a:t>Identifiant ou mot de passe oublié ?</a:t>
            </a:r>
            <a:r>
              <a:rPr lang="fr-FR" sz="1200" dirty="0">
                <a:latin typeface="Calibri" panose="020F0502020204030204" pitchFamily="34" charset="0"/>
              </a:rPr>
              <a:t> »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0112" y="908720"/>
            <a:ext cx="34200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 </a:t>
            </a:r>
            <a:r>
              <a:rPr lang="fr-FR" sz="1200" dirty="0">
                <a:latin typeface="Calibri" panose="020F0502020204030204" pitchFamily="34" charset="0"/>
              </a:rPr>
              <a:t>Aller sur le site </a:t>
            </a:r>
            <a:r>
              <a:rPr lang="fr-FR" sz="1200" dirty="0">
                <a:latin typeface="Calibri" panose="020F0502020204030204" pitchFamily="34" charset="0"/>
                <a:hlinkClick r:id="rId3"/>
              </a:rPr>
              <a:t>https://portail.cnsa.fr</a:t>
            </a:r>
            <a:r>
              <a:rPr lang="fr-FR" sz="1200" dirty="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906" y="1124743"/>
            <a:ext cx="1475970" cy="1824113"/>
            <a:chOff x="1906" y="1867048"/>
            <a:chExt cx="1475970" cy="2199035"/>
          </a:xfrm>
        </p:grpSpPr>
        <p:sp>
          <p:nvSpPr>
            <p:cNvPr id="31" name="ZoneTexte 30"/>
            <p:cNvSpPr txBox="1"/>
            <p:nvPr/>
          </p:nvSpPr>
          <p:spPr>
            <a:xfrm>
              <a:off x="1906" y="1867048"/>
              <a:ext cx="1475970" cy="2199035"/>
            </a:xfrm>
            <a:prstGeom prst="rect">
              <a:avLst/>
            </a:prstGeom>
            <a:solidFill>
              <a:srgbClr val="FFFFCC"/>
            </a:solidFill>
            <a:ln>
              <a:noFill/>
              <a:prstDash val="sysDot"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9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985" y="2247102"/>
              <a:ext cx="1458000" cy="327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580112" y="2238012"/>
            <a:ext cx="342000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 </a:t>
            </a:r>
            <a:r>
              <a:rPr lang="fr-FR" sz="1200" dirty="0">
                <a:latin typeface="Calibri" panose="020F0502020204030204" pitchFamily="34" charset="0"/>
              </a:rPr>
              <a:t>Saisir son adresse e-mail et cliquer sur « Valider »</a:t>
            </a: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Un e-mail est envoyé immédiatement avec les instructions pour redéfinir le mot de passe (l’identifiant est affiché sur la page de définition du nouveau mot de passe)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80112" y="3648367"/>
            <a:ext cx="342000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 </a:t>
            </a:r>
            <a:r>
              <a:rPr lang="fr-FR" sz="1200" dirty="0">
                <a:latin typeface="Calibri" panose="020F0502020204030204" pitchFamily="34" charset="0"/>
              </a:rPr>
              <a:t>Cliquer sur le </a:t>
            </a:r>
            <a:r>
              <a:rPr lang="fr-FR" sz="1200" u="sng" dirty="0">
                <a:solidFill>
                  <a:srgbClr val="0000FF"/>
                </a:solidFill>
                <a:latin typeface="Calibri" panose="020F0502020204030204" pitchFamily="34" charset="0"/>
              </a:rPr>
              <a:t>lien</a:t>
            </a:r>
            <a:r>
              <a:rPr lang="fr-FR" sz="1200" dirty="0">
                <a:latin typeface="Calibri" panose="020F0502020204030204" pitchFamily="34" charset="0"/>
              </a:rPr>
              <a:t> dans  l’email que vous  avez reçu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23" y="3600535"/>
            <a:ext cx="3839579" cy="11966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577224" y="3879200"/>
            <a:ext cx="2687448" cy="1606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580112" y="4857833"/>
            <a:ext cx="3420000" cy="10156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r>
              <a:rPr lang="fr-FR" sz="1200" dirty="0">
                <a:latin typeface="Calibri" panose="020F0502020204030204" pitchFamily="34" charset="0"/>
              </a:rPr>
              <a:t> Saisir et confirmer le nouveau mot de passe puis cliquer sur « Valider»</a:t>
            </a: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Affichage de la page d’authentification du Portail CNSA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43" y="4825443"/>
            <a:ext cx="3862060" cy="162789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 bwMode="gray">
          <a:xfrm>
            <a:off x="-1" y="1124744"/>
            <a:ext cx="1547665" cy="20749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0" rIns="108000" bIns="0" numCol="1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latin typeface="Calibri" pitchFamily="34" charset="0"/>
                <a:cs typeface="Calibri" pitchFamily="34" charset="0"/>
              </a:rPr>
              <a:t>Accéder à GALAAD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6" action="ppaction://hlinksldjump"/>
              </a:rPr>
              <a:t>Se connecter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b="1" dirty="0">
                <a:latin typeface="Calibri" pitchFamily="34" charset="0"/>
                <a:cs typeface="Calibri" pitchFamily="34" charset="0"/>
              </a:rPr>
              <a:t>Identifiant ou Mot de passe oublié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Changer son e-mail ou son mot de passe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Demander un compte d’accès 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9" action="ppaction://hlinksldjump"/>
              </a:rPr>
              <a:t>Modifier son compte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10" action="ppaction://hlinksldjump"/>
              </a:rPr>
              <a:t>Notification de demande validée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11" action="ppaction://hlinksldjump"/>
              </a:rPr>
              <a:t>Notification de demande rejetée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0" lvl="2" indent="87313">
              <a:spcBef>
                <a:spcPts val="100"/>
              </a:spcBef>
              <a:spcAft>
                <a:spcPts val="300"/>
              </a:spcAft>
            </a:pPr>
            <a:endParaRPr lang="fr-FR" sz="800" kern="0" dirty="0">
              <a:latin typeface="Calibri" pitchFamily="34" charset="0"/>
              <a:cs typeface="Calibri" pitchFamily="34" charset="0"/>
            </a:endParaRPr>
          </a:p>
          <a:p>
            <a:pPr marL="0" lvl="2" indent="92075">
              <a:spcBef>
                <a:spcPts val="0"/>
              </a:spcBef>
              <a:spcAft>
                <a:spcPts val="300"/>
              </a:spcAft>
            </a:pPr>
            <a:endParaRPr lang="fr-FR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ZoneTexte 23">
            <a:hlinkClick r:id="rId9" action="ppaction://hlinksldjump"/>
          </p:cNvPr>
          <p:cNvSpPr txBox="1"/>
          <p:nvPr/>
        </p:nvSpPr>
        <p:spPr>
          <a:xfrm>
            <a:off x="71500" y="764704"/>
            <a:ext cx="1296144" cy="216000"/>
          </a:xfrm>
          <a:prstGeom prst="rect">
            <a:avLst/>
          </a:prstGeom>
          <a:solidFill>
            <a:schemeClr val="accent3"/>
          </a:solidFill>
          <a:ln w="3175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fr-FR"/>
            </a:defPPr>
            <a:lvl3pPr marL="0" lvl="2" algn="ctr">
              <a:spcBef>
                <a:spcPts val="0"/>
              </a:spcBef>
              <a:spcAft>
                <a:spcPts val="50"/>
              </a:spcAft>
              <a:defRPr sz="1000" b="1">
                <a:latin typeface="Calibri" pitchFamily="34" charset="0"/>
                <a:cs typeface="Calibri" pitchFamily="34" charset="0"/>
              </a:defRPr>
            </a:lvl3pPr>
          </a:lstStyle>
          <a:p>
            <a:pPr algn="ctr"/>
            <a:r>
              <a:rPr lang="fr-FR" sz="1100" dirty="0">
                <a:latin typeface="Calibri" panose="020F0502020204030204" pitchFamily="34" charset="0"/>
                <a:hlinkClick r:id="rId12" action="ppaction://hlinksldjump"/>
              </a:rPr>
              <a:t>Sommaire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1547665" y="116632"/>
            <a:ext cx="7596335" cy="3960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Accéder à GALAAD</a:t>
            </a:r>
            <a:r>
              <a:rPr kumimoji="0" lang="fr-FR" sz="28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|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Identifiant ou Mot de passe oublié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1883-6F8E-42F0-9189-F44557E196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24" y="890868"/>
            <a:ext cx="3384798" cy="26101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6B1DAF7-6680-436A-BD15-B310DB35EA8F}"/>
              </a:ext>
            </a:extLst>
          </p:cNvPr>
          <p:cNvSpPr/>
          <p:nvPr/>
        </p:nvSpPr>
        <p:spPr>
          <a:xfrm>
            <a:off x="1835696" y="3137809"/>
            <a:ext cx="792088" cy="147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42">
            <a:extLst>
              <a:ext uri="{FF2B5EF4-FFF2-40B4-BE49-F238E27FC236}">
                <a16:creationId xmlns:a16="http://schemas.microsoft.com/office/drawing/2014/main" id="{15768D0C-872F-44DF-BB14-7356E32F28B6}"/>
              </a:ext>
            </a:extLst>
          </p:cNvPr>
          <p:cNvSpPr txBox="1"/>
          <p:nvPr/>
        </p:nvSpPr>
        <p:spPr>
          <a:xfrm>
            <a:off x="4233057" y="37748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8">
            <a:extLst>
              <a:ext uri="{FF2B5EF4-FFF2-40B4-BE49-F238E27FC236}">
                <a16:creationId xmlns:a16="http://schemas.microsoft.com/office/drawing/2014/main" id="{3B8C029E-BC16-4EDE-A55B-8CB36CFBDC2A}"/>
              </a:ext>
            </a:extLst>
          </p:cNvPr>
          <p:cNvSpPr txBox="1"/>
          <p:nvPr/>
        </p:nvSpPr>
        <p:spPr>
          <a:xfrm>
            <a:off x="2339752" y="8901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48">
            <a:extLst>
              <a:ext uri="{FF2B5EF4-FFF2-40B4-BE49-F238E27FC236}">
                <a16:creationId xmlns:a16="http://schemas.microsoft.com/office/drawing/2014/main" id="{56E9AD2C-DE04-45DC-A6EA-9AC8490A040F}"/>
              </a:ext>
            </a:extLst>
          </p:cNvPr>
          <p:cNvSpPr txBox="1"/>
          <p:nvPr/>
        </p:nvSpPr>
        <p:spPr>
          <a:xfrm>
            <a:off x="1577223" y="30190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8C254-536F-45D9-B752-C42008F288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1" y="2453552"/>
            <a:ext cx="2405180" cy="975804"/>
          </a:xfrm>
          <a:prstGeom prst="rect">
            <a:avLst/>
          </a:prstGeom>
          <a:ln>
            <a:solidFill>
              <a:srgbClr val="0000FF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A882AF-72DD-4631-85EE-2F1E948A6423}"/>
              </a:ext>
            </a:extLst>
          </p:cNvPr>
          <p:cNvCxnSpPr>
            <a:cxnSpLocks/>
            <a:stCxn id="26" idx="3"/>
            <a:endCxn id="3" idx="1"/>
          </p:cNvCxnSpPr>
          <p:nvPr/>
        </p:nvCxnSpPr>
        <p:spPr>
          <a:xfrm flipV="1">
            <a:off x="2627784" y="2941454"/>
            <a:ext cx="378147" cy="2699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54">
            <a:extLst>
              <a:ext uri="{FF2B5EF4-FFF2-40B4-BE49-F238E27FC236}">
                <a16:creationId xmlns:a16="http://schemas.microsoft.com/office/drawing/2014/main" id="{4FE2F0BA-BB22-4AE7-B9C2-383267EA7BC2}"/>
              </a:ext>
            </a:extLst>
          </p:cNvPr>
          <p:cNvSpPr txBox="1"/>
          <p:nvPr/>
        </p:nvSpPr>
        <p:spPr>
          <a:xfrm>
            <a:off x="4622907" y="302673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B916CE5-2E88-4253-8462-73AAFF2B34F6}"/>
              </a:ext>
            </a:extLst>
          </p:cNvPr>
          <p:cNvSpPr txBox="1"/>
          <p:nvPr/>
        </p:nvSpPr>
        <p:spPr>
          <a:xfrm>
            <a:off x="4632085" y="58734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6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1906" y="1124744"/>
            <a:ext cx="1475970" cy="1800200"/>
            <a:chOff x="1906" y="1867049"/>
            <a:chExt cx="1475970" cy="2170207"/>
          </a:xfrm>
        </p:grpSpPr>
        <p:sp>
          <p:nvSpPr>
            <p:cNvPr id="25" name="ZoneTexte 24"/>
            <p:cNvSpPr txBox="1"/>
            <p:nvPr/>
          </p:nvSpPr>
          <p:spPr>
            <a:xfrm>
              <a:off x="1906" y="1867049"/>
              <a:ext cx="1475970" cy="2170207"/>
            </a:xfrm>
            <a:prstGeom prst="rect">
              <a:avLst/>
            </a:prstGeom>
            <a:solidFill>
              <a:srgbClr val="FFFFCC"/>
            </a:solidFill>
            <a:ln>
              <a:noFill/>
              <a:prstDash val="sysDot"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9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85" y="2561532"/>
              <a:ext cx="1458000" cy="347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95073" y="1812637"/>
            <a:ext cx="3241423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 </a:t>
            </a:r>
            <a:r>
              <a:rPr lang="fr-FR" sz="1200" dirty="0">
                <a:latin typeface="Calibri" panose="020F0502020204030204" pitchFamily="34" charset="0"/>
              </a:rPr>
              <a:t>Saisir son identifiant et mot de passe puis cliquer sur « Me connecter »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5074" y="1240324"/>
            <a:ext cx="3241422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 </a:t>
            </a:r>
            <a:r>
              <a:rPr lang="fr-FR" sz="1200" dirty="0">
                <a:latin typeface="Calibri" panose="020F0502020204030204" pitchFamily="34" charset="0"/>
              </a:rPr>
              <a:t>Aller sur le site </a:t>
            </a:r>
            <a:r>
              <a:rPr lang="fr-FR" sz="1200" dirty="0">
                <a:latin typeface="Calibri" panose="020F0502020204030204" pitchFamily="34" charset="0"/>
                <a:hlinkClick r:id="rId3"/>
              </a:rPr>
              <a:t>https://portail.cnsa.fr</a:t>
            </a:r>
            <a:r>
              <a:rPr lang="fr-FR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95073" y="2569616"/>
            <a:ext cx="3241423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 </a:t>
            </a:r>
            <a:r>
              <a:rPr lang="fr-FR" sz="1200" dirty="0">
                <a:latin typeface="Calibri" panose="020F0502020204030204" pitchFamily="34" charset="0"/>
              </a:rPr>
              <a:t>Cliquer sur l’onglet « Mon compte »</a:t>
            </a: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Affichage des informations de votre compte utilisateur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95073" y="4105508"/>
            <a:ext cx="3241423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 </a:t>
            </a:r>
            <a:r>
              <a:rPr lang="fr-FR" sz="1200" dirty="0">
                <a:latin typeface="Calibri" panose="020F0502020204030204" pitchFamily="34" charset="0"/>
              </a:rPr>
              <a:t>Saisir son nouvel e-mail et cliquer sur le bouton « Mettre à jour »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95073" y="5675203"/>
            <a:ext cx="3241423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r>
              <a:rPr lang="fr-FR" sz="1200" dirty="0">
                <a:latin typeface="Calibri" panose="020F0502020204030204" pitchFamily="34" charset="0"/>
              </a:rPr>
              <a:t> Pour modifier le mot de passe, cliquer sur le bouton « Changer son mot de passe »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1619672" y="2802705"/>
            <a:ext cx="3998641" cy="3383347"/>
            <a:chOff x="1930480" y="936434"/>
            <a:chExt cx="5979632" cy="5100810"/>
          </a:xfrm>
        </p:grpSpPr>
        <p:grpSp>
          <p:nvGrpSpPr>
            <p:cNvPr id="38" name="Groupe 37"/>
            <p:cNvGrpSpPr/>
            <p:nvPr/>
          </p:nvGrpSpPr>
          <p:grpSpPr>
            <a:xfrm>
              <a:off x="1930480" y="936434"/>
              <a:ext cx="5979632" cy="5100810"/>
              <a:chOff x="1930480" y="936434"/>
              <a:chExt cx="5979632" cy="5100810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8" t="12963" r="9524" b="24320"/>
              <a:stretch/>
            </p:blipFill>
            <p:spPr bwMode="auto">
              <a:xfrm>
                <a:off x="1949986" y="936434"/>
                <a:ext cx="5960126" cy="251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8" t="26310" r="9525" b="9048"/>
              <a:stretch/>
            </p:blipFill>
            <p:spPr bwMode="auto">
              <a:xfrm>
                <a:off x="1930480" y="3448280"/>
                <a:ext cx="5960126" cy="258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Rectangle 38"/>
            <p:cNvSpPr/>
            <p:nvPr/>
          </p:nvSpPr>
          <p:spPr>
            <a:xfrm>
              <a:off x="1949986" y="936434"/>
              <a:ext cx="5960126" cy="5100810"/>
            </a:xfrm>
            <a:prstGeom prst="rect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2" name="Connecteur droit avec flèche 41"/>
          <p:cNvCxnSpPr>
            <a:cxnSpLocks/>
          </p:cNvCxnSpPr>
          <p:nvPr/>
        </p:nvCxnSpPr>
        <p:spPr>
          <a:xfrm flipH="1">
            <a:off x="3851921" y="4293096"/>
            <a:ext cx="18384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</p:cNvCxnSpPr>
          <p:nvPr/>
        </p:nvCxnSpPr>
        <p:spPr>
          <a:xfrm flipH="1">
            <a:off x="3131845" y="4293096"/>
            <a:ext cx="2558476" cy="16561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gray">
          <a:xfrm>
            <a:off x="-1" y="1124744"/>
            <a:ext cx="1547665" cy="1900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0" rIns="108000" bIns="0" numCol="1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latin typeface="Calibri" pitchFamily="34" charset="0"/>
                <a:cs typeface="Calibri" pitchFamily="34" charset="0"/>
              </a:rPr>
              <a:t>Accéder à GALAAD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6" action="ppaction://hlinksldjump"/>
              </a:rPr>
              <a:t>Se connecter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7" action="ppaction://hlinksldjump"/>
              </a:rPr>
              <a:t>Identifiant ou Mot de passe oublié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b="1" dirty="0">
                <a:latin typeface="Calibri" pitchFamily="34" charset="0"/>
                <a:cs typeface="Calibri" pitchFamily="34" charset="0"/>
              </a:rPr>
              <a:t>Changer son e-mail ou son mot de passe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Demander un compte d’accès 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 son compte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10" action="ppaction://hlinksldjump"/>
              </a:rPr>
              <a:t>Notification de demande validée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11" action="ppaction://hlinksldjump"/>
              </a:rPr>
              <a:t>Notification de demande rejetée</a:t>
            </a:r>
            <a:endParaRPr lang="fr-FR" sz="800" kern="0" dirty="0">
              <a:latin typeface="Calibri" pitchFamily="34" charset="0"/>
              <a:cs typeface="Calibri" pitchFamily="34" charset="0"/>
            </a:endParaRPr>
          </a:p>
          <a:p>
            <a:pPr marL="0" lvl="2" indent="92075">
              <a:spcBef>
                <a:spcPts val="0"/>
              </a:spcBef>
              <a:spcAft>
                <a:spcPts val="300"/>
              </a:spcAft>
            </a:pPr>
            <a:endParaRPr lang="fr-FR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ZoneTexte 26">
            <a:hlinkClick r:id="rId9" action="ppaction://hlinksldjump"/>
          </p:cNvPr>
          <p:cNvSpPr txBox="1"/>
          <p:nvPr/>
        </p:nvSpPr>
        <p:spPr>
          <a:xfrm>
            <a:off x="71500" y="764704"/>
            <a:ext cx="1296144" cy="216000"/>
          </a:xfrm>
          <a:prstGeom prst="rect">
            <a:avLst/>
          </a:prstGeom>
          <a:solidFill>
            <a:schemeClr val="accent3"/>
          </a:solidFill>
          <a:ln w="3175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fr-FR"/>
            </a:defPPr>
            <a:lvl3pPr marL="0" lvl="2" algn="ctr">
              <a:spcBef>
                <a:spcPts val="0"/>
              </a:spcBef>
              <a:spcAft>
                <a:spcPts val="50"/>
              </a:spcAft>
              <a:defRPr sz="1000" b="1">
                <a:latin typeface="Calibri" pitchFamily="34" charset="0"/>
                <a:cs typeface="Calibri" pitchFamily="34" charset="0"/>
              </a:defRPr>
            </a:lvl3pPr>
          </a:lstStyle>
          <a:p>
            <a:pPr algn="ctr"/>
            <a:r>
              <a:rPr lang="fr-FR" sz="1100" dirty="0">
                <a:latin typeface="Calibri" panose="020F0502020204030204" pitchFamily="34" charset="0"/>
                <a:hlinkClick r:id="rId12" action="ppaction://hlinksldjump"/>
              </a:rPr>
              <a:t>Sommaire</a:t>
            </a:r>
            <a:endParaRPr lang="fr-FR" sz="1100" dirty="0">
              <a:latin typeface="Calibri" panose="020F0502020204030204" pitchFamily="34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1636558" y="2813055"/>
            <a:ext cx="1183197" cy="424417"/>
            <a:chOff x="3611218" y="4134628"/>
            <a:chExt cx="1183197" cy="424417"/>
          </a:xfrm>
        </p:grpSpPr>
        <p:sp>
          <p:nvSpPr>
            <p:cNvPr id="54" name="Rectangle 53"/>
            <p:cNvSpPr/>
            <p:nvPr/>
          </p:nvSpPr>
          <p:spPr>
            <a:xfrm>
              <a:off x="3611218" y="4134628"/>
              <a:ext cx="1183197" cy="424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Image 5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42" b="13156"/>
            <a:stretch/>
          </p:blipFill>
          <p:spPr>
            <a:xfrm>
              <a:off x="3635204" y="4169731"/>
              <a:ext cx="668809" cy="389314"/>
            </a:xfrm>
            <a:prstGeom prst="rect">
              <a:avLst/>
            </a:prstGeom>
          </p:spPr>
        </p:pic>
      </p:grpSp>
      <p:grpSp>
        <p:nvGrpSpPr>
          <p:cNvPr id="37" name="Groupe 36"/>
          <p:cNvGrpSpPr/>
          <p:nvPr/>
        </p:nvGrpSpPr>
        <p:grpSpPr>
          <a:xfrm>
            <a:off x="1619672" y="1124744"/>
            <a:ext cx="3998641" cy="1580449"/>
            <a:chOff x="3930521" y="4293212"/>
            <a:chExt cx="5026046" cy="2051283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61" t="11482" r="11869" b="45589"/>
            <a:stretch/>
          </p:blipFill>
          <p:spPr bwMode="auto">
            <a:xfrm>
              <a:off x="3930521" y="4293212"/>
              <a:ext cx="5026046" cy="205128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4695349" y="5069078"/>
              <a:ext cx="592819" cy="2165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8" name="Titre 1"/>
          <p:cNvSpPr txBox="1">
            <a:spLocks/>
          </p:cNvSpPr>
          <p:nvPr/>
        </p:nvSpPr>
        <p:spPr>
          <a:xfrm>
            <a:off x="1547665" y="116632"/>
            <a:ext cx="7596335" cy="3960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Accéder à GALAAD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|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Changer son e-mail ou son mot de passe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4" name="ZoneTexte 42">
            <a:extLst>
              <a:ext uri="{FF2B5EF4-FFF2-40B4-BE49-F238E27FC236}">
                <a16:creationId xmlns:a16="http://schemas.microsoft.com/office/drawing/2014/main" id="{3476359A-95A1-4E37-9442-5CF4FB8931D6}"/>
              </a:ext>
            </a:extLst>
          </p:cNvPr>
          <p:cNvSpPr txBox="1"/>
          <p:nvPr/>
        </p:nvSpPr>
        <p:spPr>
          <a:xfrm>
            <a:off x="2494694" y="40969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oneTexte 54">
            <a:extLst>
              <a:ext uri="{FF2B5EF4-FFF2-40B4-BE49-F238E27FC236}">
                <a16:creationId xmlns:a16="http://schemas.microsoft.com/office/drawing/2014/main" id="{419485BF-F9F6-4DFD-AB75-DF8046670D06}"/>
              </a:ext>
            </a:extLst>
          </p:cNvPr>
          <p:cNvSpPr txBox="1"/>
          <p:nvPr/>
        </p:nvSpPr>
        <p:spPr>
          <a:xfrm>
            <a:off x="2576877" y="14235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2">
            <a:extLst>
              <a:ext uri="{FF2B5EF4-FFF2-40B4-BE49-F238E27FC236}">
                <a16:creationId xmlns:a16="http://schemas.microsoft.com/office/drawing/2014/main" id="{E883ACB2-1C15-4368-8978-DE5C82F81F24}"/>
              </a:ext>
            </a:extLst>
          </p:cNvPr>
          <p:cNvSpPr txBox="1"/>
          <p:nvPr/>
        </p:nvSpPr>
        <p:spPr>
          <a:xfrm>
            <a:off x="2884544" y="5698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32">
            <a:extLst>
              <a:ext uri="{FF2B5EF4-FFF2-40B4-BE49-F238E27FC236}">
                <a16:creationId xmlns:a16="http://schemas.microsoft.com/office/drawing/2014/main" id="{03DC4555-CDFA-4D11-A49C-FA8A98B66366}"/>
              </a:ext>
            </a:extLst>
          </p:cNvPr>
          <p:cNvSpPr txBox="1"/>
          <p:nvPr/>
        </p:nvSpPr>
        <p:spPr>
          <a:xfrm>
            <a:off x="4136372" y="57106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5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04048" y="1279793"/>
            <a:ext cx="4127031" cy="27699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 </a:t>
            </a:r>
            <a:r>
              <a:rPr lang="fr-FR" sz="1200" dirty="0">
                <a:latin typeface="Calibri" panose="020F0502020204030204" pitchFamily="34" charset="0"/>
              </a:rPr>
              <a:t>Cliquer sur le bouton « Demander un accès »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04049" y="895379"/>
            <a:ext cx="4127030" cy="27699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 </a:t>
            </a:r>
            <a:r>
              <a:rPr lang="fr-FR" sz="1200" dirty="0">
                <a:latin typeface="Calibri" panose="020F0502020204030204" pitchFamily="34" charset="0"/>
              </a:rPr>
              <a:t>Aller sur le site </a:t>
            </a:r>
            <a:r>
              <a:rPr lang="fr-FR" sz="1200" dirty="0">
                <a:latin typeface="Calibri" panose="020F0502020204030204" pitchFamily="34" charset="0"/>
                <a:hlinkClick r:id="rId3"/>
              </a:rPr>
              <a:t>https://portail.cnsa.fr</a:t>
            </a:r>
            <a:r>
              <a:rPr lang="fr-FR" sz="1200" dirty="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906" y="1124744"/>
            <a:ext cx="1475970" cy="1872208"/>
            <a:chOff x="1906" y="1867049"/>
            <a:chExt cx="1475970" cy="2257016"/>
          </a:xfrm>
        </p:grpSpPr>
        <p:sp>
          <p:nvSpPr>
            <p:cNvPr id="25" name="ZoneTexte 24"/>
            <p:cNvSpPr txBox="1"/>
            <p:nvPr/>
          </p:nvSpPr>
          <p:spPr>
            <a:xfrm>
              <a:off x="1906" y="1867049"/>
              <a:ext cx="1475970" cy="2257016"/>
            </a:xfrm>
            <a:prstGeom prst="rect">
              <a:avLst/>
            </a:prstGeom>
            <a:solidFill>
              <a:srgbClr val="FFFFCC"/>
            </a:solidFill>
            <a:ln>
              <a:noFill/>
              <a:prstDash val="sysDot"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9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85" y="2908767"/>
              <a:ext cx="1458000" cy="312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4904049" y="1711841"/>
            <a:ext cx="4127032" cy="27699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 </a:t>
            </a:r>
            <a:r>
              <a:rPr lang="fr-FR" sz="1200" dirty="0">
                <a:latin typeface="Calibri" panose="020F0502020204030204" pitchFamily="34" charset="0"/>
              </a:rPr>
              <a:t>Saisir son Nom , Prénom , adresse e-mail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04049" y="2145086"/>
            <a:ext cx="4127035" cy="27699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 </a:t>
            </a:r>
            <a:r>
              <a:rPr lang="fr-FR" sz="1200" dirty="0">
                <a:latin typeface="Calibri" panose="020F0502020204030204" pitchFamily="34" charset="0"/>
              </a:rPr>
              <a:t>Sélectionner sa structure d’appartenance en cliquant sur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04048" y="2577134"/>
            <a:ext cx="4127033" cy="27699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 </a:t>
            </a:r>
            <a:r>
              <a:rPr lang="fr-FR" sz="1200" dirty="0">
                <a:latin typeface="Calibri" panose="020F0502020204030204" pitchFamily="34" charset="0"/>
              </a:rPr>
              <a:t>Sélectionner « Type de structure » ARS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04048" y="3009875"/>
            <a:ext cx="4127034" cy="27699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 </a:t>
            </a:r>
            <a:r>
              <a:rPr lang="fr-FR" sz="1200" dirty="0">
                <a:latin typeface="Calibri" panose="020F0502020204030204" pitchFamily="34" charset="0"/>
              </a:rPr>
              <a:t>Sélectionner l’ARS d’appartenance puis cliquer sur « Valider »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27389" r="19060" b="24536"/>
          <a:stretch/>
        </p:blipFill>
        <p:spPr bwMode="auto">
          <a:xfrm>
            <a:off x="8780516" y="2168956"/>
            <a:ext cx="243592" cy="2039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904048" y="3447166"/>
            <a:ext cx="4127034" cy="258532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 </a:t>
            </a:r>
            <a:r>
              <a:rPr lang="fr-FR" sz="1200" dirty="0">
                <a:latin typeface="Calibri" panose="020F0502020204030204" pitchFamily="34" charset="0"/>
              </a:rPr>
              <a:t>Sélectionner votre profil « Galaad-Médecin XXX » dans la liste déroulante, ajouter éventuellement un message pour l’administrateur puis cliquer sur « Valider »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Un e-mail de confirmation  de la prise en compte de la demande d’accès  vous est envoyé immédiatement à l’adresse e-mail enregistrée.</a:t>
            </a:r>
          </a:p>
          <a:p>
            <a:pPr algn="just"/>
            <a:endParaRPr lang="fr-FR" sz="1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Votre demande est envoyée au gestionnaire.</a:t>
            </a:r>
          </a:p>
          <a:p>
            <a:pPr algn="just"/>
            <a:endParaRPr lang="fr-FR" sz="1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Vous êtes notifié par e-mail de la validation ou du rejet de votre demande, lorsque le gestionnaire a procédé à son traitement (sous 2 et 5 jours).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5530" r="25380" b="5530"/>
          <a:stretch/>
        </p:blipFill>
        <p:spPr bwMode="auto">
          <a:xfrm>
            <a:off x="1665908" y="2733029"/>
            <a:ext cx="3122116" cy="238814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Carré corné 40"/>
          <p:cNvSpPr/>
          <p:nvPr/>
        </p:nvSpPr>
        <p:spPr>
          <a:xfrm>
            <a:off x="1665907" y="5391938"/>
            <a:ext cx="3122117" cy="845374"/>
          </a:xfrm>
          <a:prstGeom prst="foldedCorner">
            <a:avLst>
              <a:gd name="adj" fmla="val 13342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txBody>
          <a:bodyPr wrap="square">
            <a:noAutofit/>
          </a:bodyPr>
          <a:lstStyle/>
          <a:p>
            <a:r>
              <a:rPr lang="fr-FR" sz="12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Si vous détenez plusieurs profils, indiquer dans la zone de message prévue pour l’administrateur les profils qui doivent être ajoutés à votre compte.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3779912" y="4473104"/>
            <a:ext cx="0" cy="9188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 bwMode="gray">
          <a:xfrm>
            <a:off x="-1" y="1124744"/>
            <a:ext cx="1547665" cy="2023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0" rIns="108000" bIns="0" numCol="1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latin typeface="Calibri" pitchFamily="34" charset="0"/>
                <a:cs typeface="Calibri" pitchFamily="34" charset="0"/>
              </a:rPr>
              <a:t>Accéder à GALAAD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6" action="ppaction://hlinksldjump"/>
              </a:rPr>
              <a:t>Se connecter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7" action="ppaction://hlinksldjump"/>
              </a:rPr>
              <a:t>Identifiant ou Mot de passe oublié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8" action="ppaction://hlinksldjump"/>
              </a:rPr>
              <a:t>Changer son e-mail ou son mot de passe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b="1" dirty="0">
                <a:latin typeface="Calibri" pitchFamily="34" charset="0"/>
                <a:cs typeface="Calibri" pitchFamily="34" charset="0"/>
              </a:rPr>
              <a:t>Demander un compte d’accès 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 son compte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Notification de demande validée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Notification de demande rejetée</a:t>
            </a:r>
            <a:endParaRPr lang="fr-FR" sz="800" kern="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0" lvl="2" indent="92075">
              <a:spcBef>
                <a:spcPts val="0"/>
              </a:spcBef>
              <a:spcAft>
                <a:spcPts val="300"/>
              </a:spcAft>
            </a:pPr>
            <a:endParaRPr lang="fr-FR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ZoneTexte 26">
            <a:hlinkClick r:id="rId9" action="ppaction://hlinksldjump"/>
          </p:cNvPr>
          <p:cNvSpPr txBox="1"/>
          <p:nvPr/>
        </p:nvSpPr>
        <p:spPr>
          <a:xfrm>
            <a:off x="71500" y="764704"/>
            <a:ext cx="1296144" cy="216000"/>
          </a:xfrm>
          <a:prstGeom prst="rect">
            <a:avLst/>
          </a:prstGeom>
          <a:solidFill>
            <a:schemeClr val="accent3"/>
          </a:solidFill>
          <a:ln w="3175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fr-FR"/>
            </a:defPPr>
            <a:lvl3pPr marL="0" lvl="2" algn="ctr">
              <a:spcBef>
                <a:spcPts val="0"/>
              </a:spcBef>
              <a:spcAft>
                <a:spcPts val="50"/>
              </a:spcAft>
              <a:defRPr sz="1000" b="1">
                <a:latin typeface="Calibri" pitchFamily="34" charset="0"/>
                <a:cs typeface="Calibri" pitchFamily="34" charset="0"/>
              </a:defRPr>
            </a:lvl3pPr>
          </a:lstStyle>
          <a:p>
            <a:pPr algn="ctr"/>
            <a:r>
              <a:rPr lang="fr-FR" sz="1100" dirty="0">
                <a:latin typeface="Calibri" panose="020F0502020204030204" pitchFamily="34" charset="0"/>
                <a:hlinkClick r:id="rId12" action="ppaction://hlinksldjump"/>
              </a:rPr>
              <a:t>Sommaire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1547665" y="116632"/>
            <a:ext cx="7596335" cy="3960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Accéder à GALAAD</a:t>
            </a:r>
            <a:r>
              <a:rPr kumimoji="0" lang="fr-FR" sz="28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|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Demander un compte d’accès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1665907" y="872705"/>
            <a:ext cx="3122116" cy="1789166"/>
            <a:chOff x="4598293" y="1212604"/>
            <a:chExt cx="4399093" cy="2658109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2" t="11481" r="11899" b="25185"/>
            <a:stretch/>
          </p:blipFill>
          <p:spPr bwMode="auto">
            <a:xfrm>
              <a:off x="4598293" y="1212604"/>
              <a:ext cx="4399093" cy="265810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7364037" y="3352204"/>
              <a:ext cx="698652" cy="178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Picture 2" descr="C:\Users\amoa-desms\AppData\Local\Microsoft\Windows\Temporary Internet Files\Content.IE5\1CL5RX0D\idea-bulb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7203" y="5554400"/>
            <a:ext cx="331574" cy="3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ZoneTexte 28">
            <a:extLst>
              <a:ext uri="{FF2B5EF4-FFF2-40B4-BE49-F238E27FC236}">
                <a16:creationId xmlns:a16="http://schemas.microsoft.com/office/drawing/2014/main" id="{9AF6777B-14FC-45BF-AA75-1DA38EE9E561}"/>
              </a:ext>
            </a:extLst>
          </p:cNvPr>
          <p:cNvSpPr txBox="1"/>
          <p:nvPr/>
        </p:nvSpPr>
        <p:spPr>
          <a:xfrm>
            <a:off x="2237934" y="8727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oneTexte 48">
            <a:extLst>
              <a:ext uri="{FF2B5EF4-FFF2-40B4-BE49-F238E27FC236}">
                <a16:creationId xmlns:a16="http://schemas.microsoft.com/office/drawing/2014/main" id="{42D4CC80-5B21-4C49-BBFD-7CA60B6A7EE1}"/>
              </a:ext>
            </a:extLst>
          </p:cNvPr>
          <p:cNvSpPr txBox="1"/>
          <p:nvPr/>
        </p:nvSpPr>
        <p:spPr>
          <a:xfrm>
            <a:off x="4071057" y="218826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ZoneTexte 54">
            <a:extLst>
              <a:ext uri="{FF2B5EF4-FFF2-40B4-BE49-F238E27FC236}">
                <a16:creationId xmlns:a16="http://schemas.microsoft.com/office/drawing/2014/main" id="{2980B0D6-396E-4323-88B7-A1BB196154E4}"/>
              </a:ext>
            </a:extLst>
          </p:cNvPr>
          <p:cNvSpPr txBox="1"/>
          <p:nvPr/>
        </p:nvSpPr>
        <p:spPr>
          <a:xfrm>
            <a:off x="2813998" y="293263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4">
            <a:extLst>
              <a:ext uri="{FF2B5EF4-FFF2-40B4-BE49-F238E27FC236}">
                <a16:creationId xmlns:a16="http://schemas.microsoft.com/office/drawing/2014/main" id="{159ABAF9-A1EE-414F-AB05-B137096108B1}"/>
              </a:ext>
            </a:extLst>
          </p:cNvPr>
          <p:cNvSpPr txBox="1"/>
          <p:nvPr/>
        </p:nvSpPr>
        <p:spPr>
          <a:xfrm>
            <a:off x="2813998" y="31794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4">
            <a:extLst>
              <a:ext uri="{FF2B5EF4-FFF2-40B4-BE49-F238E27FC236}">
                <a16:creationId xmlns:a16="http://schemas.microsoft.com/office/drawing/2014/main" id="{28974EFD-7025-45B8-B6CF-A3A8CB8A1EC2}"/>
              </a:ext>
            </a:extLst>
          </p:cNvPr>
          <p:cNvSpPr txBox="1"/>
          <p:nvPr/>
        </p:nvSpPr>
        <p:spPr>
          <a:xfrm>
            <a:off x="2813998" y="340328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42">
            <a:extLst>
              <a:ext uri="{FF2B5EF4-FFF2-40B4-BE49-F238E27FC236}">
                <a16:creationId xmlns:a16="http://schemas.microsoft.com/office/drawing/2014/main" id="{A3F6C443-45CE-4BDB-83EF-5131E8AB4906}"/>
              </a:ext>
            </a:extLst>
          </p:cNvPr>
          <p:cNvSpPr txBox="1"/>
          <p:nvPr/>
        </p:nvSpPr>
        <p:spPr>
          <a:xfrm>
            <a:off x="2445435" y="359922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32">
            <a:extLst>
              <a:ext uri="{FF2B5EF4-FFF2-40B4-BE49-F238E27FC236}">
                <a16:creationId xmlns:a16="http://schemas.microsoft.com/office/drawing/2014/main" id="{C53F2345-92BC-42E8-B200-07C1EBA4F762}"/>
              </a:ext>
            </a:extLst>
          </p:cNvPr>
          <p:cNvSpPr txBox="1"/>
          <p:nvPr/>
        </p:nvSpPr>
        <p:spPr>
          <a:xfrm>
            <a:off x="2627784" y="35992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39">
            <a:extLst>
              <a:ext uri="{FF2B5EF4-FFF2-40B4-BE49-F238E27FC236}">
                <a16:creationId xmlns:a16="http://schemas.microsoft.com/office/drawing/2014/main" id="{03E8397B-7766-4EC7-9AD0-29B4AB4BE4BC}"/>
              </a:ext>
            </a:extLst>
          </p:cNvPr>
          <p:cNvSpPr txBox="1"/>
          <p:nvPr/>
        </p:nvSpPr>
        <p:spPr>
          <a:xfrm>
            <a:off x="2813998" y="35992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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ZoneTexte 39">
            <a:extLst>
              <a:ext uri="{FF2B5EF4-FFF2-40B4-BE49-F238E27FC236}">
                <a16:creationId xmlns:a16="http://schemas.microsoft.com/office/drawing/2014/main" id="{8D536B82-F847-4AEB-ADCA-897449E80FBB}"/>
              </a:ext>
            </a:extLst>
          </p:cNvPr>
          <p:cNvSpPr txBox="1"/>
          <p:nvPr/>
        </p:nvSpPr>
        <p:spPr>
          <a:xfrm>
            <a:off x="2823841" y="38343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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8816AF-AC90-4814-9C91-A71E54FC4BD7}"/>
              </a:ext>
            </a:extLst>
          </p:cNvPr>
          <p:cNvSpPr/>
          <p:nvPr/>
        </p:nvSpPr>
        <p:spPr>
          <a:xfrm>
            <a:off x="4196661" y="4532048"/>
            <a:ext cx="447347" cy="26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23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1906" y="1124744"/>
            <a:ext cx="1475970" cy="1728192"/>
            <a:chOff x="1906" y="1867049"/>
            <a:chExt cx="1475970" cy="2083399"/>
          </a:xfrm>
        </p:grpSpPr>
        <p:sp>
          <p:nvSpPr>
            <p:cNvPr id="25" name="ZoneTexte 24"/>
            <p:cNvSpPr txBox="1"/>
            <p:nvPr/>
          </p:nvSpPr>
          <p:spPr>
            <a:xfrm>
              <a:off x="1906" y="1867049"/>
              <a:ext cx="1475970" cy="2083399"/>
            </a:xfrm>
            <a:prstGeom prst="rect">
              <a:avLst/>
            </a:prstGeom>
            <a:solidFill>
              <a:srgbClr val="FFFFCC"/>
            </a:solidFill>
            <a:ln>
              <a:noFill/>
              <a:prstDash val="sysDot"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9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85" y="3115088"/>
              <a:ext cx="1458000" cy="173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552306" y="2573013"/>
            <a:ext cx="3742454" cy="1614527"/>
            <a:chOff x="6750974" y="2512836"/>
            <a:chExt cx="3993892" cy="1781245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8" t="26310" r="9525" b="9048"/>
            <a:stretch/>
          </p:blipFill>
          <p:spPr bwMode="auto">
            <a:xfrm>
              <a:off x="6750974" y="2512836"/>
              <a:ext cx="3993892" cy="17812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9090890" y="4013300"/>
              <a:ext cx="728965" cy="2383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90" y="4329801"/>
            <a:ext cx="3699654" cy="211490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323728" y="5805288"/>
            <a:ext cx="504000" cy="19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 bwMode="gray">
          <a:xfrm>
            <a:off x="-1" y="1124744"/>
            <a:ext cx="1547665" cy="1900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0" rIns="108000" bIns="0" numCol="1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latin typeface="Calibri" pitchFamily="34" charset="0"/>
                <a:cs typeface="Calibri" pitchFamily="34" charset="0"/>
              </a:rPr>
              <a:t>Accéder à GALAAD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connecter 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6" action="ppaction://hlinksldjump"/>
              </a:rPr>
              <a:t>Identifiant ou Mot de passe oublié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Changer son e-mail ou son mot de passe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8" action="ppaction://hlinksldjump"/>
              </a:rPr>
              <a:t>Demander un compte d’accès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b="1" dirty="0">
                <a:latin typeface="Calibri" pitchFamily="34" charset="0"/>
                <a:cs typeface="Calibri" pitchFamily="34" charset="0"/>
              </a:rPr>
              <a:t>Modifier son compte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Notification de demande validée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10" action="ppaction://hlinksldjump"/>
              </a:rPr>
              <a:t>Notification de demande rejetée</a:t>
            </a:r>
            <a:endParaRPr lang="fr-FR" sz="800" kern="0" dirty="0">
              <a:latin typeface="Calibri" pitchFamily="34" charset="0"/>
              <a:cs typeface="Calibri" pitchFamily="34" charset="0"/>
            </a:endParaRPr>
          </a:p>
          <a:p>
            <a:pPr marL="0" lvl="2" indent="92075">
              <a:spcBef>
                <a:spcPts val="0"/>
              </a:spcBef>
              <a:spcAft>
                <a:spcPts val="300"/>
              </a:spcAft>
            </a:pPr>
            <a:endParaRPr lang="fr-FR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ZoneTexte 26">
            <a:hlinkClick r:id="rId11" action="ppaction://hlinksldjump"/>
          </p:cNvPr>
          <p:cNvSpPr txBox="1"/>
          <p:nvPr/>
        </p:nvSpPr>
        <p:spPr>
          <a:xfrm>
            <a:off x="71500" y="764704"/>
            <a:ext cx="1296144" cy="216000"/>
          </a:xfrm>
          <a:prstGeom prst="rect">
            <a:avLst/>
          </a:prstGeom>
          <a:solidFill>
            <a:schemeClr val="accent3"/>
          </a:solidFill>
          <a:ln w="3175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fr-FR"/>
            </a:defPPr>
            <a:lvl3pPr marL="0" lvl="2" algn="ctr">
              <a:spcBef>
                <a:spcPts val="0"/>
              </a:spcBef>
              <a:spcAft>
                <a:spcPts val="50"/>
              </a:spcAft>
              <a:defRPr sz="1000" b="1">
                <a:latin typeface="Calibri" pitchFamily="34" charset="0"/>
                <a:cs typeface="Calibri" pitchFamily="34" charset="0"/>
              </a:defRPr>
            </a:lvl3pPr>
          </a:lstStyle>
          <a:p>
            <a:pPr algn="ctr"/>
            <a:r>
              <a:rPr lang="fr-FR" sz="1100" dirty="0">
                <a:latin typeface="Calibri" panose="020F0502020204030204" pitchFamily="34" charset="0"/>
                <a:hlinkClick r:id="rId12" action="ppaction://hlinksldjump"/>
              </a:rPr>
              <a:t>Sommaire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00919" y="2721769"/>
            <a:ext cx="3633412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 </a:t>
            </a:r>
            <a:r>
              <a:rPr lang="fr-FR" sz="1200" dirty="0">
                <a:latin typeface="Calibri" panose="020F0502020204030204" pitchFamily="34" charset="0"/>
              </a:rPr>
              <a:t>Saisir son identifiant et mot de passe puis cliquer sur « Me connecter »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00918" y="2291538"/>
            <a:ext cx="3633413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 </a:t>
            </a:r>
            <a:r>
              <a:rPr lang="fr-FR" sz="1200" dirty="0">
                <a:latin typeface="Calibri" panose="020F0502020204030204" pitchFamily="34" charset="0"/>
              </a:rPr>
              <a:t>Aller sur le site </a:t>
            </a:r>
            <a:r>
              <a:rPr lang="fr-FR" sz="1200" dirty="0">
                <a:latin typeface="Calibri" panose="020F0502020204030204" pitchFamily="34" charset="0"/>
                <a:hlinkClick r:id="rId13"/>
              </a:rPr>
              <a:t>https://portail.cnsa.fr</a:t>
            </a:r>
            <a:r>
              <a:rPr lang="fr-FR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03083" y="3336667"/>
            <a:ext cx="3633412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 </a:t>
            </a:r>
            <a:r>
              <a:rPr lang="fr-FR" sz="1200" dirty="0">
                <a:latin typeface="Calibri" panose="020F0502020204030204" pitchFamily="34" charset="0"/>
              </a:rPr>
              <a:t>Cliquer sur l’onglet « Mon compte »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03084" y="3829690"/>
            <a:ext cx="3633412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r>
              <a:rPr lang="fr-FR" sz="1200" dirty="0">
                <a:solidFill>
                  <a:srgbClr val="BFE10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>
                <a:latin typeface="Calibri" panose="020F0502020204030204" pitchFamily="34" charset="0"/>
              </a:rPr>
              <a:t>Cliquer sur le bouton « Demander une modification »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03159" y="4444587"/>
            <a:ext cx="3633412" cy="15696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 </a:t>
            </a:r>
            <a:r>
              <a:rPr lang="fr-FR" sz="1200" dirty="0">
                <a:latin typeface="Calibri" panose="020F0502020204030204" pitchFamily="34" charset="0"/>
              </a:rPr>
              <a:t>Saisir l’objet de votre demande puis cliquer sur « Soumettre »</a:t>
            </a: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Votre demande est envoyée au gestionnaire.</a:t>
            </a:r>
          </a:p>
          <a:p>
            <a:pPr algn="just"/>
            <a:endParaRPr lang="fr-FR" sz="1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chemeClr val="accent1"/>
                </a:solidFill>
                <a:latin typeface="Calibri" panose="020F0502020204030204" pitchFamily="34" charset="0"/>
              </a:rPr>
              <a:t>&gt; Vous êtes notifié par e-mail de la validation ou du rejet de votre demande, lorsque le gestionnaire a procédé à son traitement (sous 2 et 5 jours).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51" name="Carré corné 50"/>
          <p:cNvSpPr/>
          <p:nvPr/>
        </p:nvSpPr>
        <p:spPr>
          <a:xfrm>
            <a:off x="5476109" y="1093387"/>
            <a:ext cx="3558222" cy="1080120"/>
          </a:xfrm>
          <a:prstGeom prst="foldedCorner">
            <a:avLst>
              <a:gd name="adj" fmla="val 13342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txBody>
          <a:bodyPr wrap="square">
            <a:noAutofit/>
          </a:bodyPr>
          <a:lstStyle/>
          <a:p>
            <a:r>
              <a:rPr lang="fr-FR" sz="1200" dirty="0">
                <a:latin typeface="Calibri" pitchFamily="34" charset="0"/>
                <a:cs typeface="Calibri" pitchFamily="34" charset="0"/>
              </a:rPr>
              <a:t>Les informations grisées ne sont pas modifiables : pour modifier l’orthographe de votre nom, demander la désactivation de votre compte, changer de structure d’appartenance …une demande doit être envoyée au gestionnaire de l’ARS</a:t>
            </a: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1547665" y="116632"/>
            <a:ext cx="7596335" cy="3960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Accéder à GALAAD</a:t>
            </a:r>
            <a:r>
              <a:rPr kumimoji="0" lang="fr-FR" sz="28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|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Modifier son compte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1545567" y="1123575"/>
            <a:ext cx="3726677" cy="1307177"/>
            <a:chOff x="3930521" y="4293212"/>
            <a:chExt cx="5026046" cy="2051283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61" t="11482" r="11869" b="45589"/>
            <a:stretch/>
          </p:blipFill>
          <p:spPr bwMode="auto">
            <a:xfrm>
              <a:off x="3930521" y="4293212"/>
              <a:ext cx="5026046" cy="205128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4" name="Rectangle 53"/>
            <p:cNvSpPr/>
            <p:nvPr/>
          </p:nvSpPr>
          <p:spPr>
            <a:xfrm>
              <a:off x="4695349" y="5069078"/>
              <a:ext cx="592819" cy="2165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Picture 2" descr="C:\Users\amoa-desms\AppData\Local\Microsoft\Windows\Temporary Internet Files\Content.IE5\1CL5RX0D\idea-bulb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8549" y="1389417"/>
            <a:ext cx="341402" cy="3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54">
            <a:extLst>
              <a:ext uri="{FF2B5EF4-FFF2-40B4-BE49-F238E27FC236}">
                <a16:creationId xmlns:a16="http://schemas.microsoft.com/office/drawing/2014/main" id="{7AFC00D3-6E42-4F26-AEBE-EFCDE5EDC537}"/>
              </a:ext>
            </a:extLst>
          </p:cNvPr>
          <p:cNvSpPr txBox="1"/>
          <p:nvPr/>
        </p:nvSpPr>
        <p:spPr>
          <a:xfrm>
            <a:off x="2373605" y="135954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oneTexte 42">
            <a:extLst>
              <a:ext uri="{FF2B5EF4-FFF2-40B4-BE49-F238E27FC236}">
                <a16:creationId xmlns:a16="http://schemas.microsoft.com/office/drawing/2014/main" id="{AD97277B-2C90-4072-A4AE-960D354F1E0C}"/>
              </a:ext>
            </a:extLst>
          </p:cNvPr>
          <p:cNvSpPr txBox="1"/>
          <p:nvPr/>
        </p:nvSpPr>
        <p:spPr>
          <a:xfrm>
            <a:off x="4341383" y="38563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32">
            <a:extLst>
              <a:ext uri="{FF2B5EF4-FFF2-40B4-BE49-F238E27FC236}">
                <a16:creationId xmlns:a16="http://schemas.microsoft.com/office/drawing/2014/main" id="{37CFC5CF-3315-4A94-83B0-4E5DED93E803}"/>
              </a:ext>
            </a:extLst>
          </p:cNvPr>
          <p:cNvSpPr txBox="1"/>
          <p:nvPr/>
        </p:nvSpPr>
        <p:spPr>
          <a:xfrm>
            <a:off x="3763641" y="570770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BFE10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fr-FR" dirty="0">
              <a:solidFill>
                <a:srgbClr val="BFE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5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1906" y="1124744"/>
            <a:ext cx="1475970" cy="1728192"/>
            <a:chOff x="1906" y="1867049"/>
            <a:chExt cx="1475970" cy="2083399"/>
          </a:xfrm>
        </p:grpSpPr>
        <p:sp>
          <p:nvSpPr>
            <p:cNvPr id="25" name="ZoneTexte 24"/>
            <p:cNvSpPr txBox="1"/>
            <p:nvPr/>
          </p:nvSpPr>
          <p:spPr>
            <a:xfrm>
              <a:off x="1906" y="1867049"/>
              <a:ext cx="1475970" cy="2083399"/>
            </a:xfrm>
            <a:prstGeom prst="rect">
              <a:avLst/>
            </a:prstGeom>
            <a:solidFill>
              <a:srgbClr val="FFFFCC"/>
            </a:solidFill>
            <a:ln>
              <a:noFill/>
              <a:prstDash val="sysDot"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9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85" y="3310385"/>
              <a:ext cx="1458000" cy="303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840760" cy="338678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691680" y="1259880"/>
            <a:ext cx="6840760" cy="138499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</a:rPr>
              <a:t>Toutes les demandes (création de compte ou modification des informations du compte) sont soumises au gestionnaire CNSA qui peut valider ou rejeter la demande. </a:t>
            </a:r>
          </a:p>
          <a:p>
            <a:endParaRPr lang="fr-FR" sz="1200" dirty="0">
              <a:latin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</a:rPr>
              <a:t>Le délai de traitement des demandes se situe ente 2 à 5 jours.</a:t>
            </a:r>
          </a:p>
          <a:p>
            <a:endParaRPr lang="fr-FR" sz="1200" dirty="0">
              <a:latin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</a:rPr>
              <a:t>Dès que le traitement de votre demande est effectué par le gestionnaire, une notification par e-mail  vous est envoyée.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-1" y="1124744"/>
            <a:ext cx="1547665" cy="1900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0" rIns="108000" bIns="0" numCol="1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latin typeface="Calibri" pitchFamily="34" charset="0"/>
                <a:cs typeface="Calibri" pitchFamily="34" charset="0"/>
              </a:rPr>
              <a:t>Accéder à GALAAD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4" action="ppaction://hlinksldjump"/>
              </a:rPr>
              <a:t>Se connecter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Identifiant ou Mot de passe oublié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Changer son e-mail ou son mot de passe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7" action="ppaction://hlinksldjump"/>
              </a:rPr>
              <a:t>Demander un compte d’accès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8" action="ppaction://hlinksldjump"/>
              </a:rPr>
              <a:t>Modifier son compte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b="1" dirty="0">
                <a:latin typeface="Calibri" pitchFamily="34" charset="0"/>
                <a:cs typeface="Calibri" pitchFamily="34" charset="0"/>
              </a:rPr>
              <a:t>Notification de demande validée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Notification de demande rejetée</a:t>
            </a:r>
            <a:endParaRPr lang="fr-FR" sz="800" kern="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0" lvl="2" indent="92075">
              <a:spcBef>
                <a:spcPts val="0"/>
              </a:spcBef>
              <a:spcAft>
                <a:spcPts val="300"/>
              </a:spcAft>
            </a:pPr>
            <a:endParaRPr lang="fr-FR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ZoneTexte 14">
            <a:hlinkClick r:id="rId8" action="ppaction://hlinksldjump"/>
          </p:cNvPr>
          <p:cNvSpPr txBox="1"/>
          <p:nvPr/>
        </p:nvSpPr>
        <p:spPr>
          <a:xfrm>
            <a:off x="71500" y="764704"/>
            <a:ext cx="1296144" cy="216000"/>
          </a:xfrm>
          <a:prstGeom prst="rect">
            <a:avLst/>
          </a:prstGeom>
          <a:solidFill>
            <a:schemeClr val="accent3"/>
          </a:solidFill>
          <a:ln w="3175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fr-FR"/>
            </a:defPPr>
            <a:lvl3pPr marL="0" lvl="2" algn="ctr">
              <a:spcBef>
                <a:spcPts val="0"/>
              </a:spcBef>
              <a:spcAft>
                <a:spcPts val="50"/>
              </a:spcAft>
              <a:defRPr sz="1000" b="1">
                <a:latin typeface="Calibri" pitchFamily="34" charset="0"/>
                <a:cs typeface="Calibri" pitchFamily="34" charset="0"/>
              </a:defRPr>
            </a:lvl3pPr>
          </a:lstStyle>
          <a:p>
            <a:pPr algn="ctr"/>
            <a:r>
              <a:rPr lang="fr-FR" sz="1100" dirty="0">
                <a:latin typeface="Calibri" panose="020F0502020204030204" pitchFamily="34" charset="0"/>
                <a:hlinkClick r:id="rId10" action="ppaction://hlinksldjump"/>
              </a:rPr>
              <a:t>Sommaire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547665" y="116632"/>
            <a:ext cx="7596335" cy="3960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Accéder à GALAAD</a:t>
            </a:r>
            <a:r>
              <a:rPr kumimoji="0" lang="fr-FR" sz="28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| </a:t>
            </a:r>
            <a:r>
              <a:rPr lang="fr-FR" sz="2400" b="1" noProof="0" dirty="0">
                <a:latin typeface="Calibri" pitchFamily="34" charset="0"/>
                <a:cs typeface="Calibri" pitchFamily="34" charset="0"/>
              </a:rPr>
              <a:t>Notification de demande validée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7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1906" y="1124744"/>
            <a:ext cx="1475970" cy="1728192"/>
            <a:chOff x="1906" y="1867049"/>
            <a:chExt cx="1475970" cy="2083399"/>
          </a:xfrm>
        </p:grpSpPr>
        <p:sp>
          <p:nvSpPr>
            <p:cNvPr id="25" name="ZoneTexte 24"/>
            <p:cNvSpPr txBox="1"/>
            <p:nvPr/>
          </p:nvSpPr>
          <p:spPr>
            <a:xfrm>
              <a:off x="1906" y="1867049"/>
              <a:ext cx="1475970" cy="2083399"/>
            </a:xfrm>
            <a:prstGeom prst="rect">
              <a:avLst/>
            </a:prstGeom>
            <a:solidFill>
              <a:srgbClr val="FFFFCC"/>
            </a:solidFill>
            <a:ln>
              <a:noFill/>
              <a:prstDash val="sysDot"/>
            </a:ln>
          </p:spPr>
          <p:txBody>
            <a:bodyPr wrap="square" rtlCol="0">
              <a:noAutofit/>
            </a:bodyPr>
            <a:lstStyle/>
            <a:p>
              <a:pPr algn="ctr"/>
              <a:endParaRPr lang="fr-FR" sz="9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85" y="3603215"/>
              <a:ext cx="1458000" cy="347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691680" y="1259880"/>
            <a:ext cx="6840760" cy="138499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Calibri" panose="020F0502020204030204" pitchFamily="34" charset="0"/>
              </a:rPr>
              <a:t>Dès que le traitement de votre demande est effectué par le gestionnaire, une notification par e-mail  vous est envoyée.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  <a:p>
            <a:pPr algn="just"/>
            <a:r>
              <a:rPr lang="fr-FR" sz="1200" dirty="0">
                <a:latin typeface="Calibri" panose="020F0502020204030204" pitchFamily="34" charset="0"/>
              </a:rPr>
              <a:t>Lorsque votre demande est rejetée, une notification par e-mail  vous est envoyée, dans laquelle est indiquée le motif du rejet saisi par le gestionnaire de votre compte.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  <a:p>
            <a:pPr algn="just"/>
            <a:r>
              <a:rPr lang="fr-FR" sz="1200" dirty="0">
                <a:latin typeface="Calibri" panose="020F0502020204030204" pitchFamily="34" charset="0"/>
              </a:rPr>
              <a:t>Vous pouvez procéder à une nouvelle demande selon les indications qui vous ont été transmises.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46157"/>
            <a:ext cx="6840760" cy="27363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gray">
          <a:xfrm>
            <a:off x="-1" y="1124744"/>
            <a:ext cx="1547665" cy="1900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0" rIns="108000" bIns="0" numCol="1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000" b="1" dirty="0">
                <a:latin typeface="Calibri" pitchFamily="34" charset="0"/>
                <a:cs typeface="Calibri" pitchFamily="34" charset="0"/>
              </a:rPr>
              <a:t>Accéder à GALAAD</a:t>
            </a: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4" action="ppaction://hlinksldjump"/>
              </a:rPr>
              <a:t>Se connecter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5" action="ppaction://hlinksldjump"/>
              </a:rPr>
              <a:t>Identifiant ou Mot de passe oublié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6" action="ppaction://hlinksldjump"/>
              </a:rPr>
              <a:t>Changer son e-mail ou son mot de passe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7" action="ppaction://hlinksldjump"/>
              </a:rPr>
              <a:t>Demander un compte d’accès 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latin typeface="Calibri" pitchFamily="34" charset="0"/>
                <a:cs typeface="Calibri" pitchFamily="34" charset="0"/>
                <a:hlinkClick r:id="rId8" action="ppaction://hlinksldjump"/>
              </a:rPr>
              <a:t>Modifier son compte</a:t>
            </a:r>
            <a:endParaRPr lang="fr-FR" sz="800" dirty="0"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66B800"/>
                </a:solidFill>
                <a:latin typeface="Calibri" pitchFamily="34" charset="0"/>
                <a:cs typeface="Calibri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Notification de demande validée</a:t>
            </a:r>
            <a:endParaRPr lang="fr-FR" sz="800" dirty="0">
              <a:solidFill>
                <a:srgbClr val="66B800"/>
              </a:solidFill>
              <a:latin typeface="Calibri" pitchFamily="34" charset="0"/>
              <a:cs typeface="Calibri" pitchFamily="34" charset="0"/>
            </a:endParaRPr>
          </a:p>
          <a:p>
            <a:pPr marL="85725" indent="-85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800" b="1" dirty="0">
                <a:latin typeface="Calibri" pitchFamily="34" charset="0"/>
                <a:cs typeface="Calibri" pitchFamily="34" charset="0"/>
              </a:rPr>
              <a:t>Notification de demande rejetée</a:t>
            </a:r>
            <a:endParaRPr lang="fr-FR" sz="800" kern="0" dirty="0">
              <a:latin typeface="Calibri" pitchFamily="34" charset="0"/>
              <a:cs typeface="Calibri" pitchFamily="34" charset="0"/>
            </a:endParaRPr>
          </a:p>
          <a:p>
            <a:pPr marL="0" lvl="2" indent="92075">
              <a:spcBef>
                <a:spcPts val="0"/>
              </a:spcBef>
              <a:spcAft>
                <a:spcPts val="300"/>
              </a:spcAft>
            </a:pPr>
            <a:endParaRPr lang="fr-FR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ZoneTexte 14">
            <a:hlinkClick r:id="rId8" action="ppaction://hlinksldjump"/>
          </p:cNvPr>
          <p:cNvSpPr txBox="1"/>
          <p:nvPr/>
        </p:nvSpPr>
        <p:spPr>
          <a:xfrm>
            <a:off x="71500" y="764704"/>
            <a:ext cx="1296144" cy="216000"/>
          </a:xfrm>
          <a:prstGeom prst="rect">
            <a:avLst/>
          </a:prstGeom>
          <a:solidFill>
            <a:schemeClr val="accent3"/>
          </a:solidFill>
          <a:ln w="3175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fr-FR"/>
            </a:defPPr>
            <a:lvl3pPr marL="0" lvl="2" algn="ctr">
              <a:spcBef>
                <a:spcPts val="0"/>
              </a:spcBef>
              <a:spcAft>
                <a:spcPts val="50"/>
              </a:spcAft>
              <a:defRPr sz="1000" b="1">
                <a:latin typeface="Calibri" pitchFamily="34" charset="0"/>
                <a:cs typeface="Calibri" pitchFamily="34" charset="0"/>
              </a:defRPr>
            </a:lvl3pPr>
          </a:lstStyle>
          <a:p>
            <a:pPr algn="ctr"/>
            <a:r>
              <a:rPr lang="fr-FR" sz="1100" dirty="0">
                <a:latin typeface="Calibri" panose="020F0502020204030204" pitchFamily="34" charset="0"/>
                <a:hlinkClick r:id="rId10" action="ppaction://hlinksldjump"/>
              </a:rPr>
              <a:t>Sommaire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547665" y="116632"/>
            <a:ext cx="7596335" cy="3960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Accéder à GALAAD</a:t>
            </a:r>
            <a:r>
              <a:rPr kumimoji="0" lang="fr-FR" sz="28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| </a:t>
            </a:r>
            <a:r>
              <a:rPr lang="fr-FR" sz="2400" b="1" noProof="0" dirty="0">
                <a:latin typeface="Calibri" pitchFamily="34" charset="0"/>
                <a:cs typeface="Calibri" pitchFamily="34" charset="0"/>
              </a:rPr>
              <a:t>Notification de demande rejetée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73078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pt">
  <a:themeElements>
    <a:clrScheme name="">
      <a:dk1>
        <a:srgbClr val="000000"/>
      </a:dk1>
      <a:lt1>
        <a:srgbClr val="FFFFFF"/>
      </a:lt1>
      <a:dk2>
        <a:srgbClr val="000000"/>
      </a:dk2>
      <a:lt2>
        <a:srgbClr val="BFE10C"/>
      </a:lt2>
      <a:accent1>
        <a:srgbClr val="66B800"/>
      </a:accent1>
      <a:accent2>
        <a:srgbClr val="333333"/>
      </a:accent2>
      <a:accent3>
        <a:srgbClr val="FFFFFF"/>
      </a:accent3>
      <a:accent4>
        <a:srgbClr val="000000"/>
      </a:accent4>
      <a:accent5>
        <a:srgbClr val="B8D8AA"/>
      </a:accent5>
      <a:accent6>
        <a:srgbClr val="2D2D2D"/>
      </a:accent6>
      <a:hlink>
        <a:srgbClr val="66B800"/>
      </a:hlink>
      <a:folHlink>
        <a:srgbClr val="BFE10C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BFE10C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000000"/>
        </a:dk2>
        <a:lt2>
          <a:srgbClr val="BFE10C"/>
        </a:lt2>
        <a:accent1>
          <a:srgbClr val="66B8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D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000000"/>
        </a:dk2>
        <a:lt2>
          <a:srgbClr val="BFE10C"/>
        </a:lt2>
        <a:accent1>
          <a:srgbClr val="66B800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B8D8AA"/>
        </a:accent5>
        <a:accent6>
          <a:srgbClr val="2D2D2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FFFFFF"/>
        </a:lt1>
        <a:dk2>
          <a:srgbClr val="000000"/>
        </a:dk2>
        <a:lt2>
          <a:srgbClr val="BFE10C"/>
        </a:lt2>
        <a:accent1>
          <a:srgbClr val="66B800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B8D8AA"/>
        </a:accent5>
        <a:accent6>
          <a:srgbClr val="2D2D2D"/>
        </a:accent6>
        <a:hlink>
          <a:srgbClr val="66B8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31F5D61880346B7D164F8877F96F8" ma:contentTypeVersion="3" ma:contentTypeDescription="Crée un document." ma:contentTypeScope="" ma:versionID="cafc2cff99be102c3404a52a1d9b0f32">
  <xsd:schema xmlns:xsd="http://www.w3.org/2001/XMLSchema" xmlns:xs="http://www.w3.org/2001/XMLSchema" xmlns:p="http://schemas.microsoft.com/office/2006/metadata/properties" xmlns:ns2="3c965efa-b50b-4b1e-9ace-ec5cdfaa6e64" targetNamespace="http://schemas.microsoft.com/office/2006/metadata/properties" ma:root="true" ma:fieldsID="880ff772607575a7fa533511e972b9a8" ns2:_="">
    <xsd:import namespace="3c965efa-b50b-4b1e-9ace-ec5cdfaa6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65efa-b50b-4b1e-9ace-ec5cdfaa6e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8004AD-47BB-4458-8422-EC22836E0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582977-C7FF-4365-A7E3-FB3851C70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65efa-b50b-4b1e-9ace-ec5cdfaa6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2EE9F8-AB21-4433-83D8-1CA5C4797F9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20180314_Rencontres medicales regionales ARS 2018_CNSA - Ile-de-France</Template>
  <TotalTime>43772</TotalTime>
  <Words>1035</Words>
  <Application>Microsoft Office PowerPoint</Application>
  <PresentationFormat>On-screen Show (4:3)</PresentationFormat>
  <Paragraphs>163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masque ppt</vt:lpstr>
      <vt:lpstr>GUIDE UTILISATEUR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CNSA;Christelle Darthenucq</dc:creator>
  <cp:lastModifiedBy>Fatima Badri</cp:lastModifiedBy>
  <cp:revision>1727</cp:revision>
  <cp:lastPrinted>2016-05-13T15:20:11Z</cp:lastPrinted>
  <dcterms:created xsi:type="dcterms:W3CDTF">2014-03-25T09:02:05Z</dcterms:created>
  <dcterms:modified xsi:type="dcterms:W3CDTF">2020-11-23T15:19:45Z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0x010100FA631F5D61880346B7D164F8877F96F8</vt:lpwstr>
  </property>
</Properties>
</file>