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handoutMasterIdLst>
    <p:handoutMasterId r:id="rId39"/>
  </p:handoutMasterIdLst>
  <p:sldIdLst>
    <p:sldId id="256" r:id="rId5"/>
    <p:sldId id="867" r:id="rId6"/>
    <p:sldId id="877" r:id="rId7"/>
    <p:sldId id="746" r:id="rId8"/>
    <p:sldId id="332" r:id="rId9"/>
    <p:sldId id="808" r:id="rId10"/>
    <p:sldId id="806" r:id="rId11"/>
    <p:sldId id="811" r:id="rId12"/>
    <p:sldId id="812" r:id="rId13"/>
    <p:sldId id="869" r:id="rId14"/>
    <p:sldId id="871" r:id="rId15"/>
    <p:sldId id="873" r:id="rId16"/>
    <p:sldId id="870" r:id="rId17"/>
    <p:sldId id="823" r:id="rId18"/>
    <p:sldId id="824" r:id="rId19"/>
    <p:sldId id="825" r:id="rId20"/>
    <p:sldId id="826" r:id="rId21"/>
    <p:sldId id="827" r:id="rId22"/>
    <p:sldId id="830" r:id="rId23"/>
    <p:sldId id="831" r:id="rId24"/>
    <p:sldId id="829" r:id="rId25"/>
    <p:sldId id="832" r:id="rId26"/>
    <p:sldId id="842" r:id="rId27"/>
    <p:sldId id="843" r:id="rId28"/>
    <p:sldId id="1060" r:id="rId29"/>
    <p:sldId id="878" r:id="rId30"/>
    <p:sldId id="834" r:id="rId31"/>
    <p:sldId id="835" r:id="rId32"/>
    <p:sldId id="874" r:id="rId33"/>
    <p:sldId id="881" r:id="rId34"/>
    <p:sldId id="882" r:id="rId35"/>
    <p:sldId id="875" r:id="rId36"/>
    <p:sldId id="819" r:id="rId37"/>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10">
          <p15:clr>
            <a:srgbClr val="A4A3A4"/>
          </p15:clr>
        </p15:guide>
        <p15:guide id="2" pos="1837">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10C"/>
    <a:srgbClr val="B9D031"/>
    <a:srgbClr val="E6E6E6"/>
    <a:srgbClr val="E0E6E7"/>
    <a:srgbClr val="FF6600"/>
    <a:srgbClr val="CC0099"/>
    <a:srgbClr val="FFFFCC"/>
    <a:srgbClr val="9999FF"/>
    <a:srgbClr val="FF7C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B2C0EF-DB34-4595-91DE-40767643DF00}" v="158" dt="2022-01-18T13:02:33.42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110"/>
        <p:guide pos="1837"/>
      </p:guideLst>
    </p:cSldViewPr>
  </p:slideViewPr>
  <p:notesViewPr>
    <p:cSldViewPr snapToGrid="0">
      <p:cViewPr>
        <p:scale>
          <a:sx n="1" d="2"/>
          <a:sy n="1" d="2"/>
        </p:scale>
        <p:origin x="0" y="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DRI Fatima @Externes" userId="S::fatima.badri.ext@cnsa.fr::d4aa2777-e826-447b-9331-77f3024da228" providerId="AD" clId="Web-{C5AC9934-085B-4F78-860C-0C32760F8EF8}"/>
    <pc:docChg chg="modSld">
      <pc:chgData name="BADRI Fatima @Externes" userId="S::fatima.badri.ext@cnsa.fr::d4aa2777-e826-447b-9331-77f3024da228" providerId="AD" clId="Web-{C5AC9934-085B-4F78-860C-0C32760F8EF8}" dt="2020-11-17T14:08:43.337" v="43"/>
      <pc:docMkLst>
        <pc:docMk/>
      </pc:docMkLst>
      <pc:sldChg chg="addSp delSp modSp">
        <pc:chgData name="BADRI Fatima @Externes" userId="S::fatima.badri.ext@cnsa.fr::d4aa2777-e826-447b-9331-77f3024da228" providerId="AD" clId="Web-{C5AC9934-085B-4F78-860C-0C32760F8EF8}" dt="2020-11-17T13:09:18.665" v="17" actId="1076"/>
        <pc:sldMkLst>
          <pc:docMk/>
          <pc:sldMk cId="0" sldId="823"/>
        </pc:sldMkLst>
        <pc:picChg chg="add del mod">
          <ac:chgData name="BADRI Fatima @Externes" userId="S::fatima.badri.ext@cnsa.fr::d4aa2777-e826-447b-9331-77f3024da228" providerId="AD" clId="Web-{C5AC9934-085B-4F78-860C-0C32760F8EF8}" dt="2020-11-17T13:09:00.743" v="15"/>
          <ac:picMkLst>
            <pc:docMk/>
            <pc:sldMk cId="0" sldId="823"/>
            <ac:picMk id="4" creationId="{A58D2830-EDEF-490B-AF8B-971ADAC8CDC6}"/>
          </ac:picMkLst>
        </pc:picChg>
        <pc:picChg chg="add mod">
          <ac:chgData name="BADRI Fatima @Externes" userId="S::fatima.badri.ext@cnsa.fr::d4aa2777-e826-447b-9331-77f3024da228" providerId="AD" clId="Web-{C5AC9934-085B-4F78-860C-0C32760F8EF8}" dt="2020-11-17T13:09:18.665" v="17" actId="1076"/>
          <ac:picMkLst>
            <pc:docMk/>
            <pc:sldMk cId="0" sldId="823"/>
            <ac:picMk id="5" creationId="{C8E31918-76B8-4149-B99B-F27EC1D18A32}"/>
          </ac:picMkLst>
        </pc:picChg>
      </pc:sldChg>
      <pc:sldChg chg="addSp modSp">
        <pc:chgData name="BADRI Fatima @Externes" userId="S::fatima.badri.ext@cnsa.fr::d4aa2777-e826-447b-9331-77f3024da228" providerId="AD" clId="Web-{C5AC9934-085B-4F78-860C-0C32760F8EF8}" dt="2020-11-17T13:28:50.267" v="25" actId="1076"/>
        <pc:sldMkLst>
          <pc:docMk/>
          <pc:sldMk cId="0" sldId="829"/>
        </pc:sldMkLst>
        <pc:picChg chg="add mod">
          <ac:chgData name="BADRI Fatima @Externes" userId="S::fatima.badri.ext@cnsa.fr::d4aa2777-e826-447b-9331-77f3024da228" providerId="AD" clId="Web-{C5AC9934-085B-4F78-860C-0C32760F8EF8}" dt="2020-11-17T13:28:29.236" v="23" actId="1076"/>
          <ac:picMkLst>
            <pc:docMk/>
            <pc:sldMk cId="0" sldId="829"/>
            <ac:picMk id="2" creationId="{2F957ED0-D843-47C9-B6E5-336B3781B299}"/>
          </ac:picMkLst>
        </pc:picChg>
        <pc:picChg chg="add mod">
          <ac:chgData name="BADRI Fatima @Externes" userId="S::fatima.badri.ext@cnsa.fr::d4aa2777-e826-447b-9331-77f3024da228" providerId="AD" clId="Web-{C5AC9934-085B-4F78-860C-0C32760F8EF8}" dt="2020-11-17T13:28:50.267" v="25" actId="1076"/>
          <ac:picMkLst>
            <pc:docMk/>
            <pc:sldMk cId="0" sldId="829"/>
            <ac:picMk id="4" creationId="{6B1512EA-7C8B-47CA-A8D4-DE3F2403D980}"/>
          </ac:picMkLst>
        </pc:picChg>
      </pc:sldChg>
      <pc:sldChg chg="addSp modSp">
        <pc:chgData name="BADRI Fatima @Externes" userId="S::fatima.badri.ext@cnsa.fr::d4aa2777-e826-447b-9331-77f3024da228" providerId="AD" clId="Web-{C5AC9934-085B-4F78-860C-0C32760F8EF8}" dt="2020-11-17T13:26:17.375" v="21" actId="1076"/>
        <pc:sldMkLst>
          <pc:docMk/>
          <pc:sldMk cId="0" sldId="830"/>
        </pc:sldMkLst>
        <pc:picChg chg="add mod">
          <ac:chgData name="BADRI Fatima @Externes" userId="S::fatima.badri.ext@cnsa.fr::d4aa2777-e826-447b-9331-77f3024da228" providerId="AD" clId="Web-{C5AC9934-085B-4F78-860C-0C32760F8EF8}" dt="2020-11-17T13:24:44.843" v="19" actId="1076"/>
          <ac:picMkLst>
            <pc:docMk/>
            <pc:sldMk cId="0" sldId="830"/>
            <ac:picMk id="3" creationId="{112447C7-80CC-45C1-906B-57BAD4281113}"/>
          </ac:picMkLst>
        </pc:picChg>
        <pc:picChg chg="add mod">
          <ac:chgData name="BADRI Fatima @Externes" userId="S::fatima.badri.ext@cnsa.fr::d4aa2777-e826-447b-9331-77f3024da228" providerId="AD" clId="Web-{C5AC9934-085B-4F78-860C-0C32760F8EF8}" dt="2020-11-17T13:26:17.375" v="21" actId="1076"/>
          <ac:picMkLst>
            <pc:docMk/>
            <pc:sldMk cId="0" sldId="830"/>
            <ac:picMk id="4" creationId="{D4326A8A-E5DE-41E7-9A01-B0AD0112DEA5}"/>
          </ac:picMkLst>
        </pc:picChg>
      </pc:sldChg>
      <pc:sldChg chg="addSp delSp modSp">
        <pc:chgData name="BADRI Fatima @Externes" userId="S::fatima.badri.ext@cnsa.fr::d4aa2777-e826-447b-9331-77f3024da228" providerId="AD" clId="Web-{C5AC9934-085B-4F78-860C-0C32760F8EF8}" dt="2020-11-17T13:33:26.004" v="29"/>
        <pc:sldMkLst>
          <pc:docMk/>
          <pc:sldMk cId="0" sldId="831"/>
        </pc:sldMkLst>
        <pc:picChg chg="add del mod">
          <ac:chgData name="BADRI Fatima @Externes" userId="S::fatima.badri.ext@cnsa.fr::d4aa2777-e826-447b-9331-77f3024da228" providerId="AD" clId="Web-{C5AC9934-085B-4F78-860C-0C32760F8EF8}" dt="2020-11-17T13:33:24.019" v="28"/>
          <ac:picMkLst>
            <pc:docMk/>
            <pc:sldMk cId="0" sldId="831"/>
            <ac:picMk id="2" creationId="{A7C9B38C-E7D3-4DAE-9937-B701160FCA41}"/>
          </ac:picMkLst>
        </pc:picChg>
        <pc:picChg chg="add mod">
          <ac:chgData name="BADRI Fatima @Externes" userId="S::fatima.badri.ext@cnsa.fr::d4aa2777-e826-447b-9331-77f3024da228" providerId="AD" clId="Web-{C5AC9934-085B-4F78-860C-0C32760F8EF8}" dt="2020-11-17T13:33:26.004" v="29"/>
          <ac:picMkLst>
            <pc:docMk/>
            <pc:sldMk cId="0" sldId="831"/>
            <ac:picMk id="3" creationId="{14F1ADA7-11CB-4895-AB99-864AD96C7403}"/>
          </ac:picMkLst>
        </pc:picChg>
      </pc:sldChg>
      <pc:sldChg chg="addSp modSp">
        <pc:chgData name="BADRI Fatima @Externes" userId="S::fatima.badri.ext@cnsa.fr::d4aa2777-e826-447b-9331-77f3024da228" providerId="AD" clId="Web-{C5AC9934-085B-4F78-860C-0C32760F8EF8}" dt="2020-11-17T13:33:42.598" v="30"/>
        <pc:sldMkLst>
          <pc:docMk/>
          <pc:sldMk cId="0" sldId="832"/>
        </pc:sldMkLst>
        <pc:picChg chg="add mod">
          <ac:chgData name="BADRI Fatima @Externes" userId="S::fatima.badri.ext@cnsa.fr::d4aa2777-e826-447b-9331-77f3024da228" providerId="AD" clId="Web-{C5AC9934-085B-4F78-860C-0C32760F8EF8}" dt="2020-11-17T13:33:42.598" v="30"/>
          <ac:picMkLst>
            <pc:docMk/>
            <pc:sldMk cId="0" sldId="832"/>
            <ac:picMk id="7" creationId="{82745847-6B71-4D8E-A491-914A344CDEBC}"/>
          </ac:picMkLst>
        </pc:picChg>
      </pc:sldChg>
      <pc:sldChg chg="addSp modSp">
        <pc:chgData name="BADRI Fatima @Externes" userId="S::fatima.badri.ext@cnsa.fr::d4aa2777-e826-447b-9331-77f3024da228" providerId="AD" clId="Web-{C5AC9934-085B-4F78-860C-0C32760F8EF8}" dt="2020-11-17T13:08:23.898" v="12" actId="1076"/>
        <pc:sldMkLst>
          <pc:docMk/>
          <pc:sldMk cId="0" sldId="870"/>
        </pc:sldMkLst>
        <pc:picChg chg="add mod">
          <ac:chgData name="BADRI Fatima @Externes" userId="S::fatima.badri.ext@cnsa.fr::d4aa2777-e826-447b-9331-77f3024da228" providerId="AD" clId="Web-{C5AC9934-085B-4F78-860C-0C32760F8EF8}" dt="2020-11-17T13:07:23.336" v="10" actId="1076"/>
          <ac:picMkLst>
            <pc:docMk/>
            <pc:sldMk cId="0" sldId="870"/>
            <ac:picMk id="2" creationId="{31B6F663-DEF9-498F-8347-FA247CDF9E62}"/>
          </ac:picMkLst>
        </pc:picChg>
        <pc:picChg chg="add mod">
          <ac:chgData name="BADRI Fatima @Externes" userId="S::fatima.badri.ext@cnsa.fr::d4aa2777-e826-447b-9331-77f3024da228" providerId="AD" clId="Web-{C5AC9934-085B-4F78-860C-0C32760F8EF8}" dt="2020-11-17T13:08:23.898" v="12" actId="1076"/>
          <ac:picMkLst>
            <pc:docMk/>
            <pc:sldMk cId="0" sldId="870"/>
            <ac:picMk id="7" creationId="{ACB571CC-EDFC-4A3C-AC0B-FFFAF0DE2A61}"/>
          </ac:picMkLst>
        </pc:picChg>
      </pc:sldChg>
      <pc:sldChg chg="addSp modSp">
        <pc:chgData name="BADRI Fatima @Externes" userId="S::fatima.badri.ext@cnsa.fr::d4aa2777-e826-447b-9331-77f3024da228" providerId="AD" clId="Web-{C5AC9934-085B-4F78-860C-0C32760F8EF8}" dt="2020-11-17T14:03:30.659" v="41"/>
        <pc:sldMkLst>
          <pc:docMk/>
          <pc:sldMk cId="0" sldId="871"/>
        </pc:sldMkLst>
        <pc:picChg chg="add mod">
          <ac:chgData name="BADRI Fatima @Externes" userId="S::fatima.badri.ext@cnsa.fr::d4aa2777-e826-447b-9331-77f3024da228" providerId="AD" clId="Web-{C5AC9934-085B-4F78-860C-0C32760F8EF8}" dt="2020-11-17T13:03:49.334" v="1" actId="1076"/>
          <ac:picMkLst>
            <pc:docMk/>
            <pc:sldMk cId="0" sldId="871"/>
            <ac:picMk id="5" creationId="{457A8784-DA3B-4424-B0C7-DE3D32420141}"/>
          </ac:picMkLst>
        </pc:picChg>
        <pc:picChg chg="mod">
          <ac:chgData name="BADRI Fatima @Externes" userId="S::fatima.badri.ext@cnsa.fr::d4aa2777-e826-447b-9331-77f3024da228" providerId="AD" clId="Web-{C5AC9934-085B-4F78-860C-0C32760F8EF8}" dt="2020-11-17T13:03:51.256" v="2" actId="1076"/>
          <ac:picMkLst>
            <pc:docMk/>
            <pc:sldMk cId="0" sldId="871"/>
            <ac:picMk id="6" creationId="{11ED3152-D5BE-4321-B995-2F0C0BFA3C40}"/>
          </ac:picMkLst>
        </pc:picChg>
        <pc:picChg chg="add mod">
          <ac:chgData name="BADRI Fatima @Externes" userId="S::fatima.badri.ext@cnsa.fr::d4aa2777-e826-447b-9331-77f3024da228" providerId="AD" clId="Web-{C5AC9934-085B-4F78-860C-0C32760F8EF8}" dt="2020-11-17T14:03:30.659" v="41"/>
          <ac:picMkLst>
            <pc:docMk/>
            <pc:sldMk cId="0" sldId="871"/>
            <ac:picMk id="7" creationId="{7728D248-4DC7-4047-BB86-399D736C4006}"/>
          </ac:picMkLst>
        </pc:picChg>
      </pc:sldChg>
      <pc:sldChg chg="addSp modSp">
        <pc:chgData name="BADRI Fatima @Externes" userId="S::fatima.badri.ext@cnsa.fr::d4aa2777-e826-447b-9331-77f3024da228" providerId="AD" clId="Web-{C5AC9934-085B-4F78-860C-0C32760F8EF8}" dt="2020-11-17T14:08:43.337" v="43"/>
        <pc:sldMkLst>
          <pc:docMk/>
          <pc:sldMk cId="0" sldId="873"/>
        </pc:sldMkLst>
        <pc:picChg chg="add mod">
          <ac:chgData name="BADRI Fatima @Externes" userId="S::fatima.badri.ext@cnsa.fr::d4aa2777-e826-447b-9331-77f3024da228" providerId="AD" clId="Web-{C5AC9934-085B-4F78-860C-0C32760F8EF8}" dt="2020-11-17T13:04:52.413" v="4" actId="1076"/>
          <ac:picMkLst>
            <pc:docMk/>
            <pc:sldMk cId="0" sldId="873"/>
            <ac:picMk id="2" creationId="{B1DC3F2D-29A8-4412-AE67-F08E6762E691}"/>
          </ac:picMkLst>
        </pc:picChg>
        <pc:picChg chg="add mod">
          <ac:chgData name="BADRI Fatima @Externes" userId="S::fatima.badri.ext@cnsa.fr::d4aa2777-e826-447b-9331-77f3024da228" providerId="AD" clId="Web-{C5AC9934-085B-4F78-860C-0C32760F8EF8}" dt="2020-11-17T13:05:05.834" v="6" actId="1076"/>
          <ac:picMkLst>
            <pc:docMk/>
            <pc:sldMk cId="0" sldId="873"/>
            <ac:picMk id="3" creationId="{0E09F717-717A-4B5A-A48C-471BDDD260AF}"/>
          </ac:picMkLst>
        </pc:picChg>
        <pc:picChg chg="add mod">
          <ac:chgData name="BADRI Fatima @Externes" userId="S::fatima.badri.ext@cnsa.fr::d4aa2777-e826-447b-9331-77f3024da228" providerId="AD" clId="Web-{C5AC9934-085B-4F78-860C-0C32760F8EF8}" dt="2020-11-17T14:08:35.024" v="42"/>
          <ac:picMkLst>
            <pc:docMk/>
            <pc:sldMk cId="0" sldId="873"/>
            <ac:picMk id="4" creationId="{8720E81D-D0D2-45E1-971D-27E4AC0609D8}"/>
          </ac:picMkLst>
        </pc:picChg>
        <pc:picChg chg="add mod">
          <ac:chgData name="BADRI Fatima @Externes" userId="S::fatima.badri.ext@cnsa.fr::d4aa2777-e826-447b-9331-77f3024da228" providerId="AD" clId="Web-{C5AC9934-085B-4F78-860C-0C32760F8EF8}" dt="2020-11-17T14:08:43.337" v="43"/>
          <ac:picMkLst>
            <pc:docMk/>
            <pc:sldMk cId="0" sldId="873"/>
            <ac:picMk id="5" creationId="{EC7558DD-A7D2-483C-BC58-7B9A719BCE2B}"/>
          </ac:picMkLst>
        </pc:picChg>
      </pc:sldChg>
      <pc:sldChg chg="addSp delSp modSp">
        <pc:chgData name="BADRI Fatima @Externes" userId="S::fatima.badri.ext@cnsa.fr::d4aa2777-e826-447b-9331-77f3024da228" providerId="AD" clId="Web-{C5AC9934-085B-4F78-860C-0C32760F8EF8}" dt="2020-11-17T13:40:14.944" v="40" actId="1076"/>
        <pc:sldMkLst>
          <pc:docMk/>
          <pc:sldMk cId="85410432" sldId="881"/>
        </pc:sldMkLst>
        <pc:picChg chg="add del mod">
          <ac:chgData name="BADRI Fatima @Externes" userId="S::fatima.badri.ext@cnsa.fr::d4aa2777-e826-447b-9331-77f3024da228" providerId="AD" clId="Web-{C5AC9934-085B-4F78-860C-0C32760F8EF8}" dt="2020-11-17T13:38:47.037" v="33"/>
          <ac:picMkLst>
            <pc:docMk/>
            <pc:sldMk cId="85410432" sldId="881"/>
            <ac:picMk id="3" creationId="{51FC185E-E765-492B-ADCD-9CB94051D909}"/>
          </ac:picMkLst>
        </pc:picChg>
        <pc:picChg chg="add del mod">
          <ac:chgData name="BADRI Fatima @Externes" userId="S::fatima.badri.ext@cnsa.fr::d4aa2777-e826-447b-9331-77f3024da228" providerId="AD" clId="Web-{C5AC9934-085B-4F78-860C-0C32760F8EF8}" dt="2020-11-17T13:39:47.710" v="36"/>
          <ac:picMkLst>
            <pc:docMk/>
            <pc:sldMk cId="85410432" sldId="881"/>
            <ac:picMk id="6" creationId="{2EF71593-F434-4E91-816D-EB89C28E0312}"/>
          </ac:picMkLst>
        </pc:picChg>
        <pc:picChg chg="add mod">
          <ac:chgData name="BADRI Fatima @Externes" userId="S::fatima.badri.ext@cnsa.fr::d4aa2777-e826-447b-9331-77f3024da228" providerId="AD" clId="Web-{C5AC9934-085B-4F78-860C-0C32760F8EF8}" dt="2020-11-17T13:39:50.897" v="38" actId="1076"/>
          <ac:picMkLst>
            <pc:docMk/>
            <pc:sldMk cId="85410432" sldId="881"/>
            <ac:picMk id="7" creationId="{BF8B3F76-8637-48CE-B6C8-50ABAEA23CE9}"/>
          </ac:picMkLst>
        </pc:picChg>
        <pc:picChg chg="add mod">
          <ac:chgData name="BADRI Fatima @Externes" userId="S::fatima.badri.ext@cnsa.fr::d4aa2777-e826-447b-9331-77f3024da228" providerId="AD" clId="Web-{C5AC9934-085B-4F78-860C-0C32760F8EF8}" dt="2020-11-17T13:40:14.944" v="40" actId="1076"/>
          <ac:picMkLst>
            <pc:docMk/>
            <pc:sldMk cId="85410432" sldId="881"/>
            <ac:picMk id="11" creationId="{B3B43DB0-6971-4010-A0A8-022B0F167A8A}"/>
          </ac:picMkLst>
        </pc:picChg>
      </pc:sldChg>
    </pc:docChg>
  </pc:docChgLst>
  <pc:docChgLst>
    <pc:chgData name="BADRI Fatima @Externes" userId="S::fatima.badri.ext@cnsa.fr::d4aa2777-e826-447b-9331-77f3024da228" providerId="AD" clId="Web-{770742BE-B2BD-4DA5-9512-B2572262DB15}"/>
    <pc:docChg chg="modSld">
      <pc:chgData name="BADRI Fatima @Externes" userId="S::fatima.badri.ext@cnsa.fr::d4aa2777-e826-447b-9331-77f3024da228" providerId="AD" clId="Web-{770742BE-B2BD-4DA5-9512-B2572262DB15}" dt="2020-11-17T12:56:49.309" v="7"/>
      <pc:docMkLst>
        <pc:docMk/>
      </pc:docMkLst>
      <pc:sldChg chg="addSp delSp modSp">
        <pc:chgData name="BADRI Fatima @Externes" userId="S::fatima.badri.ext@cnsa.fr::d4aa2777-e826-447b-9331-77f3024da228" providerId="AD" clId="Web-{770742BE-B2BD-4DA5-9512-B2572262DB15}" dt="2020-11-17T12:56:49.309" v="7"/>
        <pc:sldMkLst>
          <pc:docMk/>
          <pc:sldMk cId="0" sldId="871"/>
        </pc:sldMkLst>
        <pc:picChg chg="add del mod">
          <ac:chgData name="BADRI Fatima @Externes" userId="S::fatima.badri.ext@cnsa.fr::d4aa2777-e826-447b-9331-77f3024da228" providerId="AD" clId="Web-{770742BE-B2BD-4DA5-9512-B2572262DB15}" dt="2020-11-17T12:55:53.371" v="6"/>
          <ac:picMkLst>
            <pc:docMk/>
            <pc:sldMk cId="0" sldId="871"/>
            <ac:picMk id="5" creationId="{9CED260E-61C1-4394-A154-A76E89394D0A}"/>
          </ac:picMkLst>
        </pc:picChg>
        <pc:picChg chg="add mod">
          <ac:chgData name="BADRI Fatima @Externes" userId="S::fatima.badri.ext@cnsa.fr::d4aa2777-e826-447b-9331-77f3024da228" providerId="AD" clId="Web-{770742BE-B2BD-4DA5-9512-B2572262DB15}" dt="2020-11-17T12:56:49.309" v="7"/>
          <ac:picMkLst>
            <pc:docMk/>
            <pc:sldMk cId="0" sldId="871"/>
            <ac:picMk id="6" creationId="{11ED3152-D5BE-4321-B995-2F0C0BFA3C40}"/>
          </ac:picMkLst>
        </pc:picChg>
      </pc:sldChg>
    </pc:docChg>
  </pc:docChgLst>
  <pc:docChgLst>
    <pc:chgData name="Emilie Veopaseuth" userId="832f55b5-176d-4e38-8c2c-a20b863d36f5" providerId="ADAL" clId="{4CB2C0EF-DB34-4595-91DE-40767643DF00}"/>
    <pc:docChg chg="custSel modSld">
      <pc:chgData name="Emilie Veopaseuth" userId="832f55b5-176d-4e38-8c2c-a20b863d36f5" providerId="ADAL" clId="{4CB2C0EF-DB34-4595-91DE-40767643DF00}" dt="2022-01-18T13:02:33.427" v="160" actId="20577"/>
      <pc:docMkLst>
        <pc:docMk/>
      </pc:docMkLst>
      <pc:sldChg chg="modSp mod">
        <pc:chgData name="Emilie Veopaseuth" userId="832f55b5-176d-4e38-8c2c-a20b863d36f5" providerId="ADAL" clId="{4CB2C0EF-DB34-4595-91DE-40767643DF00}" dt="2022-01-18T13:00:53.487" v="95" actId="20577"/>
        <pc:sldMkLst>
          <pc:docMk/>
          <pc:sldMk cId="0" sldId="827"/>
        </pc:sldMkLst>
        <pc:spChg chg="mod">
          <ac:chgData name="Emilie Veopaseuth" userId="832f55b5-176d-4e38-8c2c-a20b863d36f5" providerId="ADAL" clId="{4CB2C0EF-DB34-4595-91DE-40767643DF00}" dt="2022-01-18T13:00:53.487" v="95" actId="20577"/>
          <ac:spMkLst>
            <pc:docMk/>
            <pc:sldMk cId="0" sldId="827"/>
            <ac:spMk id="12" creationId="{00000000-0000-0000-0000-000000000000}"/>
          </ac:spMkLst>
        </pc:spChg>
      </pc:sldChg>
      <pc:sldChg chg="modSp mod">
        <pc:chgData name="Emilie Veopaseuth" userId="832f55b5-176d-4e38-8c2c-a20b863d36f5" providerId="ADAL" clId="{4CB2C0EF-DB34-4595-91DE-40767643DF00}" dt="2022-01-18T13:01:56.498" v="114" actId="20577"/>
        <pc:sldMkLst>
          <pc:docMk/>
          <pc:sldMk cId="0" sldId="829"/>
        </pc:sldMkLst>
        <pc:spChg chg="mod">
          <ac:chgData name="Emilie Veopaseuth" userId="832f55b5-176d-4e38-8c2c-a20b863d36f5" providerId="ADAL" clId="{4CB2C0EF-DB34-4595-91DE-40767643DF00}" dt="2022-01-18T13:01:56.498" v="114" actId="20577"/>
          <ac:spMkLst>
            <pc:docMk/>
            <pc:sldMk cId="0" sldId="829"/>
            <ac:spMk id="41" creationId="{9BD15408-F99D-40C6-827B-52F7918A1EC4}"/>
          </ac:spMkLst>
        </pc:spChg>
      </pc:sldChg>
      <pc:sldChg chg="modSp mod">
        <pc:chgData name="Emilie Veopaseuth" userId="832f55b5-176d-4e38-8c2c-a20b863d36f5" providerId="ADAL" clId="{4CB2C0EF-DB34-4595-91DE-40767643DF00}" dt="2022-01-18T13:02:33.427" v="160" actId="20577"/>
        <pc:sldMkLst>
          <pc:docMk/>
          <pc:sldMk cId="0" sldId="830"/>
        </pc:sldMkLst>
        <pc:spChg chg="mod">
          <ac:chgData name="Emilie Veopaseuth" userId="832f55b5-176d-4e38-8c2c-a20b863d36f5" providerId="ADAL" clId="{4CB2C0EF-DB34-4595-91DE-40767643DF00}" dt="2022-01-18T13:02:33.427" v="160" actId="20577"/>
          <ac:spMkLst>
            <pc:docMk/>
            <pc:sldMk cId="0" sldId="830"/>
            <ac:spMk id="58" creationId="{D38F282F-BDA1-4B60-97E0-9C7631C33BEB}"/>
          </ac:spMkLst>
        </pc:spChg>
      </pc:sldChg>
      <pc:sldChg chg="modSp mod">
        <pc:chgData name="Emilie Veopaseuth" userId="832f55b5-176d-4e38-8c2c-a20b863d36f5" providerId="ADAL" clId="{4CB2C0EF-DB34-4595-91DE-40767643DF00}" dt="2022-01-18T13:02:23.617" v="138" actId="20577"/>
        <pc:sldMkLst>
          <pc:docMk/>
          <pc:sldMk cId="0" sldId="831"/>
        </pc:sldMkLst>
        <pc:spChg chg="mod">
          <ac:chgData name="Emilie Veopaseuth" userId="832f55b5-176d-4e38-8c2c-a20b863d36f5" providerId="ADAL" clId="{4CB2C0EF-DB34-4595-91DE-40767643DF00}" dt="2022-01-18T13:02:23.617" v="138" actId="20577"/>
          <ac:spMkLst>
            <pc:docMk/>
            <pc:sldMk cId="0" sldId="831"/>
            <ac:spMk id="40" creationId="{4E077FCA-98A0-4C57-A861-1DCA8583C122}"/>
          </ac:spMkLst>
        </pc:spChg>
      </pc:sldChg>
      <pc:sldChg chg="modSp mod">
        <pc:chgData name="Emilie Veopaseuth" userId="832f55b5-176d-4e38-8c2c-a20b863d36f5" providerId="ADAL" clId="{4CB2C0EF-DB34-4595-91DE-40767643DF00}" dt="2022-01-18T12:52:41.966" v="2"/>
        <pc:sldMkLst>
          <pc:docMk/>
          <pc:sldMk cId="0" sldId="867"/>
        </pc:sldMkLst>
        <pc:spChg chg="mod">
          <ac:chgData name="Emilie Veopaseuth" userId="832f55b5-176d-4e38-8c2c-a20b863d36f5" providerId="ADAL" clId="{4CB2C0EF-DB34-4595-91DE-40767643DF00}" dt="2022-01-18T12:52:41.966" v="2"/>
          <ac:spMkLst>
            <pc:docMk/>
            <pc:sldMk cId="0" sldId="867"/>
            <ac:spMk id="15" creationId="{00000000-0000-0000-0000-000000000000}"/>
          </ac:spMkLst>
        </pc:spChg>
      </pc:sldChg>
      <pc:sldChg chg="modSp mod">
        <pc:chgData name="Emilie Veopaseuth" userId="832f55b5-176d-4e38-8c2c-a20b863d36f5" providerId="ADAL" clId="{4CB2C0EF-DB34-4595-91DE-40767643DF00}" dt="2022-01-18T12:56:18.340" v="28" actId="20577"/>
        <pc:sldMkLst>
          <pc:docMk/>
          <pc:sldMk cId="0" sldId="869"/>
        </pc:sldMkLst>
        <pc:spChg chg="mod">
          <ac:chgData name="Emilie Veopaseuth" userId="832f55b5-176d-4e38-8c2c-a20b863d36f5" providerId="ADAL" clId="{4CB2C0EF-DB34-4595-91DE-40767643DF00}" dt="2022-01-18T12:56:18.340" v="28" actId="20577"/>
          <ac:spMkLst>
            <pc:docMk/>
            <pc:sldMk cId="0" sldId="869"/>
            <ac:spMk id="45" creationId="{00000000-0000-0000-0000-000000000000}"/>
          </ac:spMkLst>
        </pc:spChg>
        <pc:spChg chg="mod">
          <ac:chgData name="Emilie Veopaseuth" userId="832f55b5-176d-4e38-8c2c-a20b863d36f5" providerId="ADAL" clId="{4CB2C0EF-DB34-4595-91DE-40767643DF00}" dt="2022-01-18T12:55:41.906" v="8" actId="255"/>
          <ac:spMkLst>
            <pc:docMk/>
            <pc:sldMk cId="0" sldId="869"/>
            <ac:spMk id="49" creationId="{00000000-0000-0000-0000-000000000000}"/>
          </ac:spMkLst>
        </pc:spChg>
      </pc:sldChg>
      <pc:sldChg chg="modSp mod">
        <pc:chgData name="Emilie Veopaseuth" userId="832f55b5-176d-4e38-8c2c-a20b863d36f5" providerId="ADAL" clId="{4CB2C0EF-DB34-4595-91DE-40767643DF00}" dt="2022-01-18T13:00:22.075" v="88" actId="20577"/>
        <pc:sldMkLst>
          <pc:docMk/>
          <pc:sldMk cId="0" sldId="873"/>
        </pc:sldMkLst>
        <pc:spChg chg="mod">
          <ac:chgData name="Emilie Veopaseuth" userId="832f55b5-176d-4e38-8c2c-a20b863d36f5" providerId="ADAL" clId="{4CB2C0EF-DB34-4595-91DE-40767643DF00}" dt="2022-01-18T13:00:22.075" v="88" actId="20577"/>
          <ac:spMkLst>
            <pc:docMk/>
            <pc:sldMk cId="0" sldId="873"/>
            <ac:spMk id="48" creationId="{00000000-0000-0000-0000-000000000000}"/>
          </ac:spMkLst>
        </pc:spChg>
      </pc:sldChg>
    </pc:docChg>
  </pc:docChgLst>
  <pc:docChgLst>
    <pc:chgData name="Fatima Badri" userId="b88edad8-fee9-4ab3-9711-6dfcec100f00" providerId="ADAL" clId="{0D49C328-7937-4E51-82A1-C94187ABA9E0}"/>
    <pc:docChg chg="undo modSld">
      <pc:chgData name="Fatima Badri" userId="b88edad8-fee9-4ab3-9711-6dfcec100f00" providerId="ADAL" clId="{0D49C328-7937-4E51-82A1-C94187ABA9E0}" dt="2020-11-23T15:17:29.022" v="144"/>
      <pc:docMkLst>
        <pc:docMk/>
      </pc:docMkLst>
      <pc:sldChg chg="addSp modSp">
        <pc:chgData name="Fatima Badri" userId="b88edad8-fee9-4ab3-9711-6dfcec100f00" providerId="ADAL" clId="{0D49C328-7937-4E51-82A1-C94187ABA9E0}" dt="2020-11-23T14:58:08.339" v="13" actId="2085"/>
        <pc:sldMkLst>
          <pc:docMk/>
          <pc:sldMk cId="0" sldId="332"/>
        </pc:sldMkLst>
        <pc:spChg chg="add mod">
          <ac:chgData name="Fatima Badri" userId="b88edad8-fee9-4ab3-9711-6dfcec100f00" providerId="ADAL" clId="{0D49C328-7937-4E51-82A1-C94187ABA9E0}" dt="2020-11-23T14:58:08.339" v="13" actId="2085"/>
          <ac:spMkLst>
            <pc:docMk/>
            <pc:sldMk cId="0" sldId="332"/>
            <ac:spMk id="8" creationId="{171774A5-7204-4836-98A3-B1C20684FF51}"/>
          </ac:spMkLst>
        </pc:spChg>
        <pc:spChg chg="mod">
          <ac:chgData name="Fatima Badri" userId="b88edad8-fee9-4ab3-9711-6dfcec100f00" providerId="ADAL" clId="{0D49C328-7937-4E51-82A1-C94187ABA9E0}" dt="2020-11-23T14:57:51.192" v="5" actId="1076"/>
          <ac:spMkLst>
            <pc:docMk/>
            <pc:sldMk cId="0" sldId="332"/>
            <ac:spMk id="36" creationId="{00000000-0000-0000-0000-000000000000}"/>
          </ac:spMkLst>
        </pc:spChg>
      </pc:sldChg>
      <pc:sldChg chg="addSp delSp">
        <pc:chgData name="Fatima Badri" userId="b88edad8-fee9-4ab3-9711-6dfcec100f00" providerId="ADAL" clId="{0D49C328-7937-4E51-82A1-C94187ABA9E0}" dt="2020-11-23T14:57:33.660" v="1"/>
        <pc:sldMkLst>
          <pc:docMk/>
          <pc:sldMk cId="0" sldId="746"/>
        </pc:sldMkLst>
        <pc:spChg chg="add del">
          <ac:chgData name="Fatima Badri" userId="b88edad8-fee9-4ab3-9711-6dfcec100f00" providerId="ADAL" clId="{0D49C328-7937-4E51-82A1-C94187ABA9E0}" dt="2020-11-23T14:57:33.660" v="1"/>
          <ac:spMkLst>
            <pc:docMk/>
            <pc:sldMk cId="0" sldId="746"/>
            <ac:spMk id="59" creationId="{1062B59D-8A4B-40D4-85B0-8FAF6D7A6F17}"/>
          </ac:spMkLst>
        </pc:spChg>
      </pc:sldChg>
      <pc:sldChg chg="addSp modSp">
        <pc:chgData name="Fatima Badri" userId="b88edad8-fee9-4ab3-9711-6dfcec100f00" providerId="ADAL" clId="{0D49C328-7937-4E51-82A1-C94187ABA9E0}" dt="2020-11-23T15:03:35.547" v="60"/>
        <pc:sldMkLst>
          <pc:docMk/>
          <pc:sldMk cId="0" sldId="806"/>
        </pc:sldMkLst>
        <pc:spChg chg="mod">
          <ac:chgData name="Fatima Badri" userId="b88edad8-fee9-4ab3-9711-6dfcec100f00" providerId="ADAL" clId="{0D49C328-7937-4E51-82A1-C94187ABA9E0}" dt="2020-11-23T15:03:35.547" v="60"/>
          <ac:spMkLst>
            <pc:docMk/>
            <pc:sldMk cId="0" sldId="806"/>
            <ac:spMk id="15" creationId="{00000000-0000-0000-0000-000000000000}"/>
          </ac:spMkLst>
        </pc:spChg>
        <pc:spChg chg="add">
          <ac:chgData name="Fatima Badri" userId="b88edad8-fee9-4ab3-9711-6dfcec100f00" providerId="ADAL" clId="{0D49C328-7937-4E51-82A1-C94187ABA9E0}" dt="2020-11-23T14:58:57.946" v="19"/>
          <ac:spMkLst>
            <pc:docMk/>
            <pc:sldMk cId="0" sldId="806"/>
            <ac:spMk id="16" creationId="{A6A1328C-7870-4B38-BBDA-4DC3182891E7}"/>
          </ac:spMkLst>
        </pc:spChg>
      </pc:sldChg>
      <pc:sldChg chg="addSp modSp">
        <pc:chgData name="Fatima Badri" userId="b88edad8-fee9-4ab3-9711-6dfcec100f00" providerId="ADAL" clId="{0D49C328-7937-4E51-82A1-C94187ABA9E0}" dt="2020-11-23T15:03:31.611" v="59"/>
        <pc:sldMkLst>
          <pc:docMk/>
          <pc:sldMk cId="0" sldId="808"/>
        </pc:sldMkLst>
        <pc:spChg chg="mod">
          <ac:chgData name="Fatima Badri" userId="b88edad8-fee9-4ab3-9711-6dfcec100f00" providerId="ADAL" clId="{0D49C328-7937-4E51-82A1-C94187ABA9E0}" dt="2020-11-23T15:03:31.611" v="59"/>
          <ac:spMkLst>
            <pc:docMk/>
            <pc:sldMk cId="0" sldId="808"/>
            <ac:spMk id="25" creationId="{00000000-0000-0000-0000-000000000000}"/>
          </ac:spMkLst>
        </pc:spChg>
        <pc:spChg chg="add mod">
          <ac:chgData name="Fatima Badri" userId="b88edad8-fee9-4ab3-9711-6dfcec100f00" providerId="ADAL" clId="{0D49C328-7937-4E51-82A1-C94187ABA9E0}" dt="2020-11-23T14:58:53.777" v="18" actId="20577"/>
          <ac:spMkLst>
            <pc:docMk/>
            <pc:sldMk cId="0" sldId="808"/>
            <ac:spMk id="26" creationId="{8D593CF5-7952-4EC3-9285-2F1CCBC74695}"/>
          </ac:spMkLst>
        </pc:spChg>
      </pc:sldChg>
      <pc:sldChg chg="addSp modSp">
        <pc:chgData name="Fatima Badri" userId="b88edad8-fee9-4ab3-9711-6dfcec100f00" providerId="ADAL" clId="{0D49C328-7937-4E51-82A1-C94187ABA9E0}" dt="2020-11-23T15:08:58.901" v="113"/>
        <pc:sldMkLst>
          <pc:docMk/>
          <pc:sldMk cId="0" sldId="811"/>
        </pc:sldMkLst>
        <pc:spChg chg="mod">
          <ac:chgData name="Fatima Badri" userId="b88edad8-fee9-4ab3-9711-6dfcec100f00" providerId="ADAL" clId="{0D49C328-7937-4E51-82A1-C94187ABA9E0}" dt="2020-11-23T15:08:58.901" v="113"/>
          <ac:spMkLst>
            <pc:docMk/>
            <pc:sldMk cId="0" sldId="811"/>
            <ac:spMk id="15" creationId="{00000000-0000-0000-0000-000000000000}"/>
          </ac:spMkLst>
        </pc:spChg>
        <pc:spChg chg="add">
          <ac:chgData name="Fatima Badri" userId="b88edad8-fee9-4ab3-9711-6dfcec100f00" providerId="ADAL" clId="{0D49C328-7937-4E51-82A1-C94187ABA9E0}" dt="2020-11-23T14:58:59.768" v="20"/>
          <ac:spMkLst>
            <pc:docMk/>
            <pc:sldMk cId="0" sldId="811"/>
            <ac:spMk id="16" creationId="{5EECF070-D8F9-4666-BDE0-A5ABB22B42B3}"/>
          </ac:spMkLst>
        </pc:spChg>
      </pc:sldChg>
      <pc:sldChg chg="addSp modSp">
        <pc:chgData name="Fatima Badri" userId="b88edad8-fee9-4ab3-9711-6dfcec100f00" providerId="ADAL" clId="{0D49C328-7937-4E51-82A1-C94187ABA9E0}" dt="2020-11-23T15:09:03.002" v="114"/>
        <pc:sldMkLst>
          <pc:docMk/>
          <pc:sldMk cId="0" sldId="812"/>
        </pc:sldMkLst>
        <pc:spChg chg="add">
          <ac:chgData name="Fatima Badri" userId="b88edad8-fee9-4ab3-9711-6dfcec100f00" providerId="ADAL" clId="{0D49C328-7937-4E51-82A1-C94187ABA9E0}" dt="2020-11-23T14:59:01.259" v="21"/>
          <ac:spMkLst>
            <pc:docMk/>
            <pc:sldMk cId="0" sldId="812"/>
            <ac:spMk id="25" creationId="{39814D1A-B821-4AD5-A942-B61547CAEF53}"/>
          </ac:spMkLst>
        </pc:spChg>
        <pc:spChg chg="mod">
          <ac:chgData name="Fatima Badri" userId="b88edad8-fee9-4ab3-9711-6dfcec100f00" providerId="ADAL" clId="{0D49C328-7937-4E51-82A1-C94187ABA9E0}" dt="2020-11-23T15:09:03.002" v="114"/>
          <ac:spMkLst>
            <pc:docMk/>
            <pc:sldMk cId="0" sldId="812"/>
            <ac:spMk id="32" creationId="{00000000-0000-0000-0000-000000000000}"/>
          </ac:spMkLst>
        </pc:spChg>
      </pc:sldChg>
      <pc:sldChg chg="addSp modSp">
        <pc:chgData name="Fatima Badri" userId="b88edad8-fee9-4ab3-9711-6dfcec100f00" providerId="ADAL" clId="{0D49C328-7937-4E51-82A1-C94187ABA9E0}" dt="2020-11-23T15:06:41.675" v="112" actId="113"/>
        <pc:sldMkLst>
          <pc:docMk/>
          <pc:sldMk cId="0" sldId="819"/>
        </pc:sldMkLst>
        <pc:spChg chg="add">
          <ac:chgData name="Fatima Badri" userId="b88edad8-fee9-4ab3-9711-6dfcec100f00" providerId="ADAL" clId="{0D49C328-7937-4E51-82A1-C94187ABA9E0}" dt="2020-11-23T14:59:50.179" v="44"/>
          <ac:spMkLst>
            <pc:docMk/>
            <pc:sldMk cId="0" sldId="819"/>
            <ac:spMk id="18" creationId="{B1CB89B8-BA21-4CC7-AE1E-751CDAC1D86E}"/>
          </ac:spMkLst>
        </pc:spChg>
        <pc:spChg chg="mod">
          <ac:chgData name="Fatima Badri" userId="b88edad8-fee9-4ab3-9711-6dfcec100f00" providerId="ADAL" clId="{0D49C328-7937-4E51-82A1-C94187ABA9E0}" dt="2020-11-23T15:06:41.675" v="112" actId="113"/>
          <ac:spMkLst>
            <pc:docMk/>
            <pc:sldMk cId="0" sldId="819"/>
            <ac:spMk id="23" creationId="{00000000-0000-0000-0000-000000000000}"/>
          </ac:spMkLst>
        </pc:spChg>
      </pc:sldChg>
      <pc:sldChg chg="addSp modSp">
        <pc:chgData name="Fatima Badri" userId="b88edad8-fee9-4ab3-9711-6dfcec100f00" providerId="ADAL" clId="{0D49C328-7937-4E51-82A1-C94187ABA9E0}" dt="2020-11-23T15:10:33.128" v="120"/>
        <pc:sldMkLst>
          <pc:docMk/>
          <pc:sldMk cId="0" sldId="823"/>
        </pc:sldMkLst>
        <pc:spChg chg="add">
          <ac:chgData name="Fatima Badri" userId="b88edad8-fee9-4ab3-9711-6dfcec100f00" providerId="ADAL" clId="{0D49C328-7937-4E51-82A1-C94187ABA9E0}" dt="2020-11-23T14:59:11.633" v="26"/>
          <ac:spMkLst>
            <pc:docMk/>
            <pc:sldMk cId="0" sldId="823"/>
            <ac:spMk id="20" creationId="{27A6A422-3A20-4AC2-B1BC-F94CC26E2332}"/>
          </ac:spMkLst>
        </pc:spChg>
        <pc:spChg chg="mod">
          <ac:chgData name="Fatima Badri" userId="b88edad8-fee9-4ab3-9711-6dfcec100f00" providerId="ADAL" clId="{0D49C328-7937-4E51-82A1-C94187ABA9E0}" dt="2020-11-23T15:10:33.128" v="120"/>
          <ac:spMkLst>
            <pc:docMk/>
            <pc:sldMk cId="0" sldId="823"/>
            <ac:spMk id="22" creationId="{00000000-0000-0000-0000-000000000000}"/>
          </ac:spMkLst>
        </pc:spChg>
      </pc:sldChg>
      <pc:sldChg chg="addSp modSp">
        <pc:chgData name="Fatima Badri" userId="b88edad8-fee9-4ab3-9711-6dfcec100f00" providerId="ADAL" clId="{0D49C328-7937-4E51-82A1-C94187ABA9E0}" dt="2020-11-23T15:11:02.980" v="123"/>
        <pc:sldMkLst>
          <pc:docMk/>
          <pc:sldMk cId="0" sldId="824"/>
        </pc:sldMkLst>
        <pc:spChg chg="mod">
          <ac:chgData name="Fatima Badri" userId="b88edad8-fee9-4ab3-9711-6dfcec100f00" providerId="ADAL" clId="{0D49C328-7937-4E51-82A1-C94187ABA9E0}" dt="2020-11-23T15:11:02.980" v="123"/>
          <ac:spMkLst>
            <pc:docMk/>
            <pc:sldMk cId="0" sldId="824"/>
            <ac:spMk id="18" creationId="{00000000-0000-0000-0000-000000000000}"/>
          </ac:spMkLst>
        </pc:spChg>
        <pc:spChg chg="add">
          <ac:chgData name="Fatima Badri" userId="b88edad8-fee9-4ab3-9711-6dfcec100f00" providerId="ADAL" clId="{0D49C328-7937-4E51-82A1-C94187ABA9E0}" dt="2020-11-23T14:59:13.487" v="27"/>
          <ac:spMkLst>
            <pc:docMk/>
            <pc:sldMk cId="0" sldId="824"/>
            <ac:spMk id="21" creationId="{EF1292F8-CA47-472F-B57C-E24AEC40AE33}"/>
          </ac:spMkLst>
        </pc:spChg>
      </pc:sldChg>
      <pc:sldChg chg="addSp modSp">
        <pc:chgData name="Fatima Badri" userId="b88edad8-fee9-4ab3-9711-6dfcec100f00" providerId="ADAL" clId="{0D49C328-7937-4E51-82A1-C94187ABA9E0}" dt="2020-11-23T15:11:46.959" v="125"/>
        <pc:sldMkLst>
          <pc:docMk/>
          <pc:sldMk cId="0" sldId="825"/>
        </pc:sldMkLst>
        <pc:spChg chg="mod">
          <ac:chgData name="Fatima Badri" userId="b88edad8-fee9-4ab3-9711-6dfcec100f00" providerId="ADAL" clId="{0D49C328-7937-4E51-82A1-C94187ABA9E0}" dt="2020-11-23T15:11:46.959" v="125"/>
          <ac:spMkLst>
            <pc:docMk/>
            <pc:sldMk cId="0" sldId="825"/>
            <ac:spMk id="13" creationId="{00000000-0000-0000-0000-000000000000}"/>
          </ac:spMkLst>
        </pc:spChg>
        <pc:spChg chg="add">
          <ac:chgData name="Fatima Badri" userId="b88edad8-fee9-4ab3-9711-6dfcec100f00" providerId="ADAL" clId="{0D49C328-7937-4E51-82A1-C94187ABA9E0}" dt="2020-11-23T14:59:15.395" v="28"/>
          <ac:spMkLst>
            <pc:docMk/>
            <pc:sldMk cId="0" sldId="825"/>
            <ac:spMk id="22" creationId="{8F70CFCC-FB70-4A4A-A841-96977C24CED2}"/>
          </ac:spMkLst>
        </pc:spChg>
      </pc:sldChg>
      <pc:sldChg chg="addSp modSp">
        <pc:chgData name="Fatima Badri" userId="b88edad8-fee9-4ab3-9711-6dfcec100f00" providerId="ADAL" clId="{0D49C328-7937-4E51-82A1-C94187ABA9E0}" dt="2020-11-23T15:13:22.376" v="129"/>
        <pc:sldMkLst>
          <pc:docMk/>
          <pc:sldMk cId="0" sldId="826"/>
        </pc:sldMkLst>
        <pc:spChg chg="mod">
          <ac:chgData name="Fatima Badri" userId="b88edad8-fee9-4ab3-9711-6dfcec100f00" providerId="ADAL" clId="{0D49C328-7937-4E51-82A1-C94187ABA9E0}" dt="2020-11-23T15:13:22.376" v="129"/>
          <ac:spMkLst>
            <pc:docMk/>
            <pc:sldMk cId="0" sldId="826"/>
            <ac:spMk id="14" creationId="{00000000-0000-0000-0000-000000000000}"/>
          </ac:spMkLst>
        </pc:spChg>
        <pc:spChg chg="add">
          <ac:chgData name="Fatima Badri" userId="b88edad8-fee9-4ab3-9711-6dfcec100f00" providerId="ADAL" clId="{0D49C328-7937-4E51-82A1-C94187ABA9E0}" dt="2020-11-23T14:59:18.134" v="29"/>
          <ac:spMkLst>
            <pc:docMk/>
            <pc:sldMk cId="0" sldId="826"/>
            <ac:spMk id="18" creationId="{99AB9C63-E904-435F-8C03-3C849EA0C00E}"/>
          </ac:spMkLst>
        </pc:spChg>
      </pc:sldChg>
      <pc:sldChg chg="addSp modSp">
        <pc:chgData name="Fatima Badri" userId="b88edad8-fee9-4ab3-9711-6dfcec100f00" providerId="ADAL" clId="{0D49C328-7937-4E51-82A1-C94187ABA9E0}" dt="2020-11-23T15:13:11.658" v="128" actId="20578"/>
        <pc:sldMkLst>
          <pc:docMk/>
          <pc:sldMk cId="0" sldId="827"/>
        </pc:sldMkLst>
        <pc:spChg chg="mod">
          <ac:chgData name="Fatima Badri" userId="b88edad8-fee9-4ab3-9711-6dfcec100f00" providerId="ADAL" clId="{0D49C328-7937-4E51-82A1-C94187ABA9E0}" dt="2020-11-23T15:13:11.658" v="128" actId="20578"/>
          <ac:spMkLst>
            <pc:docMk/>
            <pc:sldMk cId="0" sldId="827"/>
            <ac:spMk id="13" creationId="{00000000-0000-0000-0000-000000000000}"/>
          </ac:spMkLst>
        </pc:spChg>
        <pc:spChg chg="add">
          <ac:chgData name="Fatima Badri" userId="b88edad8-fee9-4ab3-9711-6dfcec100f00" providerId="ADAL" clId="{0D49C328-7937-4E51-82A1-C94187ABA9E0}" dt="2020-11-23T14:59:20.509" v="30"/>
          <ac:spMkLst>
            <pc:docMk/>
            <pc:sldMk cId="0" sldId="827"/>
            <ac:spMk id="15" creationId="{A3D950CE-DF4B-4074-8C09-4C3877D58EC6}"/>
          </ac:spMkLst>
        </pc:spChg>
      </pc:sldChg>
      <pc:sldChg chg="addSp modSp">
        <pc:chgData name="Fatima Badri" userId="b88edad8-fee9-4ab3-9711-6dfcec100f00" providerId="ADAL" clId="{0D49C328-7937-4E51-82A1-C94187ABA9E0}" dt="2020-11-23T15:14:13.354" v="132"/>
        <pc:sldMkLst>
          <pc:docMk/>
          <pc:sldMk cId="0" sldId="829"/>
        </pc:sldMkLst>
        <pc:spChg chg="mod">
          <ac:chgData name="Fatima Badri" userId="b88edad8-fee9-4ab3-9711-6dfcec100f00" providerId="ADAL" clId="{0D49C328-7937-4E51-82A1-C94187ABA9E0}" dt="2020-11-23T15:14:13.354" v="132"/>
          <ac:spMkLst>
            <pc:docMk/>
            <pc:sldMk cId="0" sldId="829"/>
            <ac:spMk id="17" creationId="{00000000-0000-0000-0000-000000000000}"/>
          </ac:spMkLst>
        </pc:spChg>
        <pc:spChg chg="add">
          <ac:chgData name="Fatima Badri" userId="b88edad8-fee9-4ab3-9711-6dfcec100f00" providerId="ADAL" clId="{0D49C328-7937-4E51-82A1-C94187ABA9E0}" dt="2020-11-23T14:59:27.273" v="33"/>
          <ac:spMkLst>
            <pc:docMk/>
            <pc:sldMk cId="0" sldId="829"/>
            <ac:spMk id="23" creationId="{11821848-CDE6-4E45-BC3A-A8D855C84421}"/>
          </ac:spMkLst>
        </pc:spChg>
      </pc:sldChg>
      <pc:sldChg chg="addSp modSp">
        <pc:chgData name="Fatima Badri" userId="b88edad8-fee9-4ab3-9711-6dfcec100f00" providerId="ADAL" clId="{0D49C328-7937-4E51-82A1-C94187ABA9E0}" dt="2020-11-23T15:13:33.213" v="130"/>
        <pc:sldMkLst>
          <pc:docMk/>
          <pc:sldMk cId="0" sldId="830"/>
        </pc:sldMkLst>
        <pc:spChg chg="mod">
          <ac:chgData name="Fatima Badri" userId="b88edad8-fee9-4ab3-9711-6dfcec100f00" providerId="ADAL" clId="{0D49C328-7937-4E51-82A1-C94187ABA9E0}" dt="2020-11-23T15:13:33.213" v="130"/>
          <ac:spMkLst>
            <pc:docMk/>
            <pc:sldMk cId="0" sldId="830"/>
            <ac:spMk id="18" creationId="{00000000-0000-0000-0000-000000000000}"/>
          </ac:spMkLst>
        </pc:spChg>
        <pc:spChg chg="add">
          <ac:chgData name="Fatima Badri" userId="b88edad8-fee9-4ab3-9711-6dfcec100f00" providerId="ADAL" clId="{0D49C328-7937-4E51-82A1-C94187ABA9E0}" dt="2020-11-23T14:59:22.083" v="31"/>
          <ac:spMkLst>
            <pc:docMk/>
            <pc:sldMk cId="0" sldId="830"/>
            <ac:spMk id="21" creationId="{F964BAB2-C2A8-4C0D-BEF4-F9306244A3DF}"/>
          </ac:spMkLst>
        </pc:spChg>
      </pc:sldChg>
      <pc:sldChg chg="addSp modSp">
        <pc:chgData name="Fatima Badri" userId="b88edad8-fee9-4ab3-9711-6dfcec100f00" providerId="ADAL" clId="{0D49C328-7937-4E51-82A1-C94187ABA9E0}" dt="2020-11-23T15:13:54.079" v="131"/>
        <pc:sldMkLst>
          <pc:docMk/>
          <pc:sldMk cId="0" sldId="831"/>
        </pc:sldMkLst>
        <pc:spChg chg="mod">
          <ac:chgData name="Fatima Badri" userId="b88edad8-fee9-4ab3-9711-6dfcec100f00" providerId="ADAL" clId="{0D49C328-7937-4E51-82A1-C94187ABA9E0}" dt="2020-11-23T15:13:54.079" v="131"/>
          <ac:spMkLst>
            <pc:docMk/>
            <pc:sldMk cId="0" sldId="831"/>
            <ac:spMk id="13" creationId="{00000000-0000-0000-0000-000000000000}"/>
          </ac:spMkLst>
        </pc:spChg>
        <pc:spChg chg="add">
          <ac:chgData name="Fatima Badri" userId="b88edad8-fee9-4ab3-9711-6dfcec100f00" providerId="ADAL" clId="{0D49C328-7937-4E51-82A1-C94187ABA9E0}" dt="2020-11-23T14:59:24.705" v="32"/>
          <ac:spMkLst>
            <pc:docMk/>
            <pc:sldMk cId="0" sldId="831"/>
            <ac:spMk id="20" creationId="{6EEA94CA-5B14-4D0C-A7FB-DC3C5D45D566}"/>
          </ac:spMkLst>
        </pc:spChg>
      </pc:sldChg>
      <pc:sldChg chg="addSp modSp">
        <pc:chgData name="Fatima Badri" userId="b88edad8-fee9-4ab3-9711-6dfcec100f00" providerId="ADAL" clId="{0D49C328-7937-4E51-82A1-C94187ABA9E0}" dt="2020-11-23T15:14:32.524" v="133"/>
        <pc:sldMkLst>
          <pc:docMk/>
          <pc:sldMk cId="0" sldId="832"/>
        </pc:sldMkLst>
        <pc:spChg chg="mod">
          <ac:chgData name="Fatima Badri" userId="b88edad8-fee9-4ab3-9711-6dfcec100f00" providerId="ADAL" clId="{0D49C328-7937-4E51-82A1-C94187ABA9E0}" dt="2020-11-23T15:14:32.524" v="133"/>
          <ac:spMkLst>
            <pc:docMk/>
            <pc:sldMk cId="0" sldId="832"/>
            <ac:spMk id="14" creationId="{00000000-0000-0000-0000-000000000000}"/>
          </ac:spMkLst>
        </pc:spChg>
        <pc:spChg chg="add">
          <ac:chgData name="Fatima Badri" userId="b88edad8-fee9-4ab3-9711-6dfcec100f00" providerId="ADAL" clId="{0D49C328-7937-4E51-82A1-C94187ABA9E0}" dt="2020-11-23T14:59:29.406" v="34"/>
          <ac:spMkLst>
            <pc:docMk/>
            <pc:sldMk cId="0" sldId="832"/>
            <ac:spMk id="31" creationId="{CD23156D-C64D-4263-923D-706AEC383EDA}"/>
          </ac:spMkLst>
        </pc:spChg>
      </pc:sldChg>
      <pc:sldChg chg="addSp modSp">
        <pc:chgData name="Fatima Badri" userId="b88edad8-fee9-4ab3-9711-6dfcec100f00" providerId="ADAL" clId="{0D49C328-7937-4E51-82A1-C94187ABA9E0}" dt="2020-11-23T15:16:16.583" v="139"/>
        <pc:sldMkLst>
          <pc:docMk/>
          <pc:sldMk cId="0" sldId="834"/>
        </pc:sldMkLst>
        <pc:spChg chg="add">
          <ac:chgData name="Fatima Badri" userId="b88edad8-fee9-4ab3-9711-6dfcec100f00" providerId="ADAL" clId="{0D49C328-7937-4E51-82A1-C94187ABA9E0}" dt="2020-11-23T14:59:37.940" v="38"/>
          <ac:spMkLst>
            <pc:docMk/>
            <pc:sldMk cId="0" sldId="834"/>
            <ac:spMk id="20" creationId="{C266D41A-CF13-45E0-83E3-30733300BD77}"/>
          </ac:spMkLst>
        </pc:spChg>
        <pc:spChg chg="mod">
          <ac:chgData name="Fatima Badri" userId="b88edad8-fee9-4ab3-9711-6dfcec100f00" providerId="ADAL" clId="{0D49C328-7937-4E51-82A1-C94187ABA9E0}" dt="2020-11-23T15:16:16.583" v="139"/>
          <ac:spMkLst>
            <pc:docMk/>
            <pc:sldMk cId="0" sldId="834"/>
            <ac:spMk id="21" creationId="{00000000-0000-0000-0000-000000000000}"/>
          </ac:spMkLst>
        </pc:spChg>
      </pc:sldChg>
      <pc:sldChg chg="addSp modSp">
        <pc:chgData name="Fatima Badri" userId="b88edad8-fee9-4ab3-9711-6dfcec100f00" providerId="ADAL" clId="{0D49C328-7937-4E51-82A1-C94187ABA9E0}" dt="2020-11-23T15:16:44.517" v="141" actId="20578"/>
        <pc:sldMkLst>
          <pc:docMk/>
          <pc:sldMk cId="0" sldId="835"/>
        </pc:sldMkLst>
        <pc:spChg chg="mod">
          <ac:chgData name="Fatima Badri" userId="b88edad8-fee9-4ab3-9711-6dfcec100f00" providerId="ADAL" clId="{0D49C328-7937-4E51-82A1-C94187ABA9E0}" dt="2020-11-23T15:16:44.517" v="141" actId="20578"/>
          <ac:spMkLst>
            <pc:docMk/>
            <pc:sldMk cId="0" sldId="835"/>
            <ac:spMk id="18" creationId="{00000000-0000-0000-0000-000000000000}"/>
          </ac:spMkLst>
        </pc:spChg>
        <pc:spChg chg="add">
          <ac:chgData name="Fatima Badri" userId="b88edad8-fee9-4ab3-9711-6dfcec100f00" providerId="ADAL" clId="{0D49C328-7937-4E51-82A1-C94187ABA9E0}" dt="2020-11-23T14:59:40.178" v="39"/>
          <ac:spMkLst>
            <pc:docMk/>
            <pc:sldMk cId="0" sldId="835"/>
            <ac:spMk id="22" creationId="{4CA48F70-85DB-43FE-B53E-2DD177964F43}"/>
          </ac:spMkLst>
        </pc:spChg>
      </pc:sldChg>
      <pc:sldChg chg="addSp modSp">
        <pc:chgData name="Fatima Badri" userId="b88edad8-fee9-4ab3-9711-6dfcec100f00" providerId="ADAL" clId="{0D49C328-7937-4E51-82A1-C94187ABA9E0}" dt="2020-11-23T15:15:03.261" v="135"/>
        <pc:sldMkLst>
          <pc:docMk/>
          <pc:sldMk cId="0" sldId="842"/>
        </pc:sldMkLst>
        <pc:spChg chg="mod">
          <ac:chgData name="Fatima Badri" userId="b88edad8-fee9-4ab3-9711-6dfcec100f00" providerId="ADAL" clId="{0D49C328-7937-4E51-82A1-C94187ABA9E0}" dt="2020-11-23T15:15:03.261" v="135"/>
          <ac:spMkLst>
            <pc:docMk/>
            <pc:sldMk cId="0" sldId="842"/>
            <ac:spMk id="11" creationId="{00000000-0000-0000-0000-000000000000}"/>
          </ac:spMkLst>
        </pc:spChg>
        <pc:spChg chg="add">
          <ac:chgData name="Fatima Badri" userId="b88edad8-fee9-4ab3-9711-6dfcec100f00" providerId="ADAL" clId="{0D49C328-7937-4E51-82A1-C94187ABA9E0}" dt="2020-11-23T14:59:31.343" v="35"/>
          <ac:spMkLst>
            <pc:docMk/>
            <pc:sldMk cId="0" sldId="842"/>
            <ac:spMk id="20" creationId="{3E4E28A1-FFA9-4DFF-9105-750A94325717}"/>
          </ac:spMkLst>
        </pc:spChg>
      </pc:sldChg>
      <pc:sldChg chg="addSp modSp">
        <pc:chgData name="Fatima Badri" userId="b88edad8-fee9-4ab3-9711-6dfcec100f00" providerId="ADAL" clId="{0D49C328-7937-4E51-82A1-C94187ABA9E0}" dt="2020-11-23T15:15:22.861" v="136"/>
        <pc:sldMkLst>
          <pc:docMk/>
          <pc:sldMk cId="0" sldId="843"/>
        </pc:sldMkLst>
        <pc:spChg chg="mod">
          <ac:chgData name="Fatima Badri" userId="b88edad8-fee9-4ab3-9711-6dfcec100f00" providerId="ADAL" clId="{0D49C328-7937-4E51-82A1-C94187ABA9E0}" dt="2020-11-23T15:15:22.861" v="136"/>
          <ac:spMkLst>
            <pc:docMk/>
            <pc:sldMk cId="0" sldId="843"/>
            <ac:spMk id="15" creationId="{00000000-0000-0000-0000-000000000000}"/>
          </ac:spMkLst>
        </pc:spChg>
        <pc:spChg chg="add">
          <ac:chgData name="Fatima Badri" userId="b88edad8-fee9-4ab3-9711-6dfcec100f00" providerId="ADAL" clId="{0D49C328-7937-4E51-82A1-C94187ABA9E0}" dt="2020-11-23T14:59:33.906" v="36"/>
          <ac:spMkLst>
            <pc:docMk/>
            <pc:sldMk cId="0" sldId="843"/>
            <ac:spMk id="21" creationId="{1D991DD8-92B5-4FED-83BD-ABA6AE08074F}"/>
          </ac:spMkLst>
        </pc:spChg>
      </pc:sldChg>
      <pc:sldChg chg="addSp modSp">
        <pc:chgData name="Fatima Badri" userId="b88edad8-fee9-4ab3-9711-6dfcec100f00" providerId="ADAL" clId="{0D49C328-7937-4E51-82A1-C94187ABA9E0}" dt="2020-11-23T15:09:22.326" v="116"/>
        <pc:sldMkLst>
          <pc:docMk/>
          <pc:sldMk cId="0" sldId="869"/>
        </pc:sldMkLst>
        <pc:spChg chg="mod">
          <ac:chgData name="Fatima Badri" userId="b88edad8-fee9-4ab3-9711-6dfcec100f00" providerId="ADAL" clId="{0D49C328-7937-4E51-82A1-C94187ABA9E0}" dt="2020-11-23T15:09:22.326" v="116"/>
          <ac:spMkLst>
            <pc:docMk/>
            <pc:sldMk cId="0" sldId="869"/>
            <ac:spMk id="13" creationId="{00000000-0000-0000-0000-000000000000}"/>
          </ac:spMkLst>
        </pc:spChg>
        <pc:spChg chg="add">
          <ac:chgData name="Fatima Badri" userId="b88edad8-fee9-4ab3-9711-6dfcec100f00" providerId="ADAL" clId="{0D49C328-7937-4E51-82A1-C94187ABA9E0}" dt="2020-11-23T14:59:03.442" v="22"/>
          <ac:spMkLst>
            <pc:docMk/>
            <pc:sldMk cId="0" sldId="869"/>
            <ac:spMk id="14" creationId="{6C26491C-6B9C-46AC-AAD6-058F1B2B5AD0}"/>
          </ac:spMkLst>
        </pc:spChg>
      </pc:sldChg>
      <pc:sldChg chg="addSp modSp">
        <pc:chgData name="Fatima Badri" userId="b88edad8-fee9-4ab3-9711-6dfcec100f00" providerId="ADAL" clId="{0D49C328-7937-4E51-82A1-C94187ABA9E0}" dt="2020-11-23T15:10:13.574" v="119"/>
        <pc:sldMkLst>
          <pc:docMk/>
          <pc:sldMk cId="0" sldId="870"/>
        </pc:sldMkLst>
        <pc:spChg chg="mod">
          <ac:chgData name="Fatima Badri" userId="b88edad8-fee9-4ab3-9711-6dfcec100f00" providerId="ADAL" clId="{0D49C328-7937-4E51-82A1-C94187ABA9E0}" dt="2020-11-23T15:10:13.574" v="119"/>
          <ac:spMkLst>
            <pc:docMk/>
            <pc:sldMk cId="0" sldId="870"/>
            <ac:spMk id="25" creationId="{00000000-0000-0000-0000-000000000000}"/>
          </ac:spMkLst>
        </pc:spChg>
        <pc:spChg chg="add">
          <ac:chgData name="Fatima Badri" userId="b88edad8-fee9-4ab3-9711-6dfcec100f00" providerId="ADAL" clId="{0D49C328-7937-4E51-82A1-C94187ABA9E0}" dt="2020-11-23T14:59:09.456" v="25"/>
          <ac:spMkLst>
            <pc:docMk/>
            <pc:sldMk cId="0" sldId="870"/>
            <ac:spMk id="30" creationId="{6CCB3E7B-E874-48AA-8322-7D83DC18FFE2}"/>
          </ac:spMkLst>
        </pc:spChg>
      </pc:sldChg>
      <pc:sldChg chg="addSp modSp">
        <pc:chgData name="Fatima Badri" userId="b88edad8-fee9-4ab3-9711-6dfcec100f00" providerId="ADAL" clId="{0D49C328-7937-4E51-82A1-C94187ABA9E0}" dt="2020-11-23T15:09:28.687" v="117"/>
        <pc:sldMkLst>
          <pc:docMk/>
          <pc:sldMk cId="0" sldId="871"/>
        </pc:sldMkLst>
        <pc:spChg chg="mod">
          <ac:chgData name="Fatima Badri" userId="b88edad8-fee9-4ab3-9711-6dfcec100f00" providerId="ADAL" clId="{0D49C328-7937-4E51-82A1-C94187ABA9E0}" dt="2020-11-23T15:09:28.687" v="117"/>
          <ac:spMkLst>
            <pc:docMk/>
            <pc:sldMk cId="0" sldId="871"/>
            <ac:spMk id="18" creationId="{00000000-0000-0000-0000-000000000000}"/>
          </ac:spMkLst>
        </pc:spChg>
        <pc:spChg chg="add">
          <ac:chgData name="Fatima Badri" userId="b88edad8-fee9-4ab3-9711-6dfcec100f00" providerId="ADAL" clId="{0D49C328-7937-4E51-82A1-C94187ABA9E0}" dt="2020-11-23T14:59:05.732" v="23"/>
          <ac:spMkLst>
            <pc:docMk/>
            <pc:sldMk cId="0" sldId="871"/>
            <ac:spMk id="21" creationId="{721729C8-6CFC-4EBC-9EC1-C806A47B3473}"/>
          </ac:spMkLst>
        </pc:spChg>
      </pc:sldChg>
      <pc:sldChg chg="addSp modSp">
        <pc:chgData name="Fatima Badri" userId="b88edad8-fee9-4ab3-9711-6dfcec100f00" providerId="ADAL" clId="{0D49C328-7937-4E51-82A1-C94187ABA9E0}" dt="2020-11-23T15:09:46.460" v="118"/>
        <pc:sldMkLst>
          <pc:docMk/>
          <pc:sldMk cId="0" sldId="873"/>
        </pc:sldMkLst>
        <pc:spChg chg="mod">
          <ac:chgData name="Fatima Badri" userId="b88edad8-fee9-4ab3-9711-6dfcec100f00" providerId="ADAL" clId="{0D49C328-7937-4E51-82A1-C94187ABA9E0}" dt="2020-11-23T15:09:46.460" v="118"/>
          <ac:spMkLst>
            <pc:docMk/>
            <pc:sldMk cId="0" sldId="873"/>
            <ac:spMk id="14" creationId="{00000000-0000-0000-0000-000000000000}"/>
          </ac:spMkLst>
        </pc:spChg>
        <pc:spChg chg="add">
          <ac:chgData name="Fatima Badri" userId="b88edad8-fee9-4ab3-9711-6dfcec100f00" providerId="ADAL" clId="{0D49C328-7937-4E51-82A1-C94187ABA9E0}" dt="2020-11-23T14:59:07.742" v="24"/>
          <ac:spMkLst>
            <pc:docMk/>
            <pc:sldMk cId="0" sldId="873"/>
            <ac:spMk id="15" creationId="{F7DCFF58-30EC-4118-A981-D6BD52D5EC1D}"/>
          </ac:spMkLst>
        </pc:spChg>
      </pc:sldChg>
      <pc:sldChg chg="addSp modSp">
        <pc:chgData name="Fatima Badri" userId="b88edad8-fee9-4ab3-9711-6dfcec100f00" providerId="ADAL" clId="{0D49C328-7937-4E51-82A1-C94187ABA9E0}" dt="2020-11-23T15:17:08.925" v="142"/>
        <pc:sldMkLst>
          <pc:docMk/>
          <pc:sldMk cId="0" sldId="874"/>
        </pc:sldMkLst>
        <pc:spChg chg="mod">
          <ac:chgData name="Fatima Badri" userId="b88edad8-fee9-4ab3-9711-6dfcec100f00" providerId="ADAL" clId="{0D49C328-7937-4E51-82A1-C94187ABA9E0}" dt="2020-11-23T15:17:08.925" v="142"/>
          <ac:spMkLst>
            <pc:docMk/>
            <pc:sldMk cId="0" sldId="874"/>
            <ac:spMk id="21" creationId="{00000000-0000-0000-0000-000000000000}"/>
          </ac:spMkLst>
        </pc:spChg>
        <pc:spChg chg="add">
          <ac:chgData name="Fatima Badri" userId="b88edad8-fee9-4ab3-9711-6dfcec100f00" providerId="ADAL" clId="{0D49C328-7937-4E51-82A1-C94187ABA9E0}" dt="2020-11-23T14:59:42.257" v="40"/>
          <ac:spMkLst>
            <pc:docMk/>
            <pc:sldMk cId="0" sldId="874"/>
            <ac:spMk id="26" creationId="{ABC0A822-B056-44CA-8516-2C2C302B1C56}"/>
          </ac:spMkLst>
        </pc:spChg>
      </pc:sldChg>
      <pc:sldChg chg="addSp modSp">
        <pc:chgData name="Fatima Badri" userId="b88edad8-fee9-4ab3-9711-6dfcec100f00" providerId="ADAL" clId="{0D49C328-7937-4E51-82A1-C94187ABA9E0}" dt="2020-11-23T15:06:27.786" v="108" actId="207"/>
        <pc:sldMkLst>
          <pc:docMk/>
          <pc:sldMk cId="0" sldId="875"/>
        </pc:sldMkLst>
        <pc:spChg chg="add">
          <ac:chgData name="Fatima Badri" userId="b88edad8-fee9-4ab3-9711-6dfcec100f00" providerId="ADAL" clId="{0D49C328-7937-4E51-82A1-C94187ABA9E0}" dt="2020-11-23T14:59:48.156" v="43"/>
          <ac:spMkLst>
            <pc:docMk/>
            <pc:sldMk cId="0" sldId="875"/>
            <ac:spMk id="15" creationId="{5DE50837-6BCC-4542-BA64-C36A3EEDE0A5}"/>
          </ac:spMkLst>
        </pc:spChg>
        <pc:spChg chg="mod">
          <ac:chgData name="Fatima Badri" userId="b88edad8-fee9-4ab3-9711-6dfcec100f00" providerId="ADAL" clId="{0D49C328-7937-4E51-82A1-C94187ABA9E0}" dt="2020-11-23T15:06:27.786" v="108" actId="207"/>
          <ac:spMkLst>
            <pc:docMk/>
            <pc:sldMk cId="0" sldId="875"/>
            <ac:spMk id="16" creationId="{00000000-0000-0000-0000-000000000000}"/>
          </ac:spMkLst>
        </pc:spChg>
      </pc:sldChg>
      <pc:sldChg chg="addSp modSp">
        <pc:chgData name="Fatima Badri" userId="b88edad8-fee9-4ab3-9711-6dfcec100f00" providerId="ADAL" clId="{0D49C328-7937-4E51-82A1-C94187ABA9E0}" dt="2020-11-23T15:15:55.595" v="138"/>
        <pc:sldMkLst>
          <pc:docMk/>
          <pc:sldMk cId="0" sldId="878"/>
        </pc:sldMkLst>
        <pc:spChg chg="mod">
          <ac:chgData name="Fatima Badri" userId="b88edad8-fee9-4ab3-9711-6dfcec100f00" providerId="ADAL" clId="{0D49C328-7937-4E51-82A1-C94187ABA9E0}" dt="2020-11-23T15:15:55.595" v="138"/>
          <ac:spMkLst>
            <pc:docMk/>
            <pc:sldMk cId="0" sldId="878"/>
            <ac:spMk id="15" creationId="{00000000-0000-0000-0000-000000000000}"/>
          </ac:spMkLst>
        </pc:spChg>
        <pc:spChg chg="add">
          <ac:chgData name="Fatima Badri" userId="b88edad8-fee9-4ab3-9711-6dfcec100f00" providerId="ADAL" clId="{0D49C328-7937-4E51-82A1-C94187ABA9E0}" dt="2020-11-23T14:59:36.082" v="37"/>
          <ac:spMkLst>
            <pc:docMk/>
            <pc:sldMk cId="0" sldId="878"/>
            <ac:spMk id="21" creationId="{41A1145A-E40D-4C2B-AD26-8C6D0FF69E4E}"/>
          </ac:spMkLst>
        </pc:spChg>
      </pc:sldChg>
      <pc:sldChg chg="addSp modSp">
        <pc:chgData name="Fatima Badri" userId="b88edad8-fee9-4ab3-9711-6dfcec100f00" providerId="ADAL" clId="{0D49C328-7937-4E51-82A1-C94187ABA9E0}" dt="2020-11-23T15:17:29.022" v="144"/>
        <pc:sldMkLst>
          <pc:docMk/>
          <pc:sldMk cId="85410432" sldId="881"/>
        </pc:sldMkLst>
        <pc:spChg chg="mod">
          <ac:chgData name="Fatima Badri" userId="b88edad8-fee9-4ab3-9711-6dfcec100f00" providerId="ADAL" clId="{0D49C328-7937-4E51-82A1-C94187ABA9E0}" dt="2020-11-23T15:17:29.022" v="144"/>
          <ac:spMkLst>
            <pc:docMk/>
            <pc:sldMk cId="85410432" sldId="881"/>
            <ac:spMk id="9" creationId="{00000000-0000-0000-0000-000000000000}"/>
          </ac:spMkLst>
        </pc:spChg>
        <pc:spChg chg="add">
          <ac:chgData name="Fatima Badri" userId="b88edad8-fee9-4ab3-9711-6dfcec100f00" providerId="ADAL" clId="{0D49C328-7937-4E51-82A1-C94187ABA9E0}" dt="2020-11-23T14:59:44.234" v="41"/>
          <ac:spMkLst>
            <pc:docMk/>
            <pc:sldMk cId="85410432" sldId="881"/>
            <ac:spMk id="14" creationId="{0450DC2A-366A-4DF0-ACE6-A7B3BB50BA57}"/>
          </ac:spMkLst>
        </pc:spChg>
      </pc:sldChg>
      <pc:sldChg chg="addSp modSp">
        <pc:chgData name="Fatima Badri" userId="b88edad8-fee9-4ab3-9711-6dfcec100f00" providerId="ADAL" clId="{0D49C328-7937-4E51-82A1-C94187ABA9E0}" dt="2020-11-23T15:06:16.930" v="101" actId="207"/>
        <pc:sldMkLst>
          <pc:docMk/>
          <pc:sldMk cId="144901644" sldId="882"/>
        </pc:sldMkLst>
        <pc:spChg chg="mod">
          <ac:chgData name="Fatima Badri" userId="b88edad8-fee9-4ab3-9711-6dfcec100f00" providerId="ADAL" clId="{0D49C328-7937-4E51-82A1-C94187ABA9E0}" dt="2020-11-23T15:06:16.930" v="101" actId="207"/>
          <ac:spMkLst>
            <pc:docMk/>
            <pc:sldMk cId="144901644" sldId="882"/>
            <ac:spMk id="7" creationId="{00000000-0000-0000-0000-000000000000}"/>
          </ac:spMkLst>
        </pc:spChg>
        <pc:spChg chg="add">
          <ac:chgData name="Fatima Badri" userId="b88edad8-fee9-4ab3-9711-6dfcec100f00" providerId="ADAL" clId="{0D49C328-7937-4E51-82A1-C94187ABA9E0}" dt="2020-11-23T14:59:45.974" v="42"/>
          <ac:spMkLst>
            <pc:docMk/>
            <pc:sldMk cId="144901644" sldId="882"/>
            <ac:spMk id="21" creationId="{A726FB4E-6C93-4FAC-BA17-568F09957B99}"/>
          </ac:spMkLst>
        </pc:spChg>
      </pc:sldChg>
    </pc:docChg>
  </pc:docChgLst>
  <pc:docChgLst>
    <pc:chgData name="Emilie Veopaseuth" userId="S::emilie.veopaseuth_fr.ey.com#ext#@cnsafr.onmicrosoft.com::84740494-69de-4aee-98ee-cd111b71c61a" providerId="AD" clId="Web-{85070745-D94C-4A26-8CBC-7667FA23F82D}"/>
    <pc:docChg chg="modSld">
      <pc:chgData name="Emilie Veopaseuth" userId="S::emilie.veopaseuth_fr.ey.com#ext#@cnsafr.onmicrosoft.com::84740494-69de-4aee-98ee-cd111b71c61a" providerId="AD" clId="Web-{85070745-D94C-4A26-8CBC-7667FA23F82D}" dt="2021-12-14T09:14:03.794" v="20" actId="20577"/>
      <pc:docMkLst>
        <pc:docMk/>
      </pc:docMkLst>
      <pc:sldChg chg="modSp">
        <pc:chgData name="Emilie Veopaseuth" userId="S::emilie.veopaseuth_fr.ey.com#ext#@cnsafr.onmicrosoft.com::84740494-69de-4aee-98ee-cd111b71c61a" providerId="AD" clId="Web-{85070745-D94C-4A26-8CBC-7667FA23F82D}" dt="2021-12-14T09:14:03.794" v="20" actId="20577"/>
        <pc:sldMkLst>
          <pc:docMk/>
          <pc:sldMk cId="0" sldId="827"/>
        </pc:sldMkLst>
        <pc:spChg chg="mod">
          <ac:chgData name="Emilie Veopaseuth" userId="S::emilie.veopaseuth_fr.ey.com#ext#@cnsafr.onmicrosoft.com::84740494-69de-4aee-98ee-cd111b71c61a" providerId="AD" clId="Web-{85070745-D94C-4A26-8CBC-7667FA23F82D}" dt="2021-12-14T09:14:03.794" v="20" actId="20577"/>
          <ac:spMkLst>
            <pc:docMk/>
            <pc:sldMk cId="0" sldId="827"/>
            <ac:spMk id="16" creationId="{C1EFF000-0F65-4DE6-A304-193D629F49F8}"/>
          </ac:spMkLst>
        </pc:spChg>
      </pc:sldChg>
    </pc:docChg>
  </pc:docChgLst>
  <pc:docChgLst>
    <pc:chgData name="Fatima BADRI.Ext" userId="d4aa2777-e826-447b-9331-77f3024da228" providerId="ADAL" clId="{26350548-5A88-4AC1-AAEB-564773623670}"/>
    <pc:docChg chg="custSel modSld">
      <pc:chgData name="Fatima BADRI.Ext" userId="d4aa2777-e826-447b-9331-77f3024da228" providerId="ADAL" clId="{26350548-5A88-4AC1-AAEB-564773623670}" dt="2020-11-13T09:19:04.833" v="23" actId="478"/>
      <pc:docMkLst>
        <pc:docMk/>
      </pc:docMkLst>
      <pc:sldChg chg="addSp delSp modSp">
        <pc:chgData name="Fatima BADRI.Ext" userId="d4aa2777-e826-447b-9331-77f3024da228" providerId="ADAL" clId="{26350548-5A88-4AC1-AAEB-564773623670}" dt="2020-11-13T09:19:04.833" v="23" actId="478"/>
        <pc:sldMkLst>
          <pc:docMk/>
          <pc:sldMk cId="0" sldId="832"/>
        </pc:sldMkLst>
        <pc:spChg chg="mod">
          <ac:chgData name="Fatima BADRI.Ext" userId="d4aa2777-e826-447b-9331-77f3024da228" providerId="ADAL" clId="{26350548-5A88-4AC1-AAEB-564773623670}" dt="2020-11-13T09:18:01.320" v="10" actId="14100"/>
          <ac:spMkLst>
            <pc:docMk/>
            <pc:sldMk cId="0" sldId="832"/>
            <ac:spMk id="3" creationId="{00000000-0000-0000-0000-000000000000}"/>
          </ac:spMkLst>
        </pc:spChg>
        <pc:spChg chg="del mod">
          <ac:chgData name="Fatima BADRI.Ext" userId="d4aa2777-e826-447b-9331-77f3024da228" providerId="ADAL" clId="{26350548-5A88-4AC1-AAEB-564773623670}" dt="2020-11-13T09:19:04.833" v="23" actId="478"/>
          <ac:spMkLst>
            <pc:docMk/>
            <pc:sldMk cId="0" sldId="832"/>
            <ac:spMk id="26" creationId="{00000000-0000-0000-0000-000000000000}"/>
          </ac:spMkLst>
        </pc:spChg>
        <pc:picChg chg="add mod ord modCrop">
          <ac:chgData name="Fatima BADRI.Ext" userId="d4aa2777-e826-447b-9331-77f3024da228" providerId="ADAL" clId="{26350548-5A88-4AC1-AAEB-564773623670}" dt="2020-11-13T09:17:25.176" v="6" actId="167"/>
          <ac:picMkLst>
            <pc:docMk/>
            <pc:sldMk cId="0" sldId="832"/>
            <ac:picMk id="6" creationId="{277BE929-FA7C-4A74-BB69-A2886714F330}"/>
          </ac:picMkLst>
        </pc:picChg>
        <pc:picChg chg="del">
          <ac:chgData name="Fatima BADRI.Ext" userId="d4aa2777-e826-447b-9331-77f3024da228" providerId="ADAL" clId="{26350548-5A88-4AC1-AAEB-564773623670}" dt="2020-11-13T09:15:13.704" v="0" actId="478"/>
          <ac:picMkLst>
            <pc:docMk/>
            <pc:sldMk cId="0" sldId="832"/>
            <ac:picMk id="30733" creationId="{00000000-0000-0000-0000-000000000000}"/>
          </ac:picMkLst>
        </pc:picChg>
      </pc:sldChg>
    </pc:docChg>
  </pc:docChgLst>
  <pc:docChgLst>
    <pc:chgData name="Emilie Veopaseuth" userId="832f55b5-176d-4e38-8c2c-a20b863d36f5" providerId="ADAL" clId="{980913A0-AC76-417F-B17A-767C817DF135}"/>
    <pc:docChg chg="undo custSel addSld delSld modSld">
      <pc:chgData name="Emilie Veopaseuth" userId="832f55b5-176d-4e38-8c2c-a20b863d36f5" providerId="ADAL" clId="{980913A0-AC76-417F-B17A-767C817DF135}" dt="2021-12-10T09:48:11.014" v="114" actId="1076"/>
      <pc:docMkLst>
        <pc:docMk/>
      </pc:docMkLst>
      <pc:sldChg chg="addSp modSp mod">
        <pc:chgData name="Emilie Veopaseuth" userId="832f55b5-176d-4e38-8c2c-a20b863d36f5" providerId="ADAL" clId="{980913A0-AC76-417F-B17A-767C817DF135}" dt="2021-12-10T09:48:11.014" v="114" actId="1076"/>
        <pc:sldMkLst>
          <pc:docMk/>
          <pc:sldMk cId="0" sldId="256"/>
        </pc:sldMkLst>
        <pc:spChg chg="add mod">
          <ac:chgData name="Emilie Veopaseuth" userId="832f55b5-176d-4e38-8c2c-a20b863d36f5" providerId="ADAL" clId="{980913A0-AC76-417F-B17A-767C817DF135}" dt="2021-12-10T09:48:11.014" v="114" actId="1076"/>
          <ac:spMkLst>
            <pc:docMk/>
            <pc:sldMk cId="0" sldId="256"/>
            <ac:spMk id="2" creationId="{C2062FEB-030C-479F-80DB-C30FF38C6AA9}"/>
          </ac:spMkLst>
        </pc:spChg>
      </pc:sldChg>
      <pc:sldChg chg="modSp mod">
        <pc:chgData name="Emilie Veopaseuth" userId="832f55b5-176d-4e38-8c2c-a20b863d36f5" providerId="ADAL" clId="{980913A0-AC76-417F-B17A-767C817DF135}" dt="2021-12-09T10:04:23.197" v="4" actId="14100"/>
        <pc:sldMkLst>
          <pc:docMk/>
          <pc:sldMk cId="0" sldId="806"/>
        </pc:sldMkLst>
        <pc:spChg chg="mod">
          <ac:chgData name="Emilie Veopaseuth" userId="832f55b5-176d-4e38-8c2c-a20b863d36f5" providerId="ADAL" clId="{980913A0-AC76-417F-B17A-767C817DF135}" dt="2021-12-09T10:04:19.640" v="3" actId="1076"/>
          <ac:spMkLst>
            <pc:docMk/>
            <pc:sldMk cId="0" sldId="806"/>
            <ac:spMk id="15367" creationId="{00000000-0000-0000-0000-000000000000}"/>
          </ac:spMkLst>
        </pc:spChg>
        <pc:cxnChg chg="mod">
          <ac:chgData name="Emilie Veopaseuth" userId="832f55b5-176d-4e38-8c2c-a20b863d36f5" providerId="ADAL" clId="{980913A0-AC76-417F-B17A-767C817DF135}" dt="2021-12-09T10:04:23.197" v="4" actId="14100"/>
          <ac:cxnSpMkLst>
            <pc:docMk/>
            <pc:sldMk cId="0" sldId="806"/>
            <ac:cxnSpMk id="19" creationId="{00000000-0000-0000-0000-000000000000}"/>
          </ac:cxnSpMkLst>
        </pc:cxnChg>
      </pc:sldChg>
      <pc:sldChg chg="modSp">
        <pc:chgData name="Emilie Veopaseuth" userId="832f55b5-176d-4e38-8c2c-a20b863d36f5" providerId="ADAL" clId="{980913A0-AC76-417F-B17A-767C817DF135}" dt="2021-12-09T10:04:01.544" v="1" actId="1076"/>
        <pc:sldMkLst>
          <pc:docMk/>
          <pc:sldMk cId="0" sldId="808"/>
        </pc:sldMkLst>
        <pc:picChg chg="mod">
          <ac:chgData name="Emilie Veopaseuth" userId="832f55b5-176d-4e38-8c2c-a20b863d36f5" providerId="ADAL" clId="{980913A0-AC76-417F-B17A-767C817DF135}" dt="2021-12-09T10:04:01.544" v="1" actId="1076"/>
          <ac:picMkLst>
            <pc:docMk/>
            <pc:sldMk cId="0" sldId="808"/>
            <ac:picMk id="1027" creationId="{00000000-0000-0000-0000-000000000000}"/>
          </ac:picMkLst>
        </pc:picChg>
      </pc:sldChg>
      <pc:sldChg chg="addSp delSp modSp mod">
        <pc:chgData name="Emilie Veopaseuth" userId="832f55b5-176d-4e38-8c2c-a20b863d36f5" providerId="ADAL" clId="{980913A0-AC76-417F-B17A-767C817DF135}" dt="2021-12-09T15:05:01.338" v="64" actId="207"/>
        <pc:sldMkLst>
          <pc:docMk/>
          <pc:sldMk cId="0" sldId="827"/>
        </pc:sldMkLst>
        <pc:spChg chg="mod">
          <ac:chgData name="Emilie Veopaseuth" userId="832f55b5-176d-4e38-8c2c-a20b863d36f5" providerId="ADAL" clId="{980913A0-AC76-417F-B17A-767C817DF135}" dt="2021-12-09T13:42:46.609" v="16" actId="1076"/>
          <ac:spMkLst>
            <pc:docMk/>
            <pc:sldMk cId="0" sldId="827"/>
            <ac:spMk id="12" creationId="{00000000-0000-0000-0000-000000000000}"/>
          </ac:spMkLst>
        </pc:spChg>
        <pc:spChg chg="add mod">
          <ac:chgData name="Emilie Veopaseuth" userId="832f55b5-176d-4e38-8c2c-a20b863d36f5" providerId="ADAL" clId="{980913A0-AC76-417F-B17A-767C817DF135}" dt="2021-12-09T15:05:01.338" v="64" actId="207"/>
          <ac:spMkLst>
            <pc:docMk/>
            <pc:sldMk cId="0" sldId="827"/>
            <ac:spMk id="16" creationId="{C1EFF000-0F65-4DE6-A304-193D629F49F8}"/>
          </ac:spMkLst>
        </pc:spChg>
        <pc:spChg chg="add del mod">
          <ac:chgData name="Emilie Veopaseuth" userId="832f55b5-176d-4e38-8c2c-a20b863d36f5" providerId="ADAL" clId="{980913A0-AC76-417F-B17A-767C817DF135}" dt="2021-12-09T15:03:50.229" v="38" actId="478"/>
          <ac:spMkLst>
            <pc:docMk/>
            <pc:sldMk cId="0" sldId="827"/>
            <ac:spMk id="17" creationId="{42CA3232-DFB8-442F-8B65-BCFF0ABC476E}"/>
          </ac:spMkLst>
        </pc:spChg>
        <pc:spChg chg="mod">
          <ac:chgData name="Emilie Veopaseuth" userId="832f55b5-176d-4e38-8c2c-a20b863d36f5" providerId="ADAL" clId="{980913A0-AC76-417F-B17A-767C817DF135}" dt="2021-12-09T15:04:44.354" v="62" actId="1076"/>
          <ac:spMkLst>
            <pc:docMk/>
            <pc:sldMk cId="0" sldId="827"/>
            <ac:spMk id="19" creationId="{00000000-0000-0000-0000-000000000000}"/>
          </ac:spMkLst>
        </pc:spChg>
        <pc:spChg chg="mod">
          <ac:chgData name="Emilie Veopaseuth" userId="832f55b5-176d-4e38-8c2c-a20b863d36f5" providerId="ADAL" clId="{980913A0-AC76-417F-B17A-767C817DF135}" dt="2021-12-09T13:43:59.663" v="32" actId="1076"/>
          <ac:spMkLst>
            <pc:docMk/>
            <pc:sldMk cId="0" sldId="827"/>
            <ac:spMk id="30" creationId="{2FE54FAA-1CF4-44A5-A902-1CF6E522ED40}"/>
          </ac:spMkLst>
        </pc:spChg>
        <pc:spChg chg="mod">
          <ac:chgData name="Emilie Veopaseuth" userId="832f55b5-176d-4e38-8c2c-a20b863d36f5" providerId="ADAL" clId="{980913A0-AC76-417F-B17A-767C817DF135}" dt="2021-12-09T13:43:55.312" v="31" actId="1076"/>
          <ac:spMkLst>
            <pc:docMk/>
            <pc:sldMk cId="0" sldId="827"/>
            <ac:spMk id="35" creationId="{00000000-0000-0000-0000-000000000000}"/>
          </ac:spMkLst>
        </pc:spChg>
        <pc:grpChg chg="mod">
          <ac:chgData name="Emilie Veopaseuth" userId="832f55b5-176d-4e38-8c2c-a20b863d36f5" providerId="ADAL" clId="{980913A0-AC76-417F-B17A-767C817DF135}" dt="2021-12-09T13:42:46.609" v="16" actId="1076"/>
          <ac:grpSpMkLst>
            <pc:docMk/>
            <pc:sldMk cId="0" sldId="827"/>
            <ac:grpSpMk id="2" creationId="{00000000-0000-0000-0000-000000000000}"/>
          </ac:grpSpMkLst>
        </pc:grpChg>
        <pc:picChg chg="mod">
          <ac:chgData name="Emilie Veopaseuth" userId="832f55b5-176d-4e38-8c2c-a20b863d36f5" providerId="ADAL" clId="{980913A0-AC76-417F-B17A-767C817DF135}" dt="2021-12-09T15:04:48.318" v="63" actId="1076"/>
          <ac:picMkLst>
            <pc:docMk/>
            <pc:sldMk cId="0" sldId="827"/>
            <ac:picMk id="5" creationId="{00000000-0000-0000-0000-000000000000}"/>
          </ac:picMkLst>
        </pc:picChg>
        <pc:picChg chg="mod">
          <ac:chgData name="Emilie Veopaseuth" userId="832f55b5-176d-4e38-8c2c-a20b863d36f5" providerId="ADAL" clId="{980913A0-AC76-417F-B17A-767C817DF135}" dt="2021-12-09T13:42:46.609" v="16" actId="1076"/>
          <ac:picMkLst>
            <pc:docMk/>
            <pc:sldMk cId="0" sldId="827"/>
            <ac:picMk id="26635" creationId="{00000000-0000-0000-0000-000000000000}"/>
          </ac:picMkLst>
        </pc:picChg>
      </pc:sldChg>
      <pc:sldChg chg="modSp add mod">
        <pc:chgData name="Emilie Veopaseuth" userId="832f55b5-176d-4e38-8c2c-a20b863d36f5" providerId="ADAL" clId="{980913A0-AC76-417F-B17A-767C817DF135}" dt="2021-12-09T13:38:07.729" v="6" actId="1076"/>
        <pc:sldMkLst>
          <pc:docMk/>
          <pc:sldMk cId="941452576" sldId="1060"/>
        </pc:sldMkLst>
        <pc:picChg chg="mod">
          <ac:chgData name="Emilie Veopaseuth" userId="832f55b5-176d-4e38-8c2c-a20b863d36f5" providerId="ADAL" clId="{980913A0-AC76-417F-B17A-767C817DF135}" dt="2021-12-09T13:38:07.729" v="6" actId="1076"/>
          <ac:picMkLst>
            <pc:docMk/>
            <pc:sldMk cId="941452576" sldId="1060"/>
            <ac:picMk id="7" creationId="{6D9BFA98-A7A5-4F4C-A699-9481972BB54C}"/>
          </ac:picMkLst>
        </pc:picChg>
      </pc:sldChg>
      <pc:sldChg chg="add del">
        <pc:chgData name="Emilie Veopaseuth" userId="832f55b5-176d-4e38-8c2c-a20b863d36f5" providerId="ADAL" clId="{980913A0-AC76-417F-B17A-767C817DF135}" dt="2021-12-09T14:57:08.186" v="36" actId="2890"/>
        <pc:sldMkLst>
          <pc:docMk/>
          <pc:sldMk cId="3348317521" sldId="1061"/>
        </pc:sldMkLst>
      </pc:sldChg>
    </pc:docChg>
  </pc:docChgLst>
  <pc:docChgLst>
    <pc:chgData name="Fatima" userId="b88edad8-fee9-4ab3-9711-6dfcec100f00" providerId="ADAL" clId="{0D49C328-7937-4E51-82A1-C94187ABA9E0}"/>
    <pc:docChg chg="undo custSel modSld">
      <pc:chgData name="Fatima" userId="b88edad8-fee9-4ab3-9711-6dfcec100f00" providerId="ADAL" clId="{0D49C328-7937-4E51-82A1-C94187ABA9E0}" dt="2020-11-17T15:10:44.534" v="514" actId="14100"/>
      <pc:docMkLst>
        <pc:docMk/>
      </pc:docMkLst>
      <pc:sldChg chg="delSp modSp">
        <pc:chgData name="Fatima" userId="b88edad8-fee9-4ab3-9711-6dfcec100f00" providerId="ADAL" clId="{0D49C328-7937-4E51-82A1-C94187ABA9E0}" dt="2020-11-17T14:40:15.408" v="207" actId="1076"/>
        <pc:sldMkLst>
          <pc:docMk/>
          <pc:sldMk cId="0" sldId="823"/>
        </pc:sldMkLst>
        <pc:spChg chg="del">
          <ac:chgData name="Fatima" userId="b88edad8-fee9-4ab3-9711-6dfcec100f00" providerId="ADAL" clId="{0D49C328-7937-4E51-82A1-C94187ABA9E0}" dt="2020-11-17T14:39:46.153" v="186" actId="478"/>
          <ac:spMkLst>
            <pc:docMk/>
            <pc:sldMk cId="0" sldId="823"/>
            <ac:spMk id="2" creationId="{00000000-0000-0000-0000-000000000000}"/>
          </ac:spMkLst>
        </pc:spChg>
        <pc:spChg chg="mod">
          <ac:chgData name="Fatima" userId="b88edad8-fee9-4ab3-9711-6dfcec100f00" providerId="ADAL" clId="{0D49C328-7937-4E51-82A1-C94187ABA9E0}" dt="2020-11-17T14:40:15.408" v="207" actId="1076"/>
          <ac:spMkLst>
            <pc:docMk/>
            <pc:sldMk cId="0" sldId="823"/>
            <ac:spMk id="23" creationId="{F9820904-85D5-4557-9194-5AD154D511DE}"/>
          </ac:spMkLst>
        </pc:spChg>
        <pc:spChg chg="mod">
          <ac:chgData name="Fatima" userId="b88edad8-fee9-4ab3-9711-6dfcec100f00" providerId="ADAL" clId="{0D49C328-7937-4E51-82A1-C94187ABA9E0}" dt="2020-11-17T14:40:10.896" v="206" actId="1038"/>
          <ac:spMkLst>
            <pc:docMk/>
            <pc:sldMk cId="0" sldId="823"/>
            <ac:spMk id="26" creationId="{00000000-0000-0000-0000-000000000000}"/>
          </ac:spMkLst>
        </pc:spChg>
        <pc:picChg chg="mod ord modCrop">
          <ac:chgData name="Fatima" userId="b88edad8-fee9-4ab3-9711-6dfcec100f00" providerId="ADAL" clId="{0D49C328-7937-4E51-82A1-C94187ABA9E0}" dt="2020-11-17T14:40:08.743" v="202" actId="1076"/>
          <ac:picMkLst>
            <pc:docMk/>
            <pc:sldMk cId="0" sldId="823"/>
            <ac:picMk id="5" creationId="{C8E31918-76B8-4149-B99B-F27EC1D18A32}"/>
          </ac:picMkLst>
        </pc:picChg>
        <pc:picChg chg="del">
          <ac:chgData name="Fatima" userId="b88edad8-fee9-4ab3-9711-6dfcec100f00" providerId="ADAL" clId="{0D49C328-7937-4E51-82A1-C94187ABA9E0}" dt="2020-11-17T14:39:42.951" v="184" actId="478"/>
          <ac:picMkLst>
            <pc:docMk/>
            <pc:sldMk cId="0" sldId="823"/>
            <ac:picMk id="22546" creationId="{00000000-0000-0000-0000-000000000000}"/>
          </ac:picMkLst>
        </pc:picChg>
      </pc:sldChg>
      <pc:sldChg chg="delSp modSp">
        <pc:chgData name="Fatima" userId="b88edad8-fee9-4ab3-9711-6dfcec100f00" providerId="ADAL" clId="{0D49C328-7937-4E51-82A1-C94187ABA9E0}" dt="2020-11-17T15:01:56.130" v="371" actId="313"/>
        <pc:sldMkLst>
          <pc:docMk/>
          <pc:sldMk cId="0" sldId="829"/>
        </pc:sldMkLst>
        <pc:spChg chg="mod">
          <ac:chgData name="Fatima" userId="b88edad8-fee9-4ab3-9711-6dfcec100f00" providerId="ADAL" clId="{0D49C328-7937-4E51-82A1-C94187ABA9E0}" dt="2020-11-17T15:01:26.465" v="336" actId="1076"/>
          <ac:spMkLst>
            <pc:docMk/>
            <pc:sldMk cId="0" sldId="829"/>
            <ac:spMk id="16" creationId="{00000000-0000-0000-0000-000000000000}"/>
          </ac:spMkLst>
        </pc:spChg>
        <pc:spChg chg="mod">
          <ac:chgData name="Fatima" userId="b88edad8-fee9-4ab3-9711-6dfcec100f00" providerId="ADAL" clId="{0D49C328-7937-4E51-82A1-C94187ABA9E0}" dt="2020-11-17T15:01:38.179" v="339" actId="1076"/>
          <ac:spMkLst>
            <pc:docMk/>
            <pc:sldMk cId="0" sldId="829"/>
            <ac:spMk id="20" creationId="{99E788B6-4CD5-4759-A0B9-8BBC1CCCB6E6}"/>
          </ac:spMkLst>
        </pc:spChg>
        <pc:spChg chg="mod">
          <ac:chgData name="Fatima" userId="b88edad8-fee9-4ab3-9711-6dfcec100f00" providerId="ADAL" clId="{0D49C328-7937-4E51-82A1-C94187ABA9E0}" dt="2020-11-17T15:01:26.465" v="336" actId="1076"/>
          <ac:spMkLst>
            <pc:docMk/>
            <pc:sldMk cId="0" sldId="829"/>
            <ac:spMk id="21" creationId="{020E2023-B4D3-432B-A387-ADD147CD9B0C}"/>
          </ac:spMkLst>
        </pc:spChg>
        <pc:spChg chg="mod">
          <ac:chgData name="Fatima" userId="b88edad8-fee9-4ab3-9711-6dfcec100f00" providerId="ADAL" clId="{0D49C328-7937-4E51-82A1-C94187ABA9E0}" dt="2020-11-17T15:01:26.465" v="336" actId="1076"/>
          <ac:spMkLst>
            <pc:docMk/>
            <pc:sldMk cId="0" sldId="829"/>
            <ac:spMk id="22" creationId="{C5F4A1B7-8F93-4904-93F8-678E289C600E}"/>
          </ac:spMkLst>
        </pc:spChg>
        <pc:spChg chg="mod">
          <ac:chgData name="Fatima" userId="b88edad8-fee9-4ab3-9711-6dfcec100f00" providerId="ADAL" clId="{0D49C328-7937-4E51-82A1-C94187ABA9E0}" dt="2020-11-17T15:01:38.179" v="339" actId="1076"/>
          <ac:spMkLst>
            <pc:docMk/>
            <pc:sldMk cId="0" sldId="829"/>
            <ac:spMk id="25" creationId="{00000000-0000-0000-0000-000000000000}"/>
          </ac:spMkLst>
        </pc:spChg>
        <pc:spChg chg="mod">
          <ac:chgData name="Fatima" userId="b88edad8-fee9-4ab3-9711-6dfcec100f00" providerId="ADAL" clId="{0D49C328-7937-4E51-82A1-C94187ABA9E0}" dt="2020-11-17T15:01:26.465" v="336" actId="1076"/>
          <ac:spMkLst>
            <pc:docMk/>
            <pc:sldMk cId="0" sldId="829"/>
            <ac:spMk id="32" creationId="{00000000-0000-0000-0000-000000000000}"/>
          </ac:spMkLst>
        </pc:spChg>
        <pc:spChg chg="mod">
          <ac:chgData name="Fatima" userId="b88edad8-fee9-4ab3-9711-6dfcec100f00" providerId="ADAL" clId="{0D49C328-7937-4E51-82A1-C94187ABA9E0}" dt="2020-11-17T15:01:26.465" v="336" actId="1076"/>
          <ac:spMkLst>
            <pc:docMk/>
            <pc:sldMk cId="0" sldId="829"/>
            <ac:spMk id="33" creationId="{00000000-0000-0000-0000-000000000000}"/>
          </ac:spMkLst>
        </pc:spChg>
        <pc:spChg chg="mod">
          <ac:chgData name="Fatima" userId="b88edad8-fee9-4ab3-9711-6dfcec100f00" providerId="ADAL" clId="{0D49C328-7937-4E51-82A1-C94187ABA9E0}" dt="2020-11-17T15:01:26.465" v="336" actId="1076"/>
          <ac:spMkLst>
            <pc:docMk/>
            <pc:sldMk cId="0" sldId="829"/>
            <ac:spMk id="34" creationId="{00000000-0000-0000-0000-000000000000}"/>
          </ac:spMkLst>
        </pc:spChg>
        <pc:spChg chg="mod">
          <ac:chgData name="Fatima" userId="b88edad8-fee9-4ab3-9711-6dfcec100f00" providerId="ADAL" clId="{0D49C328-7937-4E51-82A1-C94187ABA9E0}" dt="2020-11-17T15:01:56.130" v="371" actId="313"/>
          <ac:spMkLst>
            <pc:docMk/>
            <pc:sldMk cId="0" sldId="829"/>
            <ac:spMk id="41" creationId="{9BD15408-F99D-40C6-827B-52F7918A1EC4}"/>
          </ac:spMkLst>
        </pc:spChg>
        <pc:picChg chg="mod ord modCrop">
          <ac:chgData name="Fatima" userId="b88edad8-fee9-4ab3-9711-6dfcec100f00" providerId="ADAL" clId="{0D49C328-7937-4E51-82A1-C94187ABA9E0}" dt="2020-11-17T15:01:38.179" v="339" actId="1076"/>
          <ac:picMkLst>
            <pc:docMk/>
            <pc:sldMk cId="0" sldId="829"/>
            <ac:picMk id="2" creationId="{2F957ED0-D843-47C9-B6E5-336B3781B299}"/>
          </ac:picMkLst>
        </pc:picChg>
        <pc:picChg chg="mod ord modCrop">
          <ac:chgData name="Fatima" userId="b88edad8-fee9-4ab3-9711-6dfcec100f00" providerId="ADAL" clId="{0D49C328-7937-4E51-82A1-C94187ABA9E0}" dt="2020-11-17T15:01:26.465" v="336" actId="1076"/>
          <ac:picMkLst>
            <pc:docMk/>
            <pc:sldMk cId="0" sldId="829"/>
            <ac:picMk id="4" creationId="{6B1512EA-7C8B-47CA-A8D4-DE3F2403D980}"/>
          </ac:picMkLst>
        </pc:picChg>
        <pc:picChg chg="del">
          <ac:chgData name="Fatima" userId="b88edad8-fee9-4ab3-9711-6dfcec100f00" providerId="ADAL" clId="{0D49C328-7937-4E51-82A1-C94187ABA9E0}" dt="2020-11-17T14:59:08.433" v="307" actId="478"/>
          <ac:picMkLst>
            <pc:docMk/>
            <pc:sldMk cId="0" sldId="829"/>
            <ac:picMk id="14" creationId="{00000000-0000-0000-0000-000000000000}"/>
          </ac:picMkLst>
        </pc:picChg>
        <pc:picChg chg="del">
          <ac:chgData name="Fatima" userId="b88edad8-fee9-4ab3-9711-6dfcec100f00" providerId="ADAL" clId="{0D49C328-7937-4E51-82A1-C94187ABA9E0}" dt="2020-11-17T15:00:30.197" v="326" actId="478"/>
          <ac:picMkLst>
            <pc:docMk/>
            <pc:sldMk cId="0" sldId="829"/>
            <ac:picMk id="29710" creationId="{00000000-0000-0000-0000-000000000000}"/>
          </ac:picMkLst>
        </pc:picChg>
        <pc:cxnChg chg="mod">
          <ac:chgData name="Fatima" userId="b88edad8-fee9-4ab3-9711-6dfcec100f00" providerId="ADAL" clId="{0D49C328-7937-4E51-82A1-C94187ABA9E0}" dt="2020-11-17T15:01:26.465" v="336" actId="1076"/>
          <ac:cxnSpMkLst>
            <pc:docMk/>
            <pc:sldMk cId="0" sldId="829"/>
            <ac:cxnSpMk id="3" creationId="{00000000-0000-0000-0000-000000000000}"/>
          </ac:cxnSpMkLst>
        </pc:cxnChg>
      </pc:sldChg>
      <pc:sldChg chg="addSp delSp modSp">
        <pc:chgData name="Fatima" userId="b88edad8-fee9-4ab3-9711-6dfcec100f00" providerId="ADAL" clId="{0D49C328-7937-4E51-82A1-C94187ABA9E0}" dt="2020-11-17T14:44:25.865" v="259" actId="478"/>
        <pc:sldMkLst>
          <pc:docMk/>
          <pc:sldMk cId="0" sldId="830"/>
        </pc:sldMkLst>
        <pc:spChg chg="mod">
          <ac:chgData name="Fatima" userId="b88edad8-fee9-4ab3-9711-6dfcec100f00" providerId="ADAL" clId="{0D49C328-7937-4E51-82A1-C94187ABA9E0}" dt="2020-11-17T14:42:00.576" v="224" actId="1076"/>
          <ac:spMkLst>
            <pc:docMk/>
            <pc:sldMk cId="0" sldId="830"/>
            <ac:spMk id="20" creationId="{95412709-D21A-4748-AF17-64187EA6DE88}"/>
          </ac:spMkLst>
        </pc:spChg>
        <pc:spChg chg="mod">
          <ac:chgData name="Fatima" userId="b88edad8-fee9-4ab3-9711-6dfcec100f00" providerId="ADAL" clId="{0D49C328-7937-4E51-82A1-C94187ABA9E0}" dt="2020-11-17T14:42:11.541" v="225" actId="1076"/>
          <ac:spMkLst>
            <pc:docMk/>
            <pc:sldMk cId="0" sldId="830"/>
            <ac:spMk id="23" creationId="{806FA81D-A860-4007-997D-8EB1892141C5}"/>
          </ac:spMkLst>
        </pc:spChg>
        <pc:spChg chg="add mod">
          <ac:chgData name="Fatima" userId="b88edad8-fee9-4ab3-9711-6dfcec100f00" providerId="ADAL" clId="{0D49C328-7937-4E51-82A1-C94187ABA9E0}" dt="2020-11-17T14:42:36.660" v="232" actId="14100"/>
          <ac:spMkLst>
            <pc:docMk/>
            <pc:sldMk cId="0" sldId="830"/>
            <ac:spMk id="24" creationId="{B5C00E00-56AB-45AD-AD73-F32CF50051A1}"/>
          </ac:spMkLst>
        </pc:spChg>
        <pc:spChg chg="mod">
          <ac:chgData name="Fatima" userId="b88edad8-fee9-4ab3-9711-6dfcec100f00" providerId="ADAL" clId="{0D49C328-7937-4E51-82A1-C94187ABA9E0}" dt="2020-11-17T14:44:23.153" v="258" actId="1076"/>
          <ac:spMkLst>
            <pc:docMk/>
            <pc:sldMk cId="0" sldId="830"/>
            <ac:spMk id="30" creationId="{6C7EFE09-6685-4DEF-9E73-A147611930AB}"/>
          </ac:spMkLst>
        </pc:spChg>
        <pc:spChg chg="mod">
          <ac:chgData name="Fatima" userId="b88edad8-fee9-4ab3-9711-6dfcec100f00" providerId="ADAL" clId="{0D49C328-7937-4E51-82A1-C94187ABA9E0}" dt="2020-11-17T14:44:16.303" v="257" actId="14100"/>
          <ac:spMkLst>
            <pc:docMk/>
            <pc:sldMk cId="0" sldId="830"/>
            <ac:spMk id="31" creationId="{9F6A604E-3E49-47BC-A93C-768E2B73F40A}"/>
          </ac:spMkLst>
        </pc:spChg>
        <pc:spChg chg="mod">
          <ac:chgData name="Fatima" userId="b88edad8-fee9-4ab3-9711-6dfcec100f00" providerId="ADAL" clId="{0D49C328-7937-4E51-82A1-C94187ABA9E0}" dt="2020-11-17T14:44:23.153" v="258" actId="1076"/>
          <ac:spMkLst>
            <pc:docMk/>
            <pc:sldMk cId="0" sldId="830"/>
            <ac:spMk id="32" creationId="{00000000-0000-0000-0000-000000000000}"/>
          </ac:spMkLst>
        </pc:spChg>
        <pc:spChg chg="mod">
          <ac:chgData name="Fatima" userId="b88edad8-fee9-4ab3-9711-6dfcec100f00" providerId="ADAL" clId="{0D49C328-7937-4E51-82A1-C94187ABA9E0}" dt="2020-11-17T14:44:16.303" v="257" actId="14100"/>
          <ac:spMkLst>
            <pc:docMk/>
            <pc:sldMk cId="0" sldId="830"/>
            <ac:spMk id="34" creationId="{00000000-0000-0000-0000-000000000000}"/>
          </ac:spMkLst>
        </pc:spChg>
        <pc:spChg chg="del mod">
          <ac:chgData name="Fatima" userId="b88edad8-fee9-4ab3-9711-6dfcec100f00" providerId="ADAL" clId="{0D49C328-7937-4E51-82A1-C94187ABA9E0}" dt="2020-11-17T14:44:25.865" v="259" actId="478"/>
          <ac:spMkLst>
            <pc:docMk/>
            <pc:sldMk cId="0" sldId="830"/>
            <ac:spMk id="37" creationId="{00000000-0000-0000-0000-000000000000}"/>
          </ac:spMkLst>
        </pc:spChg>
        <pc:spChg chg="mod">
          <ac:chgData name="Fatima" userId="b88edad8-fee9-4ab3-9711-6dfcec100f00" providerId="ADAL" clId="{0D49C328-7937-4E51-82A1-C94187ABA9E0}" dt="2020-11-17T14:42:00.576" v="224" actId="1076"/>
          <ac:spMkLst>
            <pc:docMk/>
            <pc:sldMk cId="0" sldId="830"/>
            <ac:spMk id="39" creationId="{00000000-0000-0000-0000-000000000000}"/>
          </ac:spMkLst>
        </pc:spChg>
        <pc:picChg chg="mod ord modCrop">
          <ac:chgData name="Fatima" userId="b88edad8-fee9-4ab3-9711-6dfcec100f00" providerId="ADAL" clId="{0D49C328-7937-4E51-82A1-C94187ABA9E0}" dt="2020-11-17T14:44:04.637" v="255" actId="167"/>
          <ac:picMkLst>
            <pc:docMk/>
            <pc:sldMk cId="0" sldId="830"/>
            <ac:picMk id="3" creationId="{112447C7-80CC-45C1-906B-57BAD4281113}"/>
          </ac:picMkLst>
        </pc:picChg>
        <pc:picChg chg="mod ord modCrop">
          <ac:chgData name="Fatima" userId="b88edad8-fee9-4ab3-9711-6dfcec100f00" providerId="ADAL" clId="{0D49C328-7937-4E51-82A1-C94187ABA9E0}" dt="2020-11-17T14:41:53.672" v="223" actId="167"/>
          <ac:picMkLst>
            <pc:docMk/>
            <pc:sldMk cId="0" sldId="830"/>
            <ac:picMk id="4" creationId="{D4326A8A-E5DE-41E7-9A01-B0AD0112DEA5}"/>
          </ac:picMkLst>
        </pc:picChg>
        <pc:picChg chg="del">
          <ac:chgData name="Fatima" userId="b88edad8-fee9-4ab3-9711-6dfcec100f00" providerId="ADAL" clId="{0D49C328-7937-4E51-82A1-C94187ABA9E0}" dt="2020-11-17T14:41:44.503" v="221" actId="478"/>
          <ac:picMkLst>
            <pc:docMk/>
            <pc:sldMk cId="0" sldId="830"/>
            <ac:picMk id="27664" creationId="{00000000-0000-0000-0000-000000000000}"/>
          </ac:picMkLst>
        </pc:picChg>
        <pc:picChg chg="del mod">
          <ac:chgData name="Fatima" userId="b88edad8-fee9-4ab3-9711-6dfcec100f00" providerId="ADAL" clId="{0D49C328-7937-4E51-82A1-C94187ABA9E0}" dt="2020-11-17T14:43:57.129" v="253" actId="478"/>
          <ac:picMkLst>
            <pc:docMk/>
            <pc:sldMk cId="0" sldId="830"/>
            <ac:picMk id="27665" creationId="{00000000-0000-0000-0000-000000000000}"/>
          </ac:picMkLst>
        </pc:picChg>
      </pc:sldChg>
      <pc:sldChg chg="delSp modSp">
        <pc:chgData name="Fatima" userId="b88edad8-fee9-4ab3-9711-6dfcec100f00" providerId="ADAL" clId="{0D49C328-7937-4E51-82A1-C94187ABA9E0}" dt="2020-11-17T15:10:44.534" v="514" actId="14100"/>
        <pc:sldMkLst>
          <pc:docMk/>
          <pc:sldMk cId="0" sldId="831"/>
        </pc:sldMkLst>
        <pc:spChg chg="mod">
          <ac:chgData name="Fatima" userId="b88edad8-fee9-4ab3-9711-6dfcec100f00" providerId="ADAL" clId="{0D49C328-7937-4E51-82A1-C94187ABA9E0}" dt="2020-11-17T14:50:45.208" v="287" actId="1076"/>
          <ac:spMkLst>
            <pc:docMk/>
            <pc:sldMk cId="0" sldId="831"/>
            <ac:spMk id="24" creationId="{F63D457B-26C3-4CE6-AE58-2F320BC77A64}"/>
          </ac:spMkLst>
        </pc:spChg>
        <pc:spChg chg="mod">
          <ac:chgData name="Fatima" userId="b88edad8-fee9-4ab3-9711-6dfcec100f00" providerId="ADAL" clId="{0D49C328-7937-4E51-82A1-C94187ABA9E0}" dt="2020-11-17T14:50:32.864" v="284" actId="1076"/>
          <ac:spMkLst>
            <pc:docMk/>
            <pc:sldMk cId="0" sldId="831"/>
            <ac:spMk id="25" creationId="{E8F11328-7195-44FC-B283-F746DA79610B}"/>
          </ac:spMkLst>
        </pc:spChg>
        <pc:spChg chg="mod">
          <ac:chgData name="Fatima" userId="b88edad8-fee9-4ab3-9711-6dfcec100f00" providerId="ADAL" clId="{0D49C328-7937-4E51-82A1-C94187ABA9E0}" dt="2020-11-17T14:50:24.652" v="282" actId="1076"/>
          <ac:spMkLst>
            <pc:docMk/>
            <pc:sldMk cId="0" sldId="831"/>
            <ac:spMk id="26" creationId="{3B55CDAB-3B5B-47DE-B41C-E6890A589096}"/>
          </ac:spMkLst>
        </pc:spChg>
        <pc:spChg chg="mod">
          <ac:chgData name="Fatima" userId="b88edad8-fee9-4ab3-9711-6dfcec100f00" providerId="ADAL" clId="{0D49C328-7937-4E51-82A1-C94187ABA9E0}" dt="2020-11-17T14:50:32.864" v="284" actId="1076"/>
          <ac:spMkLst>
            <pc:docMk/>
            <pc:sldMk cId="0" sldId="831"/>
            <ac:spMk id="27" creationId="{00000000-0000-0000-0000-000000000000}"/>
          </ac:spMkLst>
        </pc:spChg>
        <pc:spChg chg="mod">
          <ac:chgData name="Fatima" userId="b88edad8-fee9-4ab3-9711-6dfcec100f00" providerId="ADAL" clId="{0D49C328-7937-4E51-82A1-C94187ABA9E0}" dt="2020-11-17T15:10:44.534" v="514" actId="14100"/>
          <ac:spMkLst>
            <pc:docMk/>
            <pc:sldMk cId="0" sldId="831"/>
            <ac:spMk id="28" creationId="{00000000-0000-0000-0000-000000000000}"/>
          </ac:spMkLst>
        </pc:spChg>
        <pc:spChg chg="mod">
          <ac:chgData name="Fatima" userId="b88edad8-fee9-4ab3-9711-6dfcec100f00" providerId="ADAL" clId="{0D49C328-7937-4E51-82A1-C94187ABA9E0}" dt="2020-11-17T14:50:41.324" v="286" actId="14100"/>
          <ac:spMkLst>
            <pc:docMk/>
            <pc:sldMk cId="0" sldId="831"/>
            <ac:spMk id="29" creationId="{00000000-0000-0000-0000-000000000000}"/>
          </ac:spMkLst>
        </pc:spChg>
        <pc:picChg chg="mod ord modCrop">
          <ac:chgData name="Fatima" userId="b88edad8-fee9-4ab3-9711-6dfcec100f00" providerId="ADAL" clId="{0D49C328-7937-4E51-82A1-C94187ABA9E0}" dt="2020-11-17T14:50:09.250" v="278" actId="1076"/>
          <ac:picMkLst>
            <pc:docMk/>
            <pc:sldMk cId="0" sldId="831"/>
            <ac:picMk id="3" creationId="{14F1ADA7-11CB-4895-AB99-864AD96C7403}"/>
          </ac:picMkLst>
        </pc:picChg>
        <pc:picChg chg="del">
          <ac:chgData name="Fatima" userId="b88edad8-fee9-4ab3-9711-6dfcec100f00" providerId="ADAL" clId="{0D49C328-7937-4E51-82A1-C94187ABA9E0}" dt="2020-11-17T14:49:58.802" v="275" actId="478"/>
          <ac:picMkLst>
            <pc:docMk/>
            <pc:sldMk cId="0" sldId="831"/>
            <ac:picMk id="28685" creationId="{00000000-0000-0000-0000-000000000000}"/>
          </ac:picMkLst>
        </pc:picChg>
      </pc:sldChg>
      <pc:sldChg chg="delSp modSp">
        <pc:chgData name="Fatima" userId="b88edad8-fee9-4ab3-9711-6dfcec100f00" providerId="ADAL" clId="{0D49C328-7937-4E51-82A1-C94187ABA9E0}" dt="2020-11-17T15:03:27.875" v="390" actId="1076"/>
        <pc:sldMkLst>
          <pc:docMk/>
          <pc:sldMk cId="0" sldId="832"/>
        </pc:sldMkLst>
        <pc:spChg chg="mod">
          <ac:chgData name="Fatima" userId="b88edad8-fee9-4ab3-9711-6dfcec100f00" providerId="ADAL" clId="{0D49C328-7937-4E51-82A1-C94187ABA9E0}" dt="2020-11-17T15:03:08.919" v="386" actId="1076"/>
          <ac:spMkLst>
            <pc:docMk/>
            <pc:sldMk cId="0" sldId="832"/>
            <ac:spMk id="23" creationId="{00000000-0000-0000-0000-000000000000}"/>
          </ac:spMkLst>
        </pc:spChg>
        <pc:spChg chg="mod">
          <ac:chgData name="Fatima" userId="b88edad8-fee9-4ab3-9711-6dfcec100f00" providerId="ADAL" clId="{0D49C328-7937-4E51-82A1-C94187ABA9E0}" dt="2020-11-17T15:03:22.368" v="389" actId="1076"/>
          <ac:spMkLst>
            <pc:docMk/>
            <pc:sldMk cId="0" sldId="832"/>
            <ac:spMk id="27" creationId="{1FA014D4-DF31-415C-A38F-3A63755E05C9}"/>
          </ac:spMkLst>
        </pc:spChg>
        <pc:spChg chg="mod">
          <ac:chgData name="Fatima" userId="b88edad8-fee9-4ab3-9711-6dfcec100f00" providerId="ADAL" clId="{0D49C328-7937-4E51-82A1-C94187ABA9E0}" dt="2020-11-17T15:03:14.854" v="387" actId="1076"/>
          <ac:spMkLst>
            <pc:docMk/>
            <pc:sldMk cId="0" sldId="832"/>
            <ac:spMk id="30" creationId="{D2C78B6A-8C85-4884-B8C6-A123F430C210}"/>
          </ac:spMkLst>
        </pc:spChg>
        <pc:spChg chg="mod">
          <ac:chgData name="Fatima" userId="b88edad8-fee9-4ab3-9711-6dfcec100f00" providerId="ADAL" clId="{0D49C328-7937-4E51-82A1-C94187ABA9E0}" dt="2020-11-17T15:03:27.875" v="390" actId="1076"/>
          <ac:spMkLst>
            <pc:docMk/>
            <pc:sldMk cId="0" sldId="832"/>
            <ac:spMk id="49" creationId="{7441C607-9382-46E4-A9A9-58724B738E67}"/>
          </ac:spMkLst>
        </pc:spChg>
        <pc:grpChg chg="del">
          <ac:chgData name="Fatima" userId="b88edad8-fee9-4ab3-9711-6dfcec100f00" providerId="ADAL" clId="{0D49C328-7937-4E51-82A1-C94187ABA9E0}" dt="2020-11-17T15:02:52.814" v="382" actId="478"/>
          <ac:grpSpMkLst>
            <pc:docMk/>
            <pc:sldMk cId="0" sldId="832"/>
            <ac:grpSpMk id="2" creationId="{00000000-0000-0000-0000-000000000000}"/>
          </ac:grpSpMkLst>
        </pc:grpChg>
        <pc:picChg chg="mod ord modCrop">
          <ac:chgData name="Fatima" userId="b88edad8-fee9-4ab3-9711-6dfcec100f00" providerId="ADAL" clId="{0D49C328-7937-4E51-82A1-C94187ABA9E0}" dt="2020-11-17T15:03:04.118" v="385" actId="1076"/>
          <ac:picMkLst>
            <pc:docMk/>
            <pc:sldMk cId="0" sldId="832"/>
            <ac:picMk id="7" creationId="{82745847-6B71-4D8E-A491-914A344CDEBC}"/>
          </ac:picMkLst>
        </pc:picChg>
      </pc:sldChg>
      <pc:sldChg chg="delSp modSp">
        <pc:chgData name="Fatima" userId="b88edad8-fee9-4ab3-9711-6dfcec100f00" providerId="ADAL" clId="{0D49C328-7937-4E51-82A1-C94187ABA9E0}" dt="2020-11-17T14:38:55.685" v="179" actId="1076"/>
        <pc:sldMkLst>
          <pc:docMk/>
          <pc:sldMk cId="0" sldId="870"/>
        </pc:sldMkLst>
        <pc:spChg chg="mod">
          <ac:chgData name="Fatima" userId="b88edad8-fee9-4ab3-9711-6dfcec100f00" providerId="ADAL" clId="{0D49C328-7937-4E51-82A1-C94187ABA9E0}" dt="2020-11-17T14:37:49.324" v="162" actId="14100"/>
          <ac:spMkLst>
            <pc:docMk/>
            <pc:sldMk cId="0" sldId="870"/>
            <ac:spMk id="16" creationId="{00000000-0000-0000-0000-000000000000}"/>
          </ac:spMkLst>
        </pc:spChg>
        <pc:spChg chg="mod">
          <ac:chgData name="Fatima" userId="b88edad8-fee9-4ab3-9711-6dfcec100f00" providerId="ADAL" clId="{0D49C328-7937-4E51-82A1-C94187ABA9E0}" dt="2020-11-17T14:36:43.513" v="149" actId="1036"/>
          <ac:spMkLst>
            <pc:docMk/>
            <pc:sldMk cId="0" sldId="870"/>
            <ac:spMk id="18" creationId="{00000000-0000-0000-0000-000000000000}"/>
          </ac:spMkLst>
        </pc:spChg>
        <pc:spChg chg="mod">
          <ac:chgData name="Fatima" userId="b88edad8-fee9-4ab3-9711-6dfcec100f00" providerId="ADAL" clId="{0D49C328-7937-4E51-82A1-C94187ABA9E0}" dt="2020-11-17T14:38:00.317" v="165" actId="14100"/>
          <ac:spMkLst>
            <pc:docMk/>
            <pc:sldMk cId="0" sldId="870"/>
            <ac:spMk id="20" creationId="{00000000-0000-0000-0000-000000000000}"/>
          </ac:spMkLst>
        </pc:spChg>
        <pc:spChg chg="mod">
          <ac:chgData name="Fatima" userId="b88edad8-fee9-4ab3-9711-6dfcec100f00" providerId="ADAL" clId="{0D49C328-7937-4E51-82A1-C94187ABA9E0}" dt="2020-11-17T14:37:29.917" v="154" actId="1076"/>
          <ac:spMkLst>
            <pc:docMk/>
            <pc:sldMk cId="0" sldId="870"/>
            <ac:spMk id="27" creationId="{D6939BB3-BF00-4495-851F-BCFE99B6D08D}"/>
          </ac:spMkLst>
        </pc:spChg>
        <pc:spChg chg="mod">
          <ac:chgData name="Fatima" userId="b88edad8-fee9-4ab3-9711-6dfcec100f00" providerId="ADAL" clId="{0D49C328-7937-4E51-82A1-C94187ABA9E0}" dt="2020-11-17T14:36:36.613" v="138" actId="1076"/>
          <ac:spMkLst>
            <pc:docMk/>
            <pc:sldMk cId="0" sldId="870"/>
            <ac:spMk id="28" creationId="{B54374F8-F855-4484-8CD4-E08A84241D01}"/>
          </ac:spMkLst>
        </pc:spChg>
        <pc:spChg chg="mod">
          <ac:chgData name="Fatima" userId="b88edad8-fee9-4ab3-9711-6dfcec100f00" providerId="ADAL" clId="{0D49C328-7937-4E51-82A1-C94187ABA9E0}" dt="2020-11-17T14:38:55.685" v="179" actId="1076"/>
          <ac:spMkLst>
            <pc:docMk/>
            <pc:sldMk cId="0" sldId="870"/>
            <ac:spMk id="32" creationId="{A3195E61-51A9-47CD-93F6-2FC3E22030AA}"/>
          </ac:spMkLst>
        </pc:spChg>
        <pc:spChg chg="mod">
          <ac:chgData name="Fatima" userId="b88edad8-fee9-4ab3-9711-6dfcec100f00" providerId="ADAL" clId="{0D49C328-7937-4E51-82A1-C94187ABA9E0}" dt="2020-11-17T14:37:45.891" v="161" actId="1076"/>
          <ac:spMkLst>
            <pc:docMk/>
            <pc:sldMk cId="0" sldId="870"/>
            <ac:spMk id="37" creationId="{0FACD516-A92E-43DE-862E-7119AAE7253F}"/>
          </ac:spMkLst>
        </pc:spChg>
        <pc:spChg chg="mod">
          <ac:chgData name="Fatima" userId="b88edad8-fee9-4ab3-9711-6dfcec100f00" providerId="ADAL" clId="{0D49C328-7937-4E51-82A1-C94187ABA9E0}" dt="2020-11-17T14:37:41.804" v="160" actId="14100"/>
          <ac:spMkLst>
            <pc:docMk/>
            <pc:sldMk cId="0" sldId="870"/>
            <ac:spMk id="47" creationId="{00000000-0000-0000-0000-000000000000}"/>
          </ac:spMkLst>
        </pc:spChg>
        <pc:picChg chg="mod ord modCrop">
          <ac:chgData name="Fatima" userId="b88edad8-fee9-4ab3-9711-6dfcec100f00" providerId="ADAL" clId="{0D49C328-7937-4E51-82A1-C94187ABA9E0}" dt="2020-11-17T14:37:33.509" v="156" actId="1076"/>
          <ac:picMkLst>
            <pc:docMk/>
            <pc:sldMk cId="0" sldId="870"/>
            <ac:picMk id="2" creationId="{31B6F663-DEF9-498F-8347-FA247CDF9E62}"/>
          </ac:picMkLst>
        </pc:picChg>
        <pc:picChg chg="mod ord modCrop">
          <ac:chgData name="Fatima" userId="b88edad8-fee9-4ab3-9711-6dfcec100f00" providerId="ADAL" clId="{0D49C328-7937-4E51-82A1-C94187ABA9E0}" dt="2020-11-17T14:38:48.672" v="178" actId="167"/>
          <ac:picMkLst>
            <pc:docMk/>
            <pc:sldMk cId="0" sldId="870"/>
            <ac:picMk id="7" creationId="{ACB571CC-EDFC-4A3C-AC0B-FFFAF0DE2A61}"/>
          </ac:picMkLst>
        </pc:picChg>
        <pc:picChg chg="del mod">
          <ac:chgData name="Fatima" userId="b88edad8-fee9-4ab3-9711-6dfcec100f00" providerId="ADAL" clId="{0D49C328-7937-4E51-82A1-C94187ABA9E0}" dt="2020-11-17T14:36:18.816" v="134" actId="478"/>
          <ac:picMkLst>
            <pc:docMk/>
            <pc:sldMk cId="0" sldId="870"/>
            <ac:picMk id="3076" creationId="{00000000-0000-0000-0000-000000000000}"/>
          </ac:picMkLst>
        </pc:picChg>
        <pc:picChg chg="del mod">
          <ac:chgData name="Fatima" userId="b88edad8-fee9-4ab3-9711-6dfcec100f00" providerId="ADAL" clId="{0D49C328-7937-4E51-82A1-C94187ABA9E0}" dt="2020-11-17T14:38:07.582" v="167" actId="478"/>
          <ac:picMkLst>
            <pc:docMk/>
            <pc:sldMk cId="0" sldId="870"/>
            <ac:picMk id="3078" creationId="{00000000-0000-0000-0000-000000000000}"/>
          </ac:picMkLst>
        </pc:picChg>
        <pc:picChg chg="del">
          <ac:chgData name="Fatima" userId="b88edad8-fee9-4ab3-9711-6dfcec100f00" providerId="ADAL" clId="{0D49C328-7937-4E51-82A1-C94187ABA9E0}" dt="2020-11-17T14:36:18.816" v="134" actId="478"/>
          <ac:picMkLst>
            <pc:docMk/>
            <pc:sldMk cId="0" sldId="870"/>
            <ac:picMk id="3083" creationId="{00000000-0000-0000-0000-000000000000}"/>
          </ac:picMkLst>
        </pc:picChg>
      </pc:sldChg>
      <pc:sldChg chg="delSp modSp">
        <pc:chgData name="Fatima" userId="b88edad8-fee9-4ab3-9711-6dfcec100f00" providerId="ADAL" clId="{0D49C328-7937-4E51-82A1-C94187ABA9E0}" dt="2020-11-17T15:10:06.973" v="513" actId="1076"/>
        <pc:sldMkLst>
          <pc:docMk/>
          <pc:sldMk cId="0" sldId="871"/>
        </pc:sldMkLst>
        <pc:spChg chg="mod">
          <ac:chgData name="Fatima" userId="b88edad8-fee9-4ab3-9711-6dfcec100f00" providerId="ADAL" clId="{0D49C328-7937-4E51-82A1-C94187ABA9E0}" dt="2020-11-17T14:27:35.434" v="49" actId="14100"/>
          <ac:spMkLst>
            <pc:docMk/>
            <pc:sldMk cId="0" sldId="871"/>
            <ac:spMk id="2" creationId="{00000000-0000-0000-0000-000000000000}"/>
          </ac:spMkLst>
        </pc:spChg>
        <pc:spChg chg="mod">
          <ac:chgData name="Fatima" userId="b88edad8-fee9-4ab3-9711-6dfcec100f00" providerId="ADAL" clId="{0D49C328-7937-4E51-82A1-C94187ABA9E0}" dt="2020-11-17T13:44:26.702" v="21" actId="1076"/>
          <ac:spMkLst>
            <pc:docMk/>
            <pc:sldMk cId="0" sldId="871"/>
            <ac:spMk id="16" creationId="{0D73C5E5-0EF5-42D3-A4F7-F793DD46C807}"/>
          </ac:spMkLst>
        </pc:spChg>
        <pc:spChg chg="mod">
          <ac:chgData name="Fatima" userId="b88edad8-fee9-4ab3-9711-6dfcec100f00" providerId="ADAL" clId="{0D49C328-7937-4E51-82A1-C94187ABA9E0}" dt="2020-11-17T13:44:37.894" v="23" actId="1076"/>
          <ac:spMkLst>
            <pc:docMk/>
            <pc:sldMk cId="0" sldId="871"/>
            <ac:spMk id="17" creationId="{DCD2965C-1DF4-4A6A-8A8A-AD46672B4014}"/>
          </ac:spMkLst>
        </pc:spChg>
        <pc:spChg chg="mod">
          <ac:chgData name="Fatima" userId="b88edad8-fee9-4ab3-9711-6dfcec100f00" providerId="ADAL" clId="{0D49C328-7937-4E51-82A1-C94187ABA9E0}" dt="2020-11-17T13:44:46.340" v="25" actId="1076"/>
          <ac:spMkLst>
            <pc:docMk/>
            <pc:sldMk cId="0" sldId="871"/>
            <ac:spMk id="20" creationId="{64F923AB-D3B9-424A-B210-E69EF9938CFC}"/>
          </ac:spMkLst>
        </pc:spChg>
        <pc:spChg chg="mod">
          <ac:chgData name="Fatima" userId="b88edad8-fee9-4ab3-9711-6dfcec100f00" providerId="ADAL" clId="{0D49C328-7937-4E51-82A1-C94187ABA9E0}" dt="2020-11-17T13:44:23.341" v="20" actId="1076"/>
          <ac:spMkLst>
            <pc:docMk/>
            <pc:sldMk cId="0" sldId="871"/>
            <ac:spMk id="32" creationId="{00000000-0000-0000-0000-000000000000}"/>
          </ac:spMkLst>
        </pc:spChg>
        <pc:spChg chg="mod">
          <ac:chgData name="Fatima" userId="b88edad8-fee9-4ab3-9711-6dfcec100f00" providerId="ADAL" clId="{0D49C328-7937-4E51-82A1-C94187ABA9E0}" dt="2020-11-17T13:44:33.889" v="22" actId="1076"/>
          <ac:spMkLst>
            <pc:docMk/>
            <pc:sldMk cId="0" sldId="871"/>
            <ac:spMk id="42" creationId="{00000000-0000-0000-0000-000000000000}"/>
          </ac:spMkLst>
        </pc:spChg>
        <pc:spChg chg="mod">
          <ac:chgData name="Fatima" userId="b88edad8-fee9-4ab3-9711-6dfcec100f00" providerId="ADAL" clId="{0D49C328-7937-4E51-82A1-C94187ABA9E0}" dt="2020-11-17T13:44:41.420" v="24" actId="1076"/>
          <ac:spMkLst>
            <pc:docMk/>
            <pc:sldMk cId="0" sldId="871"/>
            <ac:spMk id="43" creationId="{00000000-0000-0000-0000-000000000000}"/>
          </ac:spMkLst>
        </pc:spChg>
        <pc:spChg chg="mod">
          <ac:chgData name="Fatima" userId="b88edad8-fee9-4ab3-9711-6dfcec100f00" providerId="ADAL" clId="{0D49C328-7937-4E51-82A1-C94187ABA9E0}" dt="2020-11-17T15:10:06.973" v="513" actId="1076"/>
          <ac:spMkLst>
            <pc:docMk/>
            <pc:sldMk cId="0" sldId="871"/>
            <ac:spMk id="49" creationId="{00000000-0000-0000-0000-000000000000}"/>
          </ac:spMkLst>
        </pc:spChg>
        <pc:picChg chg="mod ord modCrop">
          <ac:chgData name="Fatima" userId="b88edad8-fee9-4ab3-9711-6dfcec100f00" providerId="ADAL" clId="{0D49C328-7937-4E51-82A1-C94187ABA9E0}" dt="2020-11-17T14:27:29.137" v="47" actId="1076"/>
          <ac:picMkLst>
            <pc:docMk/>
            <pc:sldMk cId="0" sldId="871"/>
            <ac:picMk id="5" creationId="{457A8784-DA3B-4424-B0C7-DE3D32420141}"/>
          </ac:picMkLst>
        </pc:picChg>
        <pc:picChg chg="mod">
          <ac:chgData name="Fatima" userId="b88edad8-fee9-4ab3-9711-6dfcec100f00" providerId="ADAL" clId="{0D49C328-7937-4E51-82A1-C94187ABA9E0}" dt="2020-11-17T12:55:22.057" v="0" actId="1076"/>
          <ac:picMkLst>
            <pc:docMk/>
            <pc:sldMk cId="0" sldId="871"/>
            <ac:picMk id="5" creationId="{9CED260E-61C1-4394-A154-A76E89394D0A}"/>
          </ac:picMkLst>
        </pc:picChg>
        <pc:picChg chg="mod ord modCrop">
          <ac:chgData name="Fatima" userId="b88edad8-fee9-4ab3-9711-6dfcec100f00" providerId="ADAL" clId="{0D49C328-7937-4E51-82A1-C94187ABA9E0}" dt="2020-11-17T13:44:13.801" v="18" actId="1076"/>
          <ac:picMkLst>
            <pc:docMk/>
            <pc:sldMk cId="0" sldId="871"/>
            <ac:picMk id="6" creationId="{11ED3152-D5BE-4321-B995-2F0C0BFA3C40}"/>
          </ac:picMkLst>
        </pc:picChg>
        <pc:picChg chg="del mod">
          <ac:chgData name="Fatima" userId="b88edad8-fee9-4ab3-9711-6dfcec100f00" providerId="ADAL" clId="{0D49C328-7937-4E51-82A1-C94187ABA9E0}" dt="2020-11-17T14:26:28.666" v="27" actId="478"/>
          <ac:picMkLst>
            <pc:docMk/>
            <pc:sldMk cId="0" sldId="871"/>
            <ac:picMk id="7" creationId="{7728D248-4DC7-4047-BB86-399D736C4006}"/>
          </ac:picMkLst>
        </pc:picChg>
        <pc:picChg chg="del">
          <ac:chgData name="Fatima" userId="b88edad8-fee9-4ab3-9711-6dfcec100f00" providerId="ADAL" clId="{0D49C328-7937-4E51-82A1-C94187ABA9E0}" dt="2020-11-17T13:44:08.988" v="17" actId="478"/>
          <ac:picMkLst>
            <pc:docMk/>
            <pc:sldMk cId="0" sldId="871"/>
            <ac:picMk id="19" creationId="{00000000-0000-0000-0000-000000000000}"/>
          </ac:picMkLst>
        </pc:picChg>
        <pc:picChg chg="del mod">
          <ac:chgData name="Fatima" userId="b88edad8-fee9-4ab3-9711-6dfcec100f00" providerId="ADAL" clId="{0D49C328-7937-4E51-82A1-C94187ABA9E0}" dt="2020-11-17T14:27:09.774" v="41" actId="478"/>
          <ac:picMkLst>
            <pc:docMk/>
            <pc:sldMk cId="0" sldId="871"/>
            <ac:picMk id="1026" creationId="{00000000-0000-0000-0000-000000000000}"/>
          </ac:picMkLst>
        </pc:picChg>
      </pc:sldChg>
      <pc:sldChg chg="addSp delSp modSp">
        <pc:chgData name="Fatima" userId="b88edad8-fee9-4ab3-9711-6dfcec100f00" providerId="ADAL" clId="{0D49C328-7937-4E51-82A1-C94187ABA9E0}" dt="2020-11-17T14:34:13.001" v="112" actId="1038"/>
        <pc:sldMkLst>
          <pc:docMk/>
          <pc:sldMk cId="0" sldId="873"/>
        </pc:sldMkLst>
        <pc:spChg chg="mod">
          <ac:chgData name="Fatima" userId="b88edad8-fee9-4ab3-9711-6dfcec100f00" providerId="ADAL" clId="{0D49C328-7937-4E51-82A1-C94187ABA9E0}" dt="2020-11-17T14:29:09.468" v="69" actId="14100"/>
          <ac:spMkLst>
            <pc:docMk/>
            <pc:sldMk cId="0" sldId="873"/>
            <ac:spMk id="28" creationId="{00000000-0000-0000-0000-000000000000}"/>
          </ac:spMkLst>
        </pc:spChg>
        <pc:spChg chg="mod">
          <ac:chgData name="Fatima" userId="b88edad8-fee9-4ab3-9711-6dfcec100f00" providerId="ADAL" clId="{0D49C328-7937-4E51-82A1-C94187ABA9E0}" dt="2020-11-17T14:34:13.001" v="112" actId="1038"/>
          <ac:spMkLst>
            <pc:docMk/>
            <pc:sldMk cId="0" sldId="873"/>
            <ac:spMk id="44" creationId="{00000000-0000-0000-0000-000000000000}"/>
          </ac:spMkLst>
        </pc:spChg>
        <pc:picChg chg="del mod modCrop">
          <ac:chgData name="Fatima" userId="b88edad8-fee9-4ab3-9711-6dfcec100f00" providerId="ADAL" clId="{0D49C328-7937-4E51-82A1-C94187ABA9E0}" dt="2020-11-17T14:29:40.708" v="86" actId="478"/>
          <ac:picMkLst>
            <pc:docMk/>
            <pc:sldMk cId="0" sldId="873"/>
            <ac:picMk id="2" creationId="{B1DC3F2D-29A8-4412-AE67-F08E6762E691}"/>
          </ac:picMkLst>
        </pc:picChg>
        <pc:picChg chg="del">
          <ac:chgData name="Fatima" userId="b88edad8-fee9-4ab3-9711-6dfcec100f00" providerId="ADAL" clId="{0D49C328-7937-4E51-82A1-C94187ABA9E0}" dt="2020-11-17T14:29:11.257" v="70" actId="478"/>
          <ac:picMkLst>
            <pc:docMk/>
            <pc:sldMk cId="0" sldId="873"/>
            <ac:picMk id="3" creationId="{0E09F717-717A-4B5A-A48C-471BDDD260AF}"/>
          </ac:picMkLst>
        </pc:picChg>
        <pc:picChg chg="mod ord modCrop">
          <ac:chgData name="Fatima" userId="b88edad8-fee9-4ab3-9711-6dfcec100f00" providerId="ADAL" clId="{0D49C328-7937-4E51-82A1-C94187ABA9E0}" dt="2020-11-17T14:29:06.063" v="68" actId="167"/>
          <ac:picMkLst>
            <pc:docMk/>
            <pc:sldMk cId="0" sldId="873"/>
            <ac:picMk id="4" creationId="{8720E81D-D0D2-45E1-971D-27E4AC0609D8}"/>
          </ac:picMkLst>
        </pc:picChg>
        <pc:picChg chg="add del mod">
          <ac:chgData name="Fatima" userId="b88edad8-fee9-4ab3-9711-6dfcec100f00" providerId="ADAL" clId="{0D49C328-7937-4E51-82A1-C94187ABA9E0}" dt="2020-11-17T14:29:43.699" v="87" actId="478"/>
          <ac:picMkLst>
            <pc:docMk/>
            <pc:sldMk cId="0" sldId="873"/>
            <ac:picMk id="5" creationId="{EC7558DD-A7D2-483C-BC58-7B9A719BCE2B}"/>
          </ac:picMkLst>
        </pc:picChg>
        <pc:picChg chg="mod ord">
          <ac:chgData name="Fatima" userId="b88edad8-fee9-4ab3-9711-6dfcec100f00" providerId="ADAL" clId="{0D49C328-7937-4E51-82A1-C94187ABA9E0}" dt="2020-11-17T14:34:13.001" v="112" actId="1038"/>
          <ac:picMkLst>
            <pc:docMk/>
            <pc:sldMk cId="0" sldId="873"/>
            <ac:picMk id="6" creationId="{17C4AE80-13EC-44B3-BFD1-8B8625851FC8}"/>
          </ac:picMkLst>
        </pc:picChg>
        <pc:picChg chg="del">
          <ac:chgData name="Fatima" userId="b88edad8-fee9-4ab3-9711-6dfcec100f00" providerId="ADAL" clId="{0D49C328-7937-4E51-82A1-C94187ABA9E0}" dt="2020-11-17T14:33:36.610" v="94" actId="478"/>
          <ac:picMkLst>
            <pc:docMk/>
            <pc:sldMk cId="0" sldId="873"/>
            <ac:picMk id="20502" creationId="{00000000-0000-0000-0000-000000000000}"/>
          </ac:picMkLst>
        </pc:picChg>
        <pc:picChg chg="del">
          <ac:chgData name="Fatima" userId="b88edad8-fee9-4ab3-9711-6dfcec100f00" providerId="ADAL" clId="{0D49C328-7937-4E51-82A1-C94187ABA9E0}" dt="2020-11-17T14:29:01.216" v="66" actId="478"/>
          <ac:picMkLst>
            <pc:docMk/>
            <pc:sldMk cId="0" sldId="873"/>
            <ac:picMk id="20506" creationId="{00000000-0000-0000-0000-000000000000}"/>
          </ac:picMkLst>
        </pc:picChg>
      </pc:sldChg>
      <pc:sldChg chg="delSp modSp">
        <pc:chgData name="Fatima" userId="b88edad8-fee9-4ab3-9711-6dfcec100f00" providerId="ADAL" clId="{0D49C328-7937-4E51-82A1-C94187ABA9E0}" dt="2020-11-17T15:08:05.075" v="450" actId="14100"/>
        <pc:sldMkLst>
          <pc:docMk/>
          <pc:sldMk cId="85410432" sldId="881"/>
        </pc:sldMkLst>
        <pc:spChg chg="mod">
          <ac:chgData name="Fatima" userId="b88edad8-fee9-4ab3-9711-6dfcec100f00" providerId="ADAL" clId="{0D49C328-7937-4E51-82A1-C94187ABA9E0}" dt="2020-11-17T15:05:28.128" v="418" actId="14100"/>
          <ac:spMkLst>
            <pc:docMk/>
            <pc:sldMk cId="85410432" sldId="881"/>
            <ac:spMk id="2" creationId="{00000000-0000-0000-0000-000000000000}"/>
          </ac:spMkLst>
        </pc:spChg>
        <pc:spChg chg="del">
          <ac:chgData name="Fatima" userId="b88edad8-fee9-4ab3-9711-6dfcec100f00" providerId="ADAL" clId="{0D49C328-7937-4E51-82A1-C94187ABA9E0}" dt="2020-11-17T15:04:56.630" v="412" actId="478"/>
          <ac:spMkLst>
            <pc:docMk/>
            <pc:sldMk cId="85410432" sldId="881"/>
            <ac:spMk id="10" creationId="{00000000-0000-0000-0000-000000000000}"/>
          </ac:spMkLst>
        </pc:spChg>
        <pc:spChg chg="mod">
          <ac:chgData name="Fatima" userId="b88edad8-fee9-4ab3-9711-6dfcec100f00" providerId="ADAL" clId="{0D49C328-7937-4E51-82A1-C94187ABA9E0}" dt="2020-11-17T15:05:32.786" v="419" actId="1076"/>
          <ac:spMkLst>
            <pc:docMk/>
            <pc:sldMk cId="85410432" sldId="881"/>
            <ac:spMk id="24" creationId="{B4128734-F961-4885-A8D5-96A7E9606859}"/>
          </ac:spMkLst>
        </pc:spChg>
        <pc:spChg chg="mod">
          <ac:chgData name="Fatima" userId="b88edad8-fee9-4ab3-9711-6dfcec100f00" providerId="ADAL" clId="{0D49C328-7937-4E51-82A1-C94187ABA9E0}" dt="2020-11-17T15:06:59.773" v="437" actId="1076"/>
          <ac:spMkLst>
            <pc:docMk/>
            <pc:sldMk cId="85410432" sldId="881"/>
            <ac:spMk id="25" creationId="{27EF4035-815C-4BB1-9A2D-A1F4D089C367}"/>
          </ac:spMkLst>
        </pc:spChg>
        <pc:spChg chg="mod">
          <ac:chgData name="Fatima" userId="b88edad8-fee9-4ab3-9711-6dfcec100f00" providerId="ADAL" clId="{0D49C328-7937-4E51-82A1-C94187ABA9E0}" dt="2020-11-17T15:07:49.830" v="446" actId="1076"/>
          <ac:spMkLst>
            <pc:docMk/>
            <pc:sldMk cId="85410432" sldId="881"/>
            <ac:spMk id="26" creationId="{C1355B30-4922-4983-8D88-394E6114F1AF}"/>
          </ac:spMkLst>
        </pc:spChg>
        <pc:spChg chg="mod">
          <ac:chgData name="Fatima" userId="b88edad8-fee9-4ab3-9711-6dfcec100f00" providerId="ADAL" clId="{0D49C328-7937-4E51-82A1-C94187ABA9E0}" dt="2020-11-17T15:08:05.075" v="450" actId="14100"/>
          <ac:spMkLst>
            <pc:docMk/>
            <pc:sldMk cId="85410432" sldId="881"/>
            <ac:spMk id="38" creationId="{0EB22B11-C6B8-46BA-8F68-CE59A3CE9C07}"/>
          </ac:spMkLst>
        </pc:spChg>
        <pc:spChg chg="mod">
          <ac:chgData name="Fatima" userId="b88edad8-fee9-4ab3-9711-6dfcec100f00" providerId="ADAL" clId="{0D49C328-7937-4E51-82A1-C94187ABA9E0}" dt="2020-11-17T15:08:02.150" v="449" actId="14100"/>
          <ac:spMkLst>
            <pc:docMk/>
            <pc:sldMk cId="85410432" sldId="881"/>
            <ac:spMk id="39" creationId="{4FAA5FA1-2D96-43D3-A327-3E6E1F8AA16C}"/>
          </ac:spMkLst>
        </pc:spChg>
        <pc:picChg chg="mod ord modCrop">
          <ac:chgData name="Fatima" userId="b88edad8-fee9-4ab3-9711-6dfcec100f00" providerId="ADAL" clId="{0D49C328-7937-4E51-82A1-C94187ABA9E0}" dt="2020-11-17T15:05:05.925" v="414" actId="1076"/>
          <ac:picMkLst>
            <pc:docMk/>
            <pc:sldMk cId="85410432" sldId="881"/>
            <ac:picMk id="7" creationId="{BF8B3F76-8637-48CE-B6C8-50ABAEA23CE9}"/>
          </ac:picMkLst>
        </pc:picChg>
        <pc:picChg chg="mod ord modCrop">
          <ac:chgData name="Fatima" userId="b88edad8-fee9-4ab3-9711-6dfcec100f00" providerId="ADAL" clId="{0D49C328-7937-4E51-82A1-C94187ABA9E0}" dt="2020-11-17T15:07:46.244" v="445" actId="1076"/>
          <ac:picMkLst>
            <pc:docMk/>
            <pc:sldMk cId="85410432" sldId="881"/>
            <ac:picMk id="11" creationId="{B3B43DB0-6971-4010-A0A8-022B0F167A8A}"/>
          </ac:picMkLst>
        </pc:picChg>
        <pc:picChg chg="del">
          <ac:chgData name="Fatima" userId="b88edad8-fee9-4ab3-9711-6dfcec100f00" providerId="ADAL" clId="{0D49C328-7937-4E51-82A1-C94187ABA9E0}" dt="2020-11-17T15:04:45.672" v="408" actId="478"/>
          <ac:picMkLst>
            <pc:docMk/>
            <pc:sldMk cId="85410432" sldId="881"/>
            <ac:picMk id="3074" creationId="{00000000-0000-0000-0000-000000000000}"/>
          </ac:picMkLst>
        </pc:picChg>
        <pc:picChg chg="del">
          <ac:chgData name="Fatima" userId="b88edad8-fee9-4ab3-9711-6dfcec100f00" providerId="ADAL" clId="{0D49C328-7937-4E51-82A1-C94187ABA9E0}" dt="2020-11-17T15:06:35.150" v="432" actId="478"/>
          <ac:picMkLst>
            <pc:docMk/>
            <pc:sldMk cId="85410432" sldId="881"/>
            <ac:picMk id="3075" creationId="{00000000-0000-0000-0000-000000000000}"/>
          </ac:picMkLst>
        </pc:picChg>
        <pc:cxnChg chg="mod">
          <ac:chgData name="Fatima" userId="b88edad8-fee9-4ab3-9711-6dfcec100f00" providerId="ADAL" clId="{0D49C328-7937-4E51-82A1-C94187ABA9E0}" dt="2020-11-17T15:05:28.128" v="418" actId="14100"/>
          <ac:cxnSpMkLst>
            <pc:docMk/>
            <pc:sldMk cId="85410432" sldId="881"/>
            <ac:cxnSpMk id="5" creationId="{00000000-0000-0000-0000-000000000000}"/>
          </ac:cxnSpMkLst>
        </pc:cxnChg>
      </pc:sldChg>
    </pc:docChg>
  </pc:docChgLst>
  <pc:docChgLst>
    <pc:chgData name="Emilie Veopaseuth" userId="S::emilie.veopaseuth_fr.ey.com#ext#@cnsafr.onmicrosoft.com::84740494-69de-4aee-98ee-cd111b71c61a" providerId="AD" clId="Web-{C7AFA9D9-79A0-4536-A81B-31DA38E34A2D}"/>
    <pc:docChg chg="modSld">
      <pc:chgData name="Emilie Veopaseuth" userId="S::emilie.veopaseuth_fr.ey.com#ext#@cnsafr.onmicrosoft.com::84740494-69de-4aee-98ee-cd111b71c61a" providerId="AD" clId="Web-{C7AFA9D9-79A0-4536-A81B-31DA38E34A2D}" dt="2021-12-14T09:07:37.654" v="20" actId="20577"/>
      <pc:docMkLst>
        <pc:docMk/>
      </pc:docMkLst>
      <pc:sldChg chg="modSp">
        <pc:chgData name="Emilie Veopaseuth" userId="S::emilie.veopaseuth_fr.ey.com#ext#@cnsafr.onmicrosoft.com::84740494-69de-4aee-98ee-cd111b71c61a" providerId="AD" clId="Web-{C7AFA9D9-79A0-4536-A81B-31DA38E34A2D}" dt="2021-12-14T09:07:37.654" v="20" actId="20577"/>
        <pc:sldMkLst>
          <pc:docMk/>
          <pc:sldMk cId="0" sldId="827"/>
        </pc:sldMkLst>
        <pc:spChg chg="mod">
          <ac:chgData name="Emilie Veopaseuth" userId="S::emilie.veopaseuth_fr.ey.com#ext#@cnsafr.onmicrosoft.com::84740494-69de-4aee-98ee-cd111b71c61a" providerId="AD" clId="Web-{C7AFA9D9-79A0-4536-A81B-31DA38E34A2D}" dt="2021-12-14T09:07:37.654" v="20" actId="20577"/>
          <ac:spMkLst>
            <pc:docMk/>
            <pc:sldMk cId="0" sldId="827"/>
            <ac:spMk id="16" creationId="{C1EFF000-0F65-4DE6-A304-193D629F49F8}"/>
          </ac:spMkLst>
        </pc:spChg>
      </pc:sldChg>
      <pc:sldChg chg="modSp">
        <pc:chgData name="Emilie Veopaseuth" userId="S::emilie.veopaseuth_fr.ey.com#ext#@cnsafr.onmicrosoft.com::84740494-69de-4aee-98ee-cd111b71c61a" providerId="AD" clId="Web-{C7AFA9D9-79A0-4536-A81B-31DA38E34A2D}" dt="2021-12-14T09:06:50.762" v="3" actId="20577"/>
        <pc:sldMkLst>
          <pc:docMk/>
          <pc:sldMk cId="0" sldId="867"/>
        </pc:sldMkLst>
        <pc:spChg chg="mod">
          <ac:chgData name="Emilie Veopaseuth" userId="S::emilie.veopaseuth_fr.ey.com#ext#@cnsafr.onmicrosoft.com::84740494-69de-4aee-98ee-cd111b71c61a" providerId="AD" clId="Web-{C7AFA9D9-79A0-4536-A81B-31DA38E34A2D}" dt="2021-12-14T09:06:50.762" v="3" actId="20577"/>
          <ac:spMkLst>
            <pc:docMk/>
            <pc:sldMk cId="0" sldId="867"/>
            <ac:spMk id="15" creationId="{00000000-0000-0000-0000-000000000000}"/>
          </ac:spMkLst>
        </pc:spChg>
      </pc:sldChg>
    </pc:docChg>
  </pc:docChgLst>
  <pc:docChgLst>
    <pc:chgData name="Fatima Badri" userId="b88edad8-fee9-4ab3-9711-6dfcec100f00" providerId="ADAL" clId="{A56D0BE7-C952-43A7-A3A3-8FB1D6281A34}"/>
    <pc:docChg chg="undo redo custSel modSld modMainMaster">
      <pc:chgData name="Fatima Badri" userId="b88edad8-fee9-4ab3-9711-6dfcec100f00" providerId="ADAL" clId="{A56D0BE7-C952-43A7-A3A3-8FB1D6281A34}" dt="2020-11-13T10:14:12.116" v="5156"/>
      <pc:docMkLst>
        <pc:docMk/>
      </pc:docMkLst>
      <pc:sldChg chg="addSp delSp modSp">
        <pc:chgData name="Fatima Badri" userId="b88edad8-fee9-4ab3-9711-6dfcec100f00" providerId="ADAL" clId="{A56D0BE7-C952-43A7-A3A3-8FB1D6281A34}" dt="2020-11-12T17:13:30.049" v="838"/>
        <pc:sldMkLst>
          <pc:docMk/>
          <pc:sldMk cId="0" sldId="332"/>
        </pc:sldMkLst>
        <pc:spChg chg="mod">
          <ac:chgData name="Fatima Badri" userId="b88edad8-fee9-4ab3-9711-6dfcec100f00" providerId="ADAL" clId="{A56D0BE7-C952-43A7-A3A3-8FB1D6281A34}" dt="2020-11-12T17:13:23.922" v="837" actId="207"/>
          <ac:spMkLst>
            <pc:docMk/>
            <pc:sldMk cId="0" sldId="332"/>
            <ac:spMk id="4" creationId="{00000000-0000-0000-0000-000000000000}"/>
          </ac:spMkLst>
        </pc:spChg>
        <pc:spChg chg="add del">
          <ac:chgData name="Fatima Badri" userId="b88edad8-fee9-4ab3-9711-6dfcec100f00" providerId="ADAL" clId="{A56D0BE7-C952-43A7-A3A3-8FB1D6281A34}" dt="2020-11-12T17:13:30.049" v="838"/>
          <ac:spMkLst>
            <pc:docMk/>
            <pc:sldMk cId="0" sldId="332"/>
            <ac:spMk id="8" creationId="{3E1A7368-752C-4A53-958A-52D82F78134F}"/>
          </ac:spMkLst>
        </pc:spChg>
        <pc:spChg chg="add del">
          <ac:chgData name="Fatima Badri" userId="b88edad8-fee9-4ab3-9711-6dfcec100f00" providerId="ADAL" clId="{A56D0BE7-C952-43A7-A3A3-8FB1D6281A34}" dt="2020-11-12T17:13:30.049" v="838"/>
          <ac:spMkLst>
            <pc:docMk/>
            <pc:sldMk cId="0" sldId="332"/>
            <ac:spMk id="9" creationId="{0D98B45E-EE3B-4273-942A-BCE3BB213CC3}"/>
          </ac:spMkLst>
        </pc:spChg>
        <pc:spChg chg="add del">
          <ac:chgData name="Fatima Badri" userId="b88edad8-fee9-4ab3-9711-6dfcec100f00" providerId="ADAL" clId="{A56D0BE7-C952-43A7-A3A3-8FB1D6281A34}" dt="2020-11-12T17:13:30.049" v="838"/>
          <ac:spMkLst>
            <pc:docMk/>
            <pc:sldMk cId="0" sldId="332"/>
            <ac:spMk id="10" creationId="{04E389F4-2BC4-42B2-ACB8-BB7779B8C1CF}"/>
          </ac:spMkLst>
        </pc:spChg>
        <pc:spChg chg="add del">
          <ac:chgData name="Fatima Badri" userId="b88edad8-fee9-4ab3-9711-6dfcec100f00" providerId="ADAL" clId="{A56D0BE7-C952-43A7-A3A3-8FB1D6281A34}" dt="2020-11-12T17:13:30.049" v="838"/>
          <ac:spMkLst>
            <pc:docMk/>
            <pc:sldMk cId="0" sldId="332"/>
            <ac:spMk id="11" creationId="{1D8CE111-0842-4F5C-8194-CDD07F21E511}"/>
          </ac:spMkLst>
        </pc:spChg>
        <pc:spChg chg="add del">
          <ac:chgData name="Fatima Badri" userId="b88edad8-fee9-4ab3-9711-6dfcec100f00" providerId="ADAL" clId="{A56D0BE7-C952-43A7-A3A3-8FB1D6281A34}" dt="2020-11-12T17:13:30.049" v="838"/>
          <ac:spMkLst>
            <pc:docMk/>
            <pc:sldMk cId="0" sldId="332"/>
            <ac:spMk id="12" creationId="{517D4D40-DFC8-480F-B376-F00BFE86CFDF}"/>
          </ac:spMkLst>
        </pc:spChg>
        <pc:spChg chg="add del">
          <ac:chgData name="Fatima Badri" userId="b88edad8-fee9-4ab3-9711-6dfcec100f00" providerId="ADAL" clId="{A56D0BE7-C952-43A7-A3A3-8FB1D6281A34}" dt="2020-11-12T17:13:30.049" v="838"/>
          <ac:spMkLst>
            <pc:docMk/>
            <pc:sldMk cId="0" sldId="332"/>
            <ac:spMk id="13" creationId="{6637CBC5-5C21-4A42-B716-5A353C7E091E}"/>
          </ac:spMkLst>
        </pc:spChg>
        <pc:spChg chg="add del">
          <ac:chgData name="Fatima Badri" userId="b88edad8-fee9-4ab3-9711-6dfcec100f00" providerId="ADAL" clId="{A56D0BE7-C952-43A7-A3A3-8FB1D6281A34}" dt="2020-11-12T17:13:30.049" v="838"/>
          <ac:spMkLst>
            <pc:docMk/>
            <pc:sldMk cId="0" sldId="332"/>
            <ac:spMk id="14" creationId="{50153870-12EB-4ED0-84F6-69C0C8A79314}"/>
          </ac:spMkLst>
        </pc:spChg>
      </pc:sldChg>
      <pc:sldChg chg="addSp delSp modSp">
        <pc:chgData name="Fatima Badri" userId="b88edad8-fee9-4ab3-9711-6dfcec100f00" providerId="ADAL" clId="{A56D0BE7-C952-43A7-A3A3-8FB1D6281A34}" dt="2020-11-12T17:12:57.540" v="833" actId="20577"/>
        <pc:sldMkLst>
          <pc:docMk/>
          <pc:sldMk cId="0" sldId="746"/>
        </pc:sldMkLst>
        <pc:spChg chg="mod">
          <ac:chgData name="Fatima Badri" userId="b88edad8-fee9-4ab3-9711-6dfcec100f00" providerId="ADAL" clId="{A56D0BE7-C952-43A7-A3A3-8FB1D6281A34}" dt="2020-11-12T17:12:57.540" v="833" actId="20577"/>
          <ac:spMkLst>
            <pc:docMk/>
            <pc:sldMk cId="0" sldId="746"/>
            <ac:spMk id="30" creationId="{00000000-0000-0000-0000-000000000000}"/>
          </ac:spMkLst>
        </pc:spChg>
        <pc:spChg chg="mod">
          <ac:chgData name="Fatima Badri" userId="b88edad8-fee9-4ab3-9711-6dfcec100f00" providerId="ADAL" clId="{A56D0BE7-C952-43A7-A3A3-8FB1D6281A34}" dt="2020-11-12T17:11:55.310" v="821" actId="207"/>
          <ac:spMkLst>
            <pc:docMk/>
            <pc:sldMk cId="0" sldId="746"/>
            <ac:spMk id="31" creationId="{00000000-0000-0000-0000-000000000000}"/>
          </ac:spMkLst>
        </pc:spChg>
        <pc:spChg chg="mod">
          <ac:chgData name="Fatima Badri" userId="b88edad8-fee9-4ab3-9711-6dfcec100f00" providerId="ADAL" clId="{A56D0BE7-C952-43A7-A3A3-8FB1D6281A34}" dt="2020-11-12T17:11:47.589" v="820" actId="207"/>
          <ac:spMkLst>
            <pc:docMk/>
            <pc:sldMk cId="0" sldId="746"/>
            <ac:spMk id="32" creationId="{00000000-0000-0000-0000-000000000000}"/>
          </ac:spMkLst>
        </pc:spChg>
        <pc:spChg chg="mod">
          <ac:chgData name="Fatima Badri" userId="b88edad8-fee9-4ab3-9711-6dfcec100f00" providerId="ADAL" clId="{A56D0BE7-C952-43A7-A3A3-8FB1D6281A34}" dt="2020-11-12T17:11:43.943" v="819" actId="207"/>
          <ac:spMkLst>
            <pc:docMk/>
            <pc:sldMk cId="0" sldId="746"/>
            <ac:spMk id="33" creationId="{00000000-0000-0000-0000-000000000000}"/>
          </ac:spMkLst>
        </pc:spChg>
        <pc:spChg chg="mod">
          <ac:chgData name="Fatima Badri" userId="b88edad8-fee9-4ab3-9711-6dfcec100f00" providerId="ADAL" clId="{A56D0BE7-C952-43A7-A3A3-8FB1D6281A34}" dt="2020-11-12T17:12:07.804" v="822" actId="207"/>
          <ac:spMkLst>
            <pc:docMk/>
            <pc:sldMk cId="0" sldId="746"/>
            <ac:spMk id="34" creationId="{00000000-0000-0000-0000-000000000000}"/>
          </ac:spMkLst>
        </pc:spChg>
        <pc:spChg chg="mod">
          <ac:chgData name="Fatima Badri" userId="b88edad8-fee9-4ab3-9711-6dfcec100f00" providerId="ADAL" clId="{A56D0BE7-C952-43A7-A3A3-8FB1D6281A34}" dt="2020-11-12T17:12:11.119" v="823" actId="207"/>
          <ac:spMkLst>
            <pc:docMk/>
            <pc:sldMk cId="0" sldId="746"/>
            <ac:spMk id="35" creationId="{00000000-0000-0000-0000-000000000000}"/>
          </ac:spMkLst>
        </pc:spChg>
        <pc:spChg chg="mod">
          <ac:chgData name="Fatima Badri" userId="b88edad8-fee9-4ab3-9711-6dfcec100f00" providerId="ADAL" clId="{A56D0BE7-C952-43A7-A3A3-8FB1D6281A34}" dt="2020-11-12T17:12:22.320" v="825" actId="207"/>
          <ac:spMkLst>
            <pc:docMk/>
            <pc:sldMk cId="0" sldId="746"/>
            <ac:spMk id="36" creationId="{00000000-0000-0000-0000-000000000000}"/>
          </ac:spMkLst>
        </pc:spChg>
        <pc:spChg chg="mod">
          <ac:chgData name="Fatima Badri" userId="b88edad8-fee9-4ab3-9711-6dfcec100f00" providerId="ADAL" clId="{A56D0BE7-C952-43A7-A3A3-8FB1D6281A34}" dt="2020-11-12T17:12:27.453" v="826" actId="207"/>
          <ac:spMkLst>
            <pc:docMk/>
            <pc:sldMk cId="0" sldId="746"/>
            <ac:spMk id="37" creationId="{00000000-0000-0000-0000-000000000000}"/>
          </ac:spMkLst>
        </pc:spChg>
        <pc:spChg chg="mod">
          <ac:chgData name="Fatima Badri" userId="b88edad8-fee9-4ab3-9711-6dfcec100f00" providerId="ADAL" clId="{A56D0BE7-C952-43A7-A3A3-8FB1D6281A34}" dt="2020-11-12T17:12:45.987" v="830" actId="207"/>
          <ac:spMkLst>
            <pc:docMk/>
            <pc:sldMk cId="0" sldId="746"/>
            <ac:spMk id="48" creationId="{00000000-0000-0000-0000-000000000000}"/>
          </ac:spMkLst>
        </pc:spChg>
        <pc:spChg chg="mod">
          <ac:chgData name="Fatima Badri" userId="b88edad8-fee9-4ab3-9711-6dfcec100f00" providerId="ADAL" clId="{A56D0BE7-C952-43A7-A3A3-8FB1D6281A34}" dt="2020-11-12T17:12:17.390" v="824" actId="207"/>
          <ac:spMkLst>
            <pc:docMk/>
            <pc:sldMk cId="0" sldId="746"/>
            <ac:spMk id="54" creationId="{00000000-0000-0000-0000-000000000000}"/>
          </ac:spMkLst>
        </pc:spChg>
        <pc:spChg chg="add del mod">
          <ac:chgData name="Fatima Badri" userId="b88edad8-fee9-4ab3-9711-6dfcec100f00" providerId="ADAL" clId="{A56D0BE7-C952-43A7-A3A3-8FB1D6281A34}" dt="2020-11-12T17:12:52.672" v="831"/>
          <ac:spMkLst>
            <pc:docMk/>
            <pc:sldMk cId="0" sldId="746"/>
            <ac:spMk id="59" creationId="{73DECDF5-67A9-4E45-A92F-89464E3442DD}"/>
          </ac:spMkLst>
        </pc:spChg>
        <pc:spChg chg="add del mod">
          <ac:chgData name="Fatima Badri" userId="b88edad8-fee9-4ab3-9711-6dfcec100f00" providerId="ADAL" clId="{A56D0BE7-C952-43A7-A3A3-8FB1D6281A34}" dt="2020-11-12T17:12:52.672" v="831"/>
          <ac:spMkLst>
            <pc:docMk/>
            <pc:sldMk cId="0" sldId="746"/>
            <ac:spMk id="60" creationId="{5542E754-BDA4-4694-9688-B488039F684B}"/>
          </ac:spMkLst>
        </pc:spChg>
        <pc:spChg chg="add del mod">
          <ac:chgData name="Fatima Badri" userId="b88edad8-fee9-4ab3-9711-6dfcec100f00" providerId="ADAL" clId="{A56D0BE7-C952-43A7-A3A3-8FB1D6281A34}" dt="2020-11-12T17:12:52.672" v="831"/>
          <ac:spMkLst>
            <pc:docMk/>
            <pc:sldMk cId="0" sldId="746"/>
            <ac:spMk id="61" creationId="{DA7823FD-9F0F-4841-B3F7-B748447E4745}"/>
          </ac:spMkLst>
        </pc:spChg>
        <pc:spChg chg="add del mod">
          <ac:chgData name="Fatima Badri" userId="b88edad8-fee9-4ab3-9711-6dfcec100f00" providerId="ADAL" clId="{A56D0BE7-C952-43A7-A3A3-8FB1D6281A34}" dt="2020-11-12T17:12:52.672" v="831"/>
          <ac:spMkLst>
            <pc:docMk/>
            <pc:sldMk cId="0" sldId="746"/>
            <ac:spMk id="62" creationId="{C47DAB5A-63EF-49A1-8CE7-4A4445DF1201}"/>
          </ac:spMkLst>
        </pc:spChg>
        <pc:spChg chg="add del mod">
          <ac:chgData name="Fatima Badri" userId="b88edad8-fee9-4ab3-9711-6dfcec100f00" providerId="ADAL" clId="{A56D0BE7-C952-43A7-A3A3-8FB1D6281A34}" dt="2020-11-12T17:12:52.672" v="831"/>
          <ac:spMkLst>
            <pc:docMk/>
            <pc:sldMk cId="0" sldId="746"/>
            <ac:spMk id="63" creationId="{D31CCC35-6B93-403A-8531-BB42981111F3}"/>
          </ac:spMkLst>
        </pc:spChg>
        <pc:spChg chg="add del mod">
          <ac:chgData name="Fatima Badri" userId="b88edad8-fee9-4ab3-9711-6dfcec100f00" providerId="ADAL" clId="{A56D0BE7-C952-43A7-A3A3-8FB1D6281A34}" dt="2020-11-12T17:12:52.672" v="831"/>
          <ac:spMkLst>
            <pc:docMk/>
            <pc:sldMk cId="0" sldId="746"/>
            <ac:spMk id="64" creationId="{6CCD3365-2CFF-4FE2-A969-F9BDA020CCE7}"/>
          </ac:spMkLst>
        </pc:spChg>
        <pc:spChg chg="add del mod">
          <ac:chgData name="Fatima Badri" userId="b88edad8-fee9-4ab3-9711-6dfcec100f00" providerId="ADAL" clId="{A56D0BE7-C952-43A7-A3A3-8FB1D6281A34}" dt="2020-11-12T17:12:52.672" v="831"/>
          <ac:spMkLst>
            <pc:docMk/>
            <pc:sldMk cId="0" sldId="746"/>
            <ac:spMk id="65" creationId="{7BA47A0C-E337-4450-BE34-AFBC118A5ADC}"/>
          </ac:spMkLst>
        </pc:spChg>
        <pc:grpChg chg="mod">
          <ac:chgData name="Fatima Badri" userId="b88edad8-fee9-4ab3-9711-6dfcec100f00" providerId="ADAL" clId="{A56D0BE7-C952-43A7-A3A3-8FB1D6281A34}" dt="2020-11-12T17:12:43.059" v="829" actId="14100"/>
          <ac:grpSpMkLst>
            <pc:docMk/>
            <pc:sldMk cId="0" sldId="746"/>
            <ac:grpSpMk id="12292" creationId="{00000000-0000-0000-0000-000000000000}"/>
          </ac:grpSpMkLst>
        </pc:grpChg>
      </pc:sldChg>
      <pc:sldChg chg="modSp">
        <pc:chgData name="Fatima Badri" userId="b88edad8-fee9-4ab3-9711-6dfcec100f00" providerId="ADAL" clId="{A56D0BE7-C952-43A7-A3A3-8FB1D6281A34}" dt="2020-11-12T10:54:00.673" v="125" actId="1035"/>
        <pc:sldMkLst>
          <pc:docMk/>
          <pc:sldMk cId="0" sldId="806"/>
        </pc:sldMkLst>
        <pc:spChg chg="mod">
          <ac:chgData name="Fatima Badri" userId="b88edad8-fee9-4ab3-9711-6dfcec100f00" providerId="ADAL" clId="{A56D0BE7-C952-43A7-A3A3-8FB1D6281A34}" dt="2020-11-12T10:52:35.253" v="90" actId="14100"/>
          <ac:spMkLst>
            <pc:docMk/>
            <pc:sldMk cId="0" sldId="806"/>
            <ac:spMk id="63" creationId="{00000000-0000-0000-0000-000000000000}"/>
          </ac:spMkLst>
        </pc:spChg>
        <pc:spChg chg="mod">
          <ac:chgData name="Fatima Badri" userId="b88edad8-fee9-4ab3-9711-6dfcec100f00" providerId="ADAL" clId="{A56D0BE7-C952-43A7-A3A3-8FB1D6281A34}" dt="2020-11-12T10:53:38.758" v="117" actId="14100"/>
          <ac:spMkLst>
            <pc:docMk/>
            <pc:sldMk cId="0" sldId="806"/>
            <ac:spMk id="79" creationId="{00000000-0000-0000-0000-000000000000}"/>
          </ac:spMkLst>
        </pc:spChg>
        <pc:spChg chg="mod">
          <ac:chgData name="Fatima Badri" userId="b88edad8-fee9-4ab3-9711-6dfcec100f00" providerId="ADAL" clId="{A56D0BE7-C952-43A7-A3A3-8FB1D6281A34}" dt="2020-11-12T10:54:00.673" v="125" actId="1035"/>
          <ac:spMkLst>
            <pc:docMk/>
            <pc:sldMk cId="0" sldId="806"/>
            <ac:spMk id="80" creationId="{00000000-0000-0000-0000-000000000000}"/>
          </ac:spMkLst>
        </pc:spChg>
        <pc:spChg chg="mod">
          <ac:chgData name="Fatima Badri" userId="b88edad8-fee9-4ab3-9711-6dfcec100f00" providerId="ADAL" clId="{A56D0BE7-C952-43A7-A3A3-8FB1D6281A34}" dt="2020-11-12T10:51:54.479" v="75" actId="1076"/>
          <ac:spMkLst>
            <pc:docMk/>
            <pc:sldMk cId="0" sldId="806"/>
            <ac:spMk id="15366" creationId="{00000000-0000-0000-0000-000000000000}"/>
          </ac:spMkLst>
        </pc:spChg>
        <pc:spChg chg="mod">
          <ac:chgData name="Fatima Badri" userId="b88edad8-fee9-4ab3-9711-6dfcec100f00" providerId="ADAL" clId="{A56D0BE7-C952-43A7-A3A3-8FB1D6281A34}" dt="2020-11-12T10:51:54.479" v="75" actId="1076"/>
          <ac:spMkLst>
            <pc:docMk/>
            <pc:sldMk cId="0" sldId="806"/>
            <ac:spMk id="15367" creationId="{00000000-0000-0000-0000-000000000000}"/>
          </ac:spMkLst>
        </pc:spChg>
        <pc:spChg chg="mod">
          <ac:chgData name="Fatima Badri" userId="b88edad8-fee9-4ab3-9711-6dfcec100f00" providerId="ADAL" clId="{A56D0BE7-C952-43A7-A3A3-8FB1D6281A34}" dt="2020-11-12T10:51:54.479" v="75" actId="1076"/>
          <ac:spMkLst>
            <pc:docMk/>
            <pc:sldMk cId="0" sldId="806"/>
            <ac:spMk id="15370" creationId="{00000000-0000-0000-0000-000000000000}"/>
          </ac:spMkLst>
        </pc:spChg>
        <pc:picChg chg="mod">
          <ac:chgData name="Fatima Badri" userId="b88edad8-fee9-4ab3-9711-6dfcec100f00" providerId="ADAL" clId="{A56D0BE7-C952-43A7-A3A3-8FB1D6281A34}" dt="2020-11-12T10:51:19.110" v="69" actId="14100"/>
          <ac:picMkLst>
            <pc:docMk/>
            <pc:sldMk cId="0" sldId="806"/>
            <ac:picMk id="2052" creationId="{00000000-0000-0000-0000-000000000000}"/>
          </ac:picMkLst>
        </pc:picChg>
        <pc:cxnChg chg="mod">
          <ac:chgData name="Fatima Badri" userId="b88edad8-fee9-4ab3-9711-6dfcec100f00" providerId="ADAL" clId="{A56D0BE7-C952-43A7-A3A3-8FB1D6281A34}" dt="2020-11-12T10:51:58.924" v="76" actId="14100"/>
          <ac:cxnSpMkLst>
            <pc:docMk/>
            <pc:sldMk cId="0" sldId="806"/>
            <ac:cxnSpMk id="14" creationId="{00000000-0000-0000-0000-000000000000}"/>
          </ac:cxnSpMkLst>
        </pc:cxnChg>
        <pc:cxnChg chg="mod">
          <ac:chgData name="Fatima Badri" userId="b88edad8-fee9-4ab3-9711-6dfcec100f00" providerId="ADAL" clId="{A56D0BE7-C952-43A7-A3A3-8FB1D6281A34}" dt="2020-11-12T10:52:03.469" v="77" actId="14100"/>
          <ac:cxnSpMkLst>
            <pc:docMk/>
            <pc:sldMk cId="0" sldId="806"/>
            <ac:cxnSpMk id="17" creationId="{00000000-0000-0000-0000-000000000000}"/>
          </ac:cxnSpMkLst>
        </pc:cxnChg>
        <pc:cxnChg chg="mod">
          <ac:chgData name="Fatima Badri" userId="b88edad8-fee9-4ab3-9711-6dfcec100f00" providerId="ADAL" clId="{A56D0BE7-C952-43A7-A3A3-8FB1D6281A34}" dt="2020-11-12T10:52:07.191" v="78" actId="14100"/>
          <ac:cxnSpMkLst>
            <pc:docMk/>
            <pc:sldMk cId="0" sldId="806"/>
            <ac:cxnSpMk id="19" creationId="{00000000-0000-0000-0000-000000000000}"/>
          </ac:cxnSpMkLst>
        </pc:cxnChg>
      </pc:sldChg>
      <pc:sldChg chg="modSp">
        <pc:chgData name="Fatima Badri" userId="b88edad8-fee9-4ab3-9711-6dfcec100f00" providerId="ADAL" clId="{A56D0BE7-C952-43A7-A3A3-8FB1D6281A34}" dt="2020-11-12T15:42:23.858" v="798" actId="1076"/>
        <pc:sldMkLst>
          <pc:docMk/>
          <pc:sldMk cId="0" sldId="808"/>
        </pc:sldMkLst>
        <pc:spChg chg="mod">
          <ac:chgData name="Fatima Badri" userId="b88edad8-fee9-4ab3-9711-6dfcec100f00" providerId="ADAL" clId="{A56D0BE7-C952-43A7-A3A3-8FB1D6281A34}" dt="2020-11-12T10:50:40.944" v="62" actId="14100"/>
          <ac:spMkLst>
            <pc:docMk/>
            <pc:sldMk cId="0" sldId="808"/>
            <ac:spMk id="15" creationId="{00000000-0000-0000-0000-000000000000}"/>
          </ac:spMkLst>
        </pc:spChg>
        <pc:spChg chg="mod">
          <ac:chgData name="Fatima Badri" userId="b88edad8-fee9-4ab3-9711-6dfcec100f00" providerId="ADAL" clId="{A56D0BE7-C952-43A7-A3A3-8FB1D6281A34}" dt="2020-11-12T10:50:18.285" v="58" actId="14100"/>
          <ac:spMkLst>
            <pc:docMk/>
            <pc:sldMk cId="0" sldId="808"/>
            <ac:spMk id="24" creationId="{00000000-0000-0000-0000-000000000000}"/>
          </ac:spMkLst>
        </pc:spChg>
        <pc:spChg chg="mod">
          <ac:chgData name="Fatima Badri" userId="b88edad8-fee9-4ab3-9711-6dfcec100f00" providerId="ADAL" clId="{A56D0BE7-C952-43A7-A3A3-8FB1D6281A34}" dt="2020-11-12T15:42:23.858" v="798" actId="1076"/>
          <ac:spMkLst>
            <pc:docMk/>
            <pc:sldMk cId="0" sldId="808"/>
            <ac:spMk id="30" creationId="{00000000-0000-0000-0000-000000000000}"/>
          </ac:spMkLst>
        </pc:spChg>
        <pc:spChg chg="mod">
          <ac:chgData name="Fatima Badri" userId="b88edad8-fee9-4ab3-9711-6dfcec100f00" providerId="ADAL" clId="{A56D0BE7-C952-43A7-A3A3-8FB1D6281A34}" dt="2020-11-12T15:42:23.016" v="796" actId="1076"/>
          <ac:spMkLst>
            <pc:docMk/>
            <pc:sldMk cId="0" sldId="808"/>
            <ac:spMk id="32" creationId="{00000000-0000-0000-0000-000000000000}"/>
          </ac:spMkLst>
        </pc:spChg>
        <pc:spChg chg="mod">
          <ac:chgData name="Fatima Badri" userId="b88edad8-fee9-4ab3-9711-6dfcec100f00" providerId="ADAL" clId="{A56D0BE7-C952-43A7-A3A3-8FB1D6281A34}" dt="2020-11-12T10:50:38.050" v="61" actId="14100"/>
          <ac:spMkLst>
            <pc:docMk/>
            <pc:sldMk cId="0" sldId="808"/>
            <ac:spMk id="34" creationId="{00000000-0000-0000-0000-000000000000}"/>
          </ac:spMkLst>
        </pc:spChg>
        <pc:spChg chg="mod">
          <ac:chgData name="Fatima Badri" userId="b88edad8-fee9-4ab3-9711-6dfcec100f00" providerId="ADAL" clId="{A56D0BE7-C952-43A7-A3A3-8FB1D6281A34}" dt="2020-11-12T10:49:45.222" v="48" actId="14100"/>
          <ac:spMkLst>
            <pc:docMk/>
            <pc:sldMk cId="0" sldId="808"/>
            <ac:spMk id="45" creationId="{00000000-0000-0000-0000-000000000000}"/>
          </ac:spMkLst>
        </pc:spChg>
        <pc:picChg chg="mod">
          <ac:chgData name="Fatima Badri" userId="b88edad8-fee9-4ab3-9711-6dfcec100f00" providerId="ADAL" clId="{A56D0BE7-C952-43A7-A3A3-8FB1D6281A34}" dt="2020-11-12T10:49:37.818" v="46" actId="1076"/>
          <ac:picMkLst>
            <pc:docMk/>
            <pc:sldMk cId="0" sldId="808"/>
            <ac:picMk id="1027" creationId="{00000000-0000-0000-0000-000000000000}"/>
          </ac:picMkLst>
        </pc:picChg>
        <pc:cxnChg chg="mod">
          <ac:chgData name="Fatima Badri" userId="b88edad8-fee9-4ab3-9711-6dfcec100f00" providerId="ADAL" clId="{A56D0BE7-C952-43A7-A3A3-8FB1D6281A34}" dt="2020-11-12T10:50:40.944" v="62" actId="14100"/>
          <ac:cxnSpMkLst>
            <pc:docMk/>
            <pc:sldMk cId="0" sldId="808"/>
            <ac:cxnSpMk id="8" creationId="{00000000-0000-0000-0000-000000000000}"/>
          </ac:cxnSpMkLst>
        </pc:cxnChg>
        <pc:cxnChg chg="mod">
          <ac:chgData name="Fatima Badri" userId="b88edad8-fee9-4ab3-9711-6dfcec100f00" providerId="ADAL" clId="{A56D0BE7-C952-43A7-A3A3-8FB1D6281A34}" dt="2020-11-12T10:50:18.285" v="58" actId="14100"/>
          <ac:cxnSpMkLst>
            <pc:docMk/>
            <pc:sldMk cId="0" sldId="808"/>
            <ac:cxnSpMk id="21" creationId="{00000000-0000-0000-0000-000000000000}"/>
          </ac:cxnSpMkLst>
        </pc:cxnChg>
        <pc:cxnChg chg="mod">
          <ac:chgData name="Fatima Badri" userId="b88edad8-fee9-4ab3-9711-6dfcec100f00" providerId="ADAL" clId="{A56D0BE7-C952-43A7-A3A3-8FB1D6281A34}" dt="2020-11-12T15:42:23.016" v="796" actId="1076"/>
          <ac:cxnSpMkLst>
            <pc:docMk/>
            <pc:sldMk cId="0" sldId="808"/>
            <ac:cxnSpMk id="35" creationId="{00000000-0000-0000-0000-000000000000}"/>
          </ac:cxnSpMkLst>
        </pc:cxnChg>
        <pc:cxnChg chg="mod">
          <ac:chgData name="Fatima Badri" userId="b88edad8-fee9-4ab3-9711-6dfcec100f00" providerId="ADAL" clId="{A56D0BE7-C952-43A7-A3A3-8FB1D6281A34}" dt="2020-11-12T10:49:45.222" v="48" actId="14100"/>
          <ac:cxnSpMkLst>
            <pc:docMk/>
            <pc:sldMk cId="0" sldId="808"/>
            <ac:cxnSpMk id="66" creationId="{00000000-0000-0000-0000-000000000000}"/>
          </ac:cxnSpMkLst>
        </pc:cxnChg>
        <pc:cxnChg chg="mod">
          <ac:chgData name="Fatima Badri" userId="b88edad8-fee9-4ab3-9711-6dfcec100f00" providerId="ADAL" clId="{A56D0BE7-C952-43A7-A3A3-8FB1D6281A34}" dt="2020-11-12T15:42:23.858" v="798" actId="1076"/>
          <ac:cxnSpMkLst>
            <pc:docMk/>
            <pc:sldMk cId="0" sldId="808"/>
            <ac:cxnSpMk id="333" creationId="{00000000-0000-0000-0000-000000000000}"/>
          </ac:cxnSpMkLst>
        </pc:cxnChg>
        <pc:cxnChg chg="mod">
          <ac:chgData name="Fatima Badri" userId="b88edad8-fee9-4ab3-9711-6dfcec100f00" providerId="ADAL" clId="{A56D0BE7-C952-43A7-A3A3-8FB1D6281A34}" dt="2020-11-12T10:50:38.050" v="61" actId="14100"/>
          <ac:cxnSpMkLst>
            <pc:docMk/>
            <pc:sldMk cId="0" sldId="808"/>
            <ac:cxnSpMk id="1049" creationId="{00000000-0000-0000-0000-000000000000}"/>
          </ac:cxnSpMkLst>
        </pc:cxnChg>
      </pc:sldChg>
      <pc:sldChg chg="addSp modSp">
        <pc:chgData name="Fatima Badri" userId="b88edad8-fee9-4ab3-9711-6dfcec100f00" providerId="ADAL" clId="{A56D0BE7-C952-43A7-A3A3-8FB1D6281A34}" dt="2020-11-12T11:04:32.447" v="332" actId="1036"/>
        <pc:sldMkLst>
          <pc:docMk/>
          <pc:sldMk cId="0" sldId="811"/>
        </pc:sldMkLst>
        <pc:spChg chg="mod">
          <ac:chgData name="Fatima Badri" userId="b88edad8-fee9-4ab3-9711-6dfcec100f00" providerId="ADAL" clId="{A56D0BE7-C952-43A7-A3A3-8FB1D6281A34}" dt="2020-11-12T11:04:32.447" v="332" actId="1036"/>
          <ac:spMkLst>
            <pc:docMk/>
            <pc:sldMk cId="0" sldId="811"/>
            <ac:spMk id="29" creationId="{00000000-0000-0000-0000-000000000000}"/>
          </ac:spMkLst>
        </pc:spChg>
        <pc:spChg chg="mod">
          <ac:chgData name="Fatima Badri" userId="b88edad8-fee9-4ab3-9711-6dfcec100f00" providerId="ADAL" clId="{A56D0BE7-C952-43A7-A3A3-8FB1D6281A34}" dt="2020-11-12T11:04:32.447" v="332" actId="1036"/>
          <ac:spMkLst>
            <pc:docMk/>
            <pc:sldMk cId="0" sldId="811"/>
            <ac:spMk id="32" creationId="{00000000-0000-0000-0000-000000000000}"/>
          </ac:spMkLst>
        </pc:spChg>
        <pc:spChg chg="add mod">
          <ac:chgData name="Fatima Badri" userId="b88edad8-fee9-4ab3-9711-6dfcec100f00" providerId="ADAL" clId="{A56D0BE7-C952-43A7-A3A3-8FB1D6281A34}" dt="2020-11-12T11:04:32.447" v="332" actId="1036"/>
          <ac:spMkLst>
            <pc:docMk/>
            <pc:sldMk cId="0" sldId="811"/>
            <ac:spMk id="34" creationId="{7684CD5C-D8FB-4DF6-9B33-7ABAB6ABDE56}"/>
          </ac:spMkLst>
        </pc:spChg>
        <pc:spChg chg="mod">
          <ac:chgData name="Fatima Badri" userId="b88edad8-fee9-4ab3-9711-6dfcec100f00" providerId="ADAL" clId="{A56D0BE7-C952-43A7-A3A3-8FB1D6281A34}" dt="2020-11-12T11:04:32.447" v="332" actId="1036"/>
          <ac:spMkLst>
            <pc:docMk/>
            <pc:sldMk cId="0" sldId="811"/>
            <ac:spMk id="16392" creationId="{00000000-0000-0000-0000-000000000000}"/>
          </ac:spMkLst>
        </pc:spChg>
        <pc:spChg chg="mod">
          <ac:chgData name="Fatima Badri" userId="b88edad8-fee9-4ab3-9711-6dfcec100f00" providerId="ADAL" clId="{A56D0BE7-C952-43A7-A3A3-8FB1D6281A34}" dt="2020-11-12T11:04:32.447" v="332" actId="1036"/>
          <ac:spMkLst>
            <pc:docMk/>
            <pc:sldMk cId="0" sldId="811"/>
            <ac:spMk id="16399" creationId="{00000000-0000-0000-0000-000000000000}"/>
          </ac:spMkLst>
        </pc:spChg>
        <pc:picChg chg="mod">
          <ac:chgData name="Fatima Badri" userId="b88edad8-fee9-4ab3-9711-6dfcec100f00" providerId="ADAL" clId="{A56D0BE7-C952-43A7-A3A3-8FB1D6281A34}" dt="2020-11-12T11:04:32.447" v="332" actId="1036"/>
          <ac:picMkLst>
            <pc:docMk/>
            <pc:sldMk cId="0" sldId="811"/>
            <ac:picMk id="1027" creationId="{00000000-0000-0000-0000-000000000000}"/>
          </ac:picMkLst>
        </pc:picChg>
        <pc:cxnChg chg="add mod">
          <ac:chgData name="Fatima Badri" userId="b88edad8-fee9-4ab3-9711-6dfcec100f00" providerId="ADAL" clId="{A56D0BE7-C952-43A7-A3A3-8FB1D6281A34}" dt="2020-11-12T11:04:32.447" v="332" actId="1036"/>
          <ac:cxnSpMkLst>
            <pc:docMk/>
            <pc:sldMk cId="0" sldId="811"/>
            <ac:cxnSpMk id="35" creationId="{497D2326-E445-4D64-A7D3-C2FD588A43BC}"/>
          </ac:cxnSpMkLst>
        </pc:cxnChg>
        <pc:cxnChg chg="mod">
          <ac:chgData name="Fatima Badri" userId="b88edad8-fee9-4ab3-9711-6dfcec100f00" providerId="ADAL" clId="{A56D0BE7-C952-43A7-A3A3-8FB1D6281A34}" dt="2020-11-12T11:04:32.447" v="332" actId="1036"/>
          <ac:cxnSpMkLst>
            <pc:docMk/>
            <pc:sldMk cId="0" sldId="811"/>
            <ac:cxnSpMk id="36" creationId="{00000000-0000-0000-0000-000000000000}"/>
          </ac:cxnSpMkLst>
        </pc:cxnChg>
        <pc:cxnChg chg="mod">
          <ac:chgData name="Fatima Badri" userId="b88edad8-fee9-4ab3-9711-6dfcec100f00" providerId="ADAL" clId="{A56D0BE7-C952-43A7-A3A3-8FB1D6281A34}" dt="2020-11-12T11:04:32.447" v="332" actId="1036"/>
          <ac:cxnSpMkLst>
            <pc:docMk/>
            <pc:sldMk cId="0" sldId="811"/>
            <ac:cxnSpMk id="37" creationId="{00000000-0000-0000-0000-000000000000}"/>
          </ac:cxnSpMkLst>
        </pc:cxnChg>
        <pc:cxnChg chg="mod">
          <ac:chgData name="Fatima Badri" userId="b88edad8-fee9-4ab3-9711-6dfcec100f00" providerId="ADAL" clId="{A56D0BE7-C952-43A7-A3A3-8FB1D6281A34}" dt="2020-11-12T11:04:32.447" v="332" actId="1036"/>
          <ac:cxnSpMkLst>
            <pc:docMk/>
            <pc:sldMk cId="0" sldId="811"/>
            <ac:cxnSpMk id="39" creationId="{00000000-0000-0000-0000-000000000000}"/>
          </ac:cxnSpMkLst>
        </pc:cxnChg>
        <pc:cxnChg chg="mod">
          <ac:chgData name="Fatima Badri" userId="b88edad8-fee9-4ab3-9711-6dfcec100f00" providerId="ADAL" clId="{A56D0BE7-C952-43A7-A3A3-8FB1D6281A34}" dt="2020-11-12T11:04:32.447" v="332" actId="1036"/>
          <ac:cxnSpMkLst>
            <pc:docMk/>
            <pc:sldMk cId="0" sldId="811"/>
            <ac:cxnSpMk id="40" creationId="{00000000-0000-0000-0000-000000000000}"/>
          </ac:cxnSpMkLst>
        </pc:cxnChg>
      </pc:sldChg>
      <pc:sldChg chg="modSp">
        <pc:chgData name="Fatima Badri" userId="b88edad8-fee9-4ab3-9711-6dfcec100f00" providerId="ADAL" clId="{A56D0BE7-C952-43A7-A3A3-8FB1D6281A34}" dt="2020-11-12T11:34:03.468" v="774" actId="692"/>
        <pc:sldMkLst>
          <pc:docMk/>
          <pc:sldMk cId="0" sldId="812"/>
        </pc:sldMkLst>
        <pc:spChg chg="mod">
          <ac:chgData name="Fatima Badri" userId="b88edad8-fee9-4ab3-9711-6dfcec100f00" providerId="ADAL" clId="{A56D0BE7-C952-43A7-A3A3-8FB1D6281A34}" dt="2020-11-12T11:33:50.231" v="772" actId="692"/>
          <ac:spMkLst>
            <pc:docMk/>
            <pc:sldMk cId="0" sldId="812"/>
            <ac:spMk id="26" creationId="{00000000-0000-0000-0000-000000000000}"/>
          </ac:spMkLst>
        </pc:spChg>
        <pc:spChg chg="mod">
          <ac:chgData name="Fatima Badri" userId="b88edad8-fee9-4ab3-9711-6dfcec100f00" providerId="ADAL" clId="{A56D0BE7-C952-43A7-A3A3-8FB1D6281A34}" dt="2020-11-12T11:34:03.468" v="774" actId="692"/>
          <ac:spMkLst>
            <pc:docMk/>
            <pc:sldMk cId="0" sldId="812"/>
            <ac:spMk id="39" creationId="{00000000-0000-0000-0000-000000000000}"/>
          </ac:spMkLst>
        </pc:spChg>
        <pc:spChg chg="mod">
          <ac:chgData name="Fatima Badri" userId="b88edad8-fee9-4ab3-9711-6dfcec100f00" providerId="ADAL" clId="{A56D0BE7-C952-43A7-A3A3-8FB1D6281A34}" dt="2020-11-12T11:33:50.231" v="772" actId="692"/>
          <ac:spMkLst>
            <pc:docMk/>
            <pc:sldMk cId="0" sldId="812"/>
            <ac:spMk id="51" creationId="{00000000-0000-0000-0000-000000000000}"/>
          </ac:spMkLst>
        </pc:spChg>
        <pc:spChg chg="mod">
          <ac:chgData name="Fatima Badri" userId="b88edad8-fee9-4ab3-9711-6dfcec100f00" providerId="ADAL" clId="{A56D0BE7-C952-43A7-A3A3-8FB1D6281A34}" dt="2020-11-12T11:33:50.231" v="772" actId="692"/>
          <ac:spMkLst>
            <pc:docMk/>
            <pc:sldMk cId="0" sldId="812"/>
            <ac:spMk id="52" creationId="{00000000-0000-0000-0000-000000000000}"/>
          </ac:spMkLst>
        </pc:spChg>
        <pc:spChg chg="mod">
          <ac:chgData name="Fatima Badri" userId="b88edad8-fee9-4ab3-9711-6dfcec100f00" providerId="ADAL" clId="{A56D0BE7-C952-43A7-A3A3-8FB1D6281A34}" dt="2020-11-12T11:33:50.231" v="772" actId="692"/>
          <ac:spMkLst>
            <pc:docMk/>
            <pc:sldMk cId="0" sldId="812"/>
            <ac:spMk id="53" creationId="{00000000-0000-0000-0000-000000000000}"/>
          </ac:spMkLst>
        </pc:spChg>
        <pc:cxnChg chg="mod">
          <ac:chgData name="Fatima Badri" userId="b88edad8-fee9-4ab3-9711-6dfcec100f00" providerId="ADAL" clId="{A56D0BE7-C952-43A7-A3A3-8FB1D6281A34}" dt="2020-11-12T11:33:36.162" v="770" actId="1076"/>
          <ac:cxnSpMkLst>
            <pc:docMk/>
            <pc:sldMk cId="0" sldId="812"/>
            <ac:cxnSpMk id="56" creationId="{00000000-0000-0000-0000-000000000000}"/>
          </ac:cxnSpMkLst>
        </pc:cxnChg>
        <pc:cxnChg chg="mod">
          <ac:chgData name="Fatima Badri" userId="b88edad8-fee9-4ab3-9711-6dfcec100f00" providerId="ADAL" clId="{A56D0BE7-C952-43A7-A3A3-8FB1D6281A34}" dt="2020-11-12T11:33:36.162" v="770" actId="1076"/>
          <ac:cxnSpMkLst>
            <pc:docMk/>
            <pc:sldMk cId="0" sldId="812"/>
            <ac:cxnSpMk id="57" creationId="{00000000-0000-0000-0000-000000000000}"/>
          </ac:cxnSpMkLst>
        </pc:cxnChg>
      </pc:sldChg>
      <pc:sldChg chg="addSp delSp modSp">
        <pc:chgData name="Fatima Badri" userId="b88edad8-fee9-4ab3-9711-6dfcec100f00" providerId="ADAL" clId="{A56D0BE7-C952-43A7-A3A3-8FB1D6281A34}" dt="2020-11-13T10:14:12.116" v="5156"/>
        <pc:sldMkLst>
          <pc:docMk/>
          <pc:sldMk cId="0" sldId="819"/>
        </pc:sldMkLst>
        <pc:spChg chg="add mod">
          <ac:chgData name="Fatima Badri" userId="b88edad8-fee9-4ab3-9711-6dfcec100f00" providerId="ADAL" clId="{A56D0BE7-C952-43A7-A3A3-8FB1D6281A34}" dt="2020-11-13T10:12:17.993" v="5119" actId="1076"/>
          <ac:spMkLst>
            <pc:docMk/>
            <pc:sldMk cId="0" sldId="819"/>
            <ac:spMk id="15" creationId="{1DB822A6-363F-4A4F-9AE7-19340912CFF8}"/>
          </ac:spMkLst>
        </pc:spChg>
        <pc:spChg chg="add mod">
          <ac:chgData name="Fatima Badri" userId="b88edad8-fee9-4ab3-9711-6dfcec100f00" providerId="ADAL" clId="{A56D0BE7-C952-43A7-A3A3-8FB1D6281A34}" dt="2020-11-13T10:12:22.896" v="5120" actId="1076"/>
          <ac:spMkLst>
            <pc:docMk/>
            <pc:sldMk cId="0" sldId="819"/>
            <ac:spMk id="16" creationId="{F4BD81FA-FD9A-4312-B7F3-8417DE45FF6D}"/>
          </ac:spMkLst>
        </pc:spChg>
        <pc:spChg chg="mod">
          <ac:chgData name="Fatima Badri" userId="b88edad8-fee9-4ab3-9711-6dfcec100f00" providerId="ADAL" clId="{A56D0BE7-C952-43A7-A3A3-8FB1D6281A34}" dt="2020-11-13T10:14:08.043" v="5155"/>
          <ac:spMkLst>
            <pc:docMk/>
            <pc:sldMk cId="0" sldId="819"/>
            <ac:spMk id="17" creationId="{00000000-0000-0000-0000-000000000000}"/>
          </ac:spMkLst>
        </pc:spChg>
        <pc:spChg chg="add del">
          <ac:chgData name="Fatima Badri" userId="b88edad8-fee9-4ab3-9711-6dfcec100f00" providerId="ADAL" clId="{A56D0BE7-C952-43A7-A3A3-8FB1D6281A34}" dt="2020-11-13T10:12:33.061" v="5123" actId="478"/>
          <ac:spMkLst>
            <pc:docMk/>
            <pc:sldMk cId="0" sldId="819"/>
            <ac:spMk id="18" creationId="{2AD88092-95D4-4A4D-8CA9-D9A45F1B3577}"/>
          </ac:spMkLst>
        </pc:spChg>
        <pc:spChg chg="mod">
          <ac:chgData name="Fatima Badri" userId="b88edad8-fee9-4ab3-9711-6dfcec100f00" providerId="ADAL" clId="{A56D0BE7-C952-43A7-A3A3-8FB1D6281A34}" dt="2020-11-12T11:32:06.701" v="757" actId="1036"/>
          <ac:spMkLst>
            <pc:docMk/>
            <pc:sldMk cId="0" sldId="819"/>
            <ac:spMk id="20" creationId="{00000000-0000-0000-0000-000000000000}"/>
          </ac:spMkLst>
        </pc:spChg>
        <pc:spChg chg="add del">
          <ac:chgData name="Fatima Badri" userId="b88edad8-fee9-4ab3-9711-6dfcec100f00" providerId="ADAL" clId="{A56D0BE7-C952-43A7-A3A3-8FB1D6281A34}" dt="2020-11-13T10:12:33.061" v="5123" actId="478"/>
          <ac:spMkLst>
            <pc:docMk/>
            <pc:sldMk cId="0" sldId="819"/>
            <ac:spMk id="21" creationId="{50EA9072-37C0-4564-B02E-F0B30095D8C8}"/>
          </ac:spMkLst>
        </pc:spChg>
        <pc:spChg chg="add del">
          <ac:chgData name="Fatima Badri" userId="b88edad8-fee9-4ab3-9711-6dfcec100f00" providerId="ADAL" clId="{A56D0BE7-C952-43A7-A3A3-8FB1D6281A34}" dt="2020-11-13T10:12:33.061" v="5123" actId="478"/>
          <ac:spMkLst>
            <pc:docMk/>
            <pc:sldMk cId="0" sldId="819"/>
            <ac:spMk id="22" creationId="{4F9274D4-8560-4CF3-9ACD-5818637AA05D}"/>
          </ac:spMkLst>
        </pc:spChg>
        <pc:spChg chg="add del">
          <ac:chgData name="Fatima Badri" userId="b88edad8-fee9-4ab3-9711-6dfcec100f00" providerId="ADAL" clId="{A56D0BE7-C952-43A7-A3A3-8FB1D6281A34}" dt="2020-11-13T10:12:33.061" v="5123" actId="478"/>
          <ac:spMkLst>
            <pc:docMk/>
            <pc:sldMk cId="0" sldId="819"/>
            <ac:spMk id="24" creationId="{53AC167E-39AF-433E-B980-D7A6719F5AE7}"/>
          </ac:spMkLst>
        </pc:spChg>
        <pc:spChg chg="add del">
          <ac:chgData name="Fatima Badri" userId="b88edad8-fee9-4ab3-9711-6dfcec100f00" providerId="ADAL" clId="{A56D0BE7-C952-43A7-A3A3-8FB1D6281A34}" dt="2020-11-13T10:12:33.061" v="5123" actId="478"/>
          <ac:spMkLst>
            <pc:docMk/>
            <pc:sldMk cId="0" sldId="819"/>
            <ac:spMk id="25" creationId="{C12D6F54-A4DB-406D-8C82-C1F8411CA4DB}"/>
          </ac:spMkLst>
        </pc:spChg>
        <pc:spChg chg="add mod">
          <ac:chgData name="Fatima Badri" userId="b88edad8-fee9-4ab3-9711-6dfcec100f00" providerId="ADAL" clId="{A56D0BE7-C952-43A7-A3A3-8FB1D6281A34}" dt="2020-11-13T10:12:41.167" v="5127" actId="1036"/>
          <ac:spMkLst>
            <pc:docMk/>
            <pc:sldMk cId="0" sldId="819"/>
            <ac:spMk id="26" creationId="{D0F2F845-7E18-4E37-9BD4-099DCEEBA2BE}"/>
          </ac:spMkLst>
        </pc:spChg>
        <pc:spChg chg="add del mod">
          <ac:chgData name="Fatima Badri" userId="b88edad8-fee9-4ab3-9711-6dfcec100f00" providerId="ADAL" clId="{A56D0BE7-C952-43A7-A3A3-8FB1D6281A34}" dt="2020-11-13T10:12:44.886" v="5129" actId="478"/>
          <ac:spMkLst>
            <pc:docMk/>
            <pc:sldMk cId="0" sldId="819"/>
            <ac:spMk id="27" creationId="{EA9278BA-E041-4AC9-AAC1-1AECAE742876}"/>
          </ac:spMkLst>
        </pc:spChg>
        <pc:spChg chg="add del mod">
          <ac:chgData name="Fatima Badri" userId="b88edad8-fee9-4ab3-9711-6dfcec100f00" providerId="ADAL" clId="{A56D0BE7-C952-43A7-A3A3-8FB1D6281A34}" dt="2020-11-13T10:12:44.886" v="5129" actId="478"/>
          <ac:spMkLst>
            <pc:docMk/>
            <pc:sldMk cId="0" sldId="819"/>
            <ac:spMk id="28" creationId="{1BEB0879-4432-4CAA-91E5-352122706ADF}"/>
          </ac:spMkLst>
        </pc:spChg>
        <pc:spChg chg="add del mod">
          <ac:chgData name="Fatima Badri" userId="b88edad8-fee9-4ab3-9711-6dfcec100f00" providerId="ADAL" clId="{A56D0BE7-C952-43A7-A3A3-8FB1D6281A34}" dt="2020-11-13T10:12:44.886" v="5129" actId="478"/>
          <ac:spMkLst>
            <pc:docMk/>
            <pc:sldMk cId="0" sldId="819"/>
            <ac:spMk id="29" creationId="{AA45029B-EB8E-45C9-BF85-546A4F9670AA}"/>
          </ac:spMkLst>
        </pc:spChg>
        <pc:spChg chg="add del mod">
          <ac:chgData name="Fatima Badri" userId="b88edad8-fee9-4ab3-9711-6dfcec100f00" providerId="ADAL" clId="{A56D0BE7-C952-43A7-A3A3-8FB1D6281A34}" dt="2020-11-13T10:12:44.886" v="5129" actId="478"/>
          <ac:spMkLst>
            <pc:docMk/>
            <pc:sldMk cId="0" sldId="819"/>
            <ac:spMk id="30" creationId="{092E67F7-663A-4B7E-8849-D0D5E995D671}"/>
          </ac:spMkLst>
        </pc:spChg>
        <pc:spChg chg="add del mod">
          <ac:chgData name="Fatima Badri" userId="b88edad8-fee9-4ab3-9711-6dfcec100f00" providerId="ADAL" clId="{A56D0BE7-C952-43A7-A3A3-8FB1D6281A34}" dt="2020-11-13T10:12:44.886" v="5129" actId="478"/>
          <ac:spMkLst>
            <pc:docMk/>
            <pc:sldMk cId="0" sldId="819"/>
            <ac:spMk id="31" creationId="{8CF9F663-9E70-4380-93F4-05865AD8048F}"/>
          </ac:spMkLst>
        </pc:spChg>
        <pc:spChg chg="add del mod">
          <ac:chgData name="Fatima Badri" userId="b88edad8-fee9-4ab3-9711-6dfcec100f00" providerId="ADAL" clId="{A56D0BE7-C952-43A7-A3A3-8FB1D6281A34}" dt="2020-11-13T10:12:44.886" v="5129" actId="478"/>
          <ac:spMkLst>
            <pc:docMk/>
            <pc:sldMk cId="0" sldId="819"/>
            <ac:spMk id="32" creationId="{3B1B825A-DB8C-4C61-AC21-81D534E1C7D9}"/>
          </ac:spMkLst>
        </pc:spChg>
        <pc:spChg chg="add del">
          <ac:chgData name="Fatima Badri" userId="b88edad8-fee9-4ab3-9711-6dfcec100f00" providerId="ADAL" clId="{A56D0BE7-C952-43A7-A3A3-8FB1D6281A34}" dt="2020-11-13T10:14:12.116" v="5156"/>
          <ac:spMkLst>
            <pc:docMk/>
            <pc:sldMk cId="0" sldId="819"/>
            <ac:spMk id="33" creationId="{AC0FDE9D-A566-480B-AE35-BC484748EBF2}"/>
          </ac:spMkLst>
        </pc:spChg>
        <pc:spChg chg="add del">
          <ac:chgData name="Fatima Badri" userId="b88edad8-fee9-4ab3-9711-6dfcec100f00" providerId="ADAL" clId="{A56D0BE7-C952-43A7-A3A3-8FB1D6281A34}" dt="2020-11-13T10:14:12.116" v="5156"/>
          <ac:spMkLst>
            <pc:docMk/>
            <pc:sldMk cId="0" sldId="819"/>
            <ac:spMk id="34" creationId="{A1E58924-1F70-488F-8473-B3A30C10D79C}"/>
          </ac:spMkLst>
        </pc:spChg>
        <pc:spChg chg="mod">
          <ac:chgData name="Fatima Badri" userId="b88edad8-fee9-4ab3-9711-6dfcec100f00" providerId="ADAL" clId="{A56D0BE7-C952-43A7-A3A3-8FB1D6281A34}" dt="2020-11-12T11:32:37.482" v="764" actId="14100"/>
          <ac:spMkLst>
            <pc:docMk/>
            <pc:sldMk cId="0" sldId="819"/>
            <ac:spMk id="36" creationId="{00000000-0000-0000-0000-000000000000}"/>
          </ac:spMkLst>
        </pc:spChg>
        <pc:spChg chg="add del">
          <ac:chgData name="Fatima Badri" userId="b88edad8-fee9-4ab3-9711-6dfcec100f00" providerId="ADAL" clId="{A56D0BE7-C952-43A7-A3A3-8FB1D6281A34}" dt="2020-11-13T10:14:12.116" v="5156"/>
          <ac:spMkLst>
            <pc:docMk/>
            <pc:sldMk cId="0" sldId="819"/>
            <ac:spMk id="37" creationId="{014D4E9F-42A0-4AE1-A66E-A56345258479}"/>
          </ac:spMkLst>
        </pc:spChg>
        <pc:spChg chg="add del">
          <ac:chgData name="Fatima Badri" userId="b88edad8-fee9-4ab3-9711-6dfcec100f00" providerId="ADAL" clId="{A56D0BE7-C952-43A7-A3A3-8FB1D6281A34}" dt="2020-11-13T10:14:12.116" v="5156"/>
          <ac:spMkLst>
            <pc:docMk/>
            <pc:sldMk cId="0" sldId="819"/>
            <ac:spMk id="38" creationId="{BCD084C5-BD9C-4EAA-AEB1-ED859A098B7D}"/>
          </ac:spMkLst>
        </pc:spChg>
        <pc:spChg chg="add del">
          <ac:chgData name="Fatima Badri" userId="b88edad8-fee9-4ab3-9711-6dfcec100f00" providerId="ADAL" clId="{A56D0BE7-C952-43A7-A3A3-8FB1D6281A34}" dt="2020-11-13T10:14:12.116" v="5156"/>
          <ac:spMkLst>
            <pc:docMk/>
            <pc:sldMk cId="0" sldId="819"/>
            <ac:spMk id="39" creationId="{A7DA02CD-C4C8-4E8C-B9B2-1D754B80F9F1}"/>
          </ac:spMkLst>
        </pc:spChg>
        <pc:spChg chg="add del">
          <ac:chgData name="Fatima Badri" userId="b88edad8-fee9-4ab3-9711-6dfcec100f00" providerId="ADAL" clId="{A56D0BE7-C952-43A7-A3A3-8FB1D6281A34}" dt="2020-11-13T10:14:12.116" v="5156"/>
          <ac:spMkLst>
            <pc:docMk/>
            <pc:sldMk cId="0" sldId="819"/>
            <ac:spMk id="40" creationId="{D4C47C17-26CD-4B1B-A3DC-B2876EE97FAF}"/>
          </ac:spMkLst>
        </pc:spChg>
        <pc:spChg chg="add del">
          <ac:chgData name="Fatima Badri" userId="b88edad8-fee9-4ab3-9711-6dfcec100f00" providerId="ADAL" clId="{A56D0BE7-C952-43A7-A3A3-8FB1D6281A34}" dt="2020-11-13T10:14:12.116" v="5156"/>
          <ac:spMkLst>
            <pc:docMk/>
            <pc:sldMk cId="0" sldId="819"/>
            <ac:spMk id="41" creationId="{235CFA3D-1BF1-4B40-89D3-3446B4D4D8CC}"/>
          </ac:spMkLst>
        </pc:spChg>
        <pc:spChg chg="add mod">
          <ac:chgData name="Fatima Badri" userId="b88edad8-fee9-4ab3-9711-6dfcec100f00" providerId="ADAL" clId="{A56D0BE7-C952-43A7-A3A3-8FB1D6281A34}" dt="2020-11-13T10:13:17.982" v="5135" actId="2085"/>
          <ac:spMkLst>
            <pc:docMk/>
            <pc:sldMk cId="0" sldId="819"/>
            <ac:spMk id="42" creationId="{6186F2D4-1660-42D5-AE70-FA3DB62E4D10}"/>
          </ac:spMkLst>
        </pc:spChg>
        <pc:spChg chg="add mod">
          <ac:chgData name="Fatima Badri" userId="b88edad8-fee9-4ab3-9711-6dfcec100f00" providerId="ADAL" clId="{A56D0BE7-C952-43A7-A3A3-8FB1D6281A34}" dt="2020-11-13T10:13:55.808" v="5154" actId="20577"/>
          <ac:spMkLst>
            <pc:docMk/>
            <pc:sldMk cId="0" sldId="819"/>
            <ac:spMk id="43" creationId="{5CB1B167-234E-4174-A8BC-93F5EAE3F10D}"/>
          </ac:spMkLst>
        </pc:spChg>
        <pc:spChg chg="del mod">
          <ac:chgData name="Fatima Badri" userId="b88edad8-fee9-4ab3-9711-6dfcec100f00" providerId="ADAL" clId="{A56D0BE7-C952-43A7-A3A3-8FB1D6281A34}" dt="2020-11-13T10:12:57.261" v="5130"/>
          <ac:spMkLst>
            <pc:docMk/>
            <pc:sldMk cId="0" sldId="819"/>
            <ac:spMk id="44" creationId="{00000000-0000-0000-0000-000000000000}"/>
          </ac:spMkLst>
        </pc:spChg>
        <pc:picChg chg="mod">
          <ac:chgData name="Fatima Badri" userId="b88edad8-fee9-4ab3-9711-6dfcec100f00" providerId="ADAL" clId="{A56D0BE7-C952-43A7-A3A3-8FB1D6281A34}" dt="2020-11-12T11:32:06.701" v="757" actId="1036"/>
          <ac:picMkLst>
            <pc:docMk/>
            <pc:sldMk cId="0" sldId="819"/>
            <ac:picMk id="5122" creationId="{00000000-0000-0000-0000-000000000000}"/>
          </ac:picMkLst>
        </pc:picChg>
        <pc:cxnChg chg="del mod">
          <ac:chgData name="Fatima Badri" userId="b88edad8-fee9-4ab3-9711-6dfcec100f00" providerId="ADAL" clId="{A56D0BE7-C952-43A7-A3A3-8FB1D6281A34}" dt="2020-11-13T10:13:14.030" v="5134" actId="478"/>
          <ac:cxnSpMkLst>
            <pc:docMk/>
            <pc:sldMk cId="0" sldId="819"/>
            <ac:cxnSpMk id="3" creationId="{00000000-0000-0000-0000-000000000000}"/>
          </ac:cxnSpMkLst>
        </pc:cxnChg>
        <pc:cxnChg chg="mod">
          <ac:chgData name="Fatima Badri" userId="b88edad8-fee9-4ab3-9711-6dfcec100f00" providerId="ADAL" clId="{A56D0BE7-C952-43A7-A3A3-8FB1D6281A34}" dt="2020-11-12T11:32:11.370" v="758" actId="14100"/>
          <ac:cxnSpMkLst>
            <pc:docMk/>
            <pc:sldMk cId="0" sldId="819"/>
            <ac:cxnSpMk id="9" creationId="{00000000-0000-0000-0000-000000000000}"/>
          </ac:cxnSpMkLst>
        </pc:cxnChg>
      </pc:sldChg>
      <pc:sldChg chg="addSp delSp modSp">
        <pc:chgData name="Fatima Badri" userId="b88edad8-fee9-4ab3-9711-6dfcec100f00" providerId="ADAL" clId="{A56D0BE7-C952-43A7-A3A3-8FB1D6281A34}" dt="2020-11-12T17:31:34.613" v="1396" actId="208"/>
        <pc:sldMkLst>
          <pc:docMk/>
          <pc:sldMk cId="0" sldId="823"/>
        </pc:sldMkLst>
        <pc:spChg chg="mod">
          <ac:chgData name="Fatima Badri" userId="b88edad8-fee9-4ab3-9711-6dfcec100f00" providerId="ADAL" clId="{A56D0BE7-C952-43A7-A3A3-8FB1D6281A34}" dt="2020-11-12T11:10:22.419" v="454" actId="1076"/>
          <ac:spMkLst>
            <pc:docMk/>
            <pc:sldMk cId="0" sldId="823"/>
            <ac:spMk id="2" creationId="{00000000-0000-0000-0000-000000000000}"/>
          </ac:spMkLst>
        </pc:spChg>
        <pc:spChg chg="add mod">
          <ac:chgData name="Fatima Badri" userId="b88edad8-fee9-4ab3-9711-6dfcec100f00" providerId="ADAL" clId="{A56D0BE7-C952-43A7-A3A3-8FB1D6281A34}" dt="2020-11-12T17:31:03.031" v="1391" actId="14100"/>
          <ac:spMkLst>
            <pc:docMk/>
            <pc:sldMk cId="0" sldId="823"/>
            <ac:spMk id="3" creationId="{343E0E33-3DA9-4EFF-8BBC-A008D9AC9044}"/>
          </ac:spMkLst>
        </pc:spChg>
        <pc:spChg chg="del mod">
          <ac:chgData name="Fatima Badri" userId="b88edad8-fee9-4ab3-9711-6dfcec100f00" providerId="ADAL" clId="{A56D0BE7-C952-43A7-A3A3-8FB1D6281A34}" dt="2020-11-12T17:28:39.065" v="1347" actId="478"/>
          <ac:spMkLst>
            <pc:docMk/>
            <pc:sldMk cId="0" sldId="823"/>
            <ac:spMk id="15" creationId="{00000000-0000-0000-0000-000000000000}"/>
          </ac:spMkLst>
        </pc:spChg>
        <pc:spChg chg="del mod">
          <ac:chgData name="Fatima Badri" userId="b88edad8-fee9-4ab3-9711-6dfcec100f00" providerId="ADAL" clId="{A56D0BE7-C952-43A7-A3A3-8FB1D6281A34}" dt="2020-11-12T17:28:15.337" v="1341" actId="478"/>
          <ac:spMkLst>
            <pc:docMk/>
            <pc:sldMk cId="0" sldId="823"/>
            <ac:spMk id="18" creationId="{00000000-0000-0000-0000-000000000000}"/>
          </ac:spMkLst>
        </pc:spChg>
        <pc:spChg chg="del mod">
          <ac:chgData name="Fatima Badri" userId="b88edad8-fee9-4ab3-9711-6dfcec100f00" providerId="ADAL" clId="{A56D0BE7-C952-43A7-A3A3-8FB1D6281A34}" dt="2020-11-12T17:28:30.182" v="1345" actId="478"/>
          <ac:spMkLst>
            <pc:docMk/>
            <pc:sldMk cId="0" sldId="823"/>
            <ac:spMk id="19" creationId="{00000000-0000-0000-0000-000000000000}"/>
          </ac:spMkLst>
        </pc:spChg>
        <pc:spChg chg="del mod">
          <ac:chgData name="Fatima Badri" userId="b88edad8-fee9-4ab3-9711-6dfcec100f00" providerId="ADAL" clId="{A56D0BE7-C952-43A7-A3A3-8FB1D6281A34}" dt="2020-11-12T17:28:47.722" v="1350" actId="478"/>
          <ac:spMkLst>
            <pc:docMk/>
            <pc:sldMk cId="0" sldId="823"/>
            <ac:spMk id="20" creationId="{00000000-0000-0000-0000-000000000000}"/>
          </ac:spMkLst>
        </pc:spChg>
        <pc:spChg chg="mod">
          <ac:chgData name="Fatima Badri" userId="b88edad8-fee9-4ab3-9711-6dfcec100f00" providerId="ADAL" clId="{A56D0BE7-C952-43A7-A3A3-8FB1D6281A34}" dt="2020-11-12T11:12:07.959" v="478" actId="1037"/>
          <ac:spMkLst>
            <pc:docMk/>
            <pc:sldMk cId="0" sldId="823"/>
            <ac:spMk id="21" creationId="{00000000-0000-0000-0000-000000000000}"/>
          </ac:spMkLst>
        </pc:spChg>
        <pc:spChg chg="add mod">
          <ac:chgData name="Fatima Badri" userId="b88edad8-fee9-4ab3-9711-6dfcec100f00" providerId="ADAL" clId="{A56D0BE7-C952-43A7-A3A3-8FB1D6281A34}" dt="2020-11-12T17:28:27.889" v="1344" actId="1076"/>
          <ac:spMkLst>
            <pc:docMk/>
            <pc:sldMk cId="0" sldId="823"/>
            <ac:spMk id="23" creationId="{F9820904-85D5-4557-9194-5AD154D511DE}"/>
          </ac:spMkLst>
        </pc:spChg>
        <pc:spChg chg="add mod">
          <ac:chgData name="Fatima Badri" userId="b88edad8-fee9-4ab3-9711-6dfcec100f00" providerId="ADAL" clId="{A56D0BE7-C952-43A7-A3A3-8FB1D6281A34}" dt="2020-11-12T17:29:20.974" v="1360" actId="1036"/>
          <ac:spMkLst>
            <pc:docMk/>
            <pc:sldMk cId="0" sldId="823"/>
            <ac:spMk id="24" creationId="{0B99CF91-C791-4EF9-9078-7EA0B38B1750}"/>
          </ac:spMkLst>
        </pc:spChg>
        <pc:spChg chg="add del">
          <ac:chgData name="Fatima Badri" userId="b88edad8-fee9-4ab3-9711-6dfcec100f00" providerId="ADAL" clId="{A56D0BE7-C952-43A7-A3A3-8FB1D6281A34}" dt="2020-11-12T17:29:29.143" v="1362" actId="478"/>
          <ac:spMkLst>
            <pc:docMk/>
            <pc:sldMk cId="0" sldId="823"/>
            <ac:spMk id="25" creationId="{1A7B5266-DFA1-4D7A-AD09-677A5CD0AC69}"/>
          </ac:spMkLst>
        </pc:spChg>
        <pc:spChg chg="mod">
          <ac:chgData name="Fatima Badri" userId="b88edad8-fee9-4ab3-9711-6dfcec100f00" providerId="ADAL" clId="{A56D0BE7-C952-43A7-A3A3-8FB1D6281A34}" dt="2020-11-12T11:36:58.310" v="785" actId="692"/>
          <ac:spMkLst>
            <pc:docMk/>
            <pc:sldMk cId="0" sldId="823"/>
            <ac:spMk id="26" creationId="{00000000-0000-0000-0000-000000000000}"/>
          </ac:spMkLst>
        </pc:spChg>
        <pc:spChg chg="add del">
          <ac:chgData name="Fatima Badri" userId="b88edad8-fee9-4ab3-9711-6dfcec100f00" providerId="ADAL" clId="{A56D0BE7-C952-43A7-A3A3-8FB1D6281A34}" dt="2020-11-12T17:29:29.143" v="1362" actId="478"/>
          <ac:spMkLst>
            <pc:docMk/>
            <pc:sldMk cId="0" sldId="823"/>
            <ac:spMk id="27" creationId="{4C348A08-DEDA-4DF8-BB4D-CC99D7080C3E}"/>
          </ac:spMkLst>
        </pc:spChg>
        <pc:spChg chg="add del">
          <ac:chgData name="Fatima Badri" userId="b88edad8-fee9-4ab3-9711-6dfcec100f00" providerId="ADAL" clId="{A56D0BE7-C952-43A7-A3A3-8FB1D6281A34}" dt="2020-11-12T17:29:29.143" v="1362" actId="478"/>
          <ac:spMkLst>
            <pc:docMk/>
            <pc:sldMk cId="0" sldId="823"/>
            <ac:spMk id="28" creationId="{D9E6EDF1-D7D6-4122-8636-794BA2349FEB}"/>
          </ac:spMkLst>
        </pc:spChg>
        <pc:spChg chg="mod">
          <ac:chgData name="Fatima Badri" userId="b88edad8-fee9-4ab3-9711-6dfcec100f00" providerId="ADAL" clId="{A56D0BE7-C952-43A7-A3A3-8FB1D6281A34}" dt="2020-11-12T11:10:22.419" v="454" actId="1076"/>
          <ac:spMkLst>
            <pc:docMk/>
            <pc:sldMk cId="0" sldId="823"/>
            <ac:spMk id="29" creationId="{00000000-0000-0000-0000-000000000000}"/>
          </ac:spMkLst>
        </pc:spChg>
        <pc:spChg chg="add del">
          <ac:chgData name="Fatima Badri" userId="b88edad8-fee9-4ab3-9711-6dfcec100f00" providerId="ADAL" clId="{A56D0BE7-C952-43A7-A3A3-8FB1D6281A34}" dt="2020-11-12T17:29:29.143" v="1362" actId="478"/>
          <ac:spMkLst>
            <pc:docMk/>
            <pc:sldMk cId="0" sldId="823"/>
            <ac:spMk id="30" creationId="{A1F0AC62-5CC9-43C0-BE16-B6AB5F8B9BC3}"/>
          </ac:spMkLst>
        </pc:spChg>
        <pc:spChg chg="add del">
          <ac:chgData name="Fatima Badri" userId="b88edad8-fee9-4ab3-9711-6dfcec100f00" providerId="ADAL" clId="{A56D0BE7-C952-43A7-A3A3-8FB1D6281A34}" dt="2020-11-12T17:29:29.143" v="1362" actId="478"/>
          <ac:spMkLst>
            <pc:docMk/>
            <pc:sldMk cId="0" sldId="823"/>
            <ac:spMk id="31" creationId="{1E4C71A1-A958-4517-BE74-636CF1B25249}"/>
          </ac:spMkLst>
        </pc:spChg>
        <pc:spChg chg="add del mod">
          <ac:chgData name="Fatima Badri" userId="b88edad8-fee9-4ab3-9711-6dfcec100f00" providerId="ADAL" clId="{A56D0BE7-C952-43A7-A3A3-8FB1D6281A34}" dt="2020-11-12T17:29:29.143" v="1362" actId="478"/>
          <ac:spMkLst>
            <pc:docMk/>
            <pc:sldMk cId="0" sldId="823"/>
            <ac:spMk id="32" creationId="{20509B34-BD2D-427D-BA78-1B5926D8D36F}"/>
          </ac:spMkLst>
        </pc:spChg>
        <pc:spChg chg="add mod">
          <ac:chgData name="Fatima Badri" userId="b88edad8-fee9-4ab3-9711-6dfcec100f00" providerId="ADAL" clId="{A56D0BE7-C952-43A7-A3A3-8FB1D6281A34}" dt="2020-11-12T17:31:17.939" v="1395" actId="1076"/>
          <ac:spMkLst>
            <pc:docMk/>
            <pc:sldMk cId="0" sldId="823"/>
            <ac:spMk id="33" creationId="{F23F1854-5B0A-42E8-A884-5A96BD3353DD}"/>
          </ac:spMkLst>
        </pc:spChg>
        <pc:spChg chg="add mod">
          <ac:chgData name="Fatima Badri" userId="b88edad8-fee9-4ab3-9711-6dfcec100f00" providerId="ADAL" clId="{A56D0BE7-C952-43A7-A3A3-8FB1D6281A34}" dt="2020-11-12T17:29:13.848" v="1355" actId="1076"/>
          <ac:spMkLst>
            <pc:docMk/>
            <pc:sldMk cId="0" sldId="823"/>
            <ac:spMk id="34" creationId="{6DF88340-F7EA-461E-8E9F-4DECEAE126EE}"/>
          </ac:spMkLst>
        </pc:spChg>
        <pc:spChg chg="add del mod">
          <ac:chgData name="Fatima Badri" userId="b88edad8-fee9-4ab3-9711-6dfcec100f00" providerId="ADAL" clId="{A56D0BE7-C952-43A7-A3A3-8FB1D6281A34}" dt="2020-11-12T17:29:29.143" v="1362" actId="478"/>
          <ac:spMkLst>
            <pc:docMk/>
            <pc:sldMk cId="0" sldId="823"/>
            <ac:spMk id="35" creationId="{68D02851-6A79-42B3-8FC1-FBA0B51F397E}"/>
          </ac:spMkLst>
        </pc:spChg>
        <pc:spChg chg="add del mod">
          <ac:chgData name="Fatima Badri" userId="b88edad8-fee9-4ab3-9711-6dfcec100f00" providerId="ADAL" clId="{A56D0BE7-C952-43A7-A3A3-8FB1D6281A34}" dt="2020-11-12T17:29:29.143" v="1362" actId="478"/>
          <ac:spMkLst>
            <pc:docMk/>
            <pc:sldMk cId="0" sldId="823"/>
            <ac:spMk id="36" creationId="{7B8DBDE1-D95F-4719-9E2C-BBE727690F52}"/>
          </ac:spMkLst>
        </pc:spChg>
        <pc:spChg chg="add del mod">
          <ac:chgData name="Fatima Badri" userId="b88edad8-fee9-4ab3-9711-6dfcec100f00" providerId="ADAL" clId="{A56D0BE7-C952-43A7-A3A3-8FB1D6281A34}" dt="2020-11-12T17:29:29.143" v="1362" actId="478"/>
          <ac:spMkLst>
            <pc:docMk/>
            <pc:sldMk cId="0" sldId="823"/>
            <ac:spMk id="37" creationId="{048B03C6-F774-42BF-9178-BABF15ADE5D9}"/>
          </ac:spMkLst>
        </pc:spChg>
        <pc:spChg chg="add del mod">
          <ac:chgData name="Fatima Badri" userId="b88edad8-fee9-4ab3-9711-6dfcec100f00" providerId="ADAL" clId="{A56D0BE7-C952-43A7-A3A3-8FB1D6281A34}" dt="2020-11-12T17:29:29.143" v="1362" actId="478"/>
          <ac:spMkLst>
            <pc:docMk/>
            <pc:sldMk cId="0" sldId="823"/>
            <ac:spMk id="38" creationId="{370AF7A8-79B1-4919-92F5-3A139AC6C494}"/>
          </ac:spMkLst>
        </pc:spChg>
        <pc:spChg chg="add del">
          <ac:chgData name="Fatima Badri" userId="b88edad8-fee9-4ab3-9711-6dfcec100f00" providerId="ADAL" clId="{A56D0BE7-C952-43A7-A3A3-8FB1D6281A34}" dt="2020-11-12T17:31:09.132" v="1393"/>
          <ac:spMkLst>
            <pc:docMk/>
            <pc:sldMk cId="0" sldId="823"/>
            <ac:spMk id="39" creationId="{2C20EDCB-1678-4BD9-B05D-55F2C9D352BB}"/>
          </ac:spMkLst>
        </pc:spChg>
        <pc:spChg chg="mod">
          <ac:chgData name="Fatima Badri" userId="b88edad8-fee9-4ab3-9711-6dfcec100f00" providerId="ADAL" clId="{A56D0BE7-C952-43A7-A3A3-8FB1D6281A34}" dt="2020-11-12T11:10:22.419" v="454" actId="1076"/>
          <ac:spMkLst>
            <pc:docMk/>
            <pc:sldMk cId="0" sldId="823"/>
            <ac:spMk id="40" creationId="{00000000-0000-0000-0000-000000000000}"/>
          </ac:spMkLst>
        </pc:spChg>
        <pc:spChg chg="add del">
          <ac:chgData name="Fatima Badri" userId="b88edad8-fee9-4ab3-9711-6dfcec100f00" providerId="ADAL" clId="{A56D0BE7-C952-43A7-A3A3-8FB1D6281A34}" dt="2020-11-12T17:31:09.132" v="1393"/>
          <ac:spMkLst>
            <pc:docMk/>
            <pc:sldMk cId="0" sldId="823"/>
            <ac:spMk id="41" creationId="{99B424C1-9A02-4DD7-BE9D-9703B0B48850}"/>
          </ac:spMkLst>
        </pc:spChg>
        <pc:spChg chg="add del">
          <ac:chgData name="Fatima Badri" userId="b88edad8-fee9-4ab3-9711-6dfcec100f00" providerId="ADAL" clId="{A56D0BE7-C952-43A7-A3A3-8FB1D6281A34}" dt="2020-11-12T17:31:09.132" v="1393"/>
          <ac:spMkLst>
            <pc:docMk/>
            <pc:sldMk cId="0" sldId="823"/>
            <ac:spMk id="42" creationId="{78815BA2-2509-46B0-B9A8-A890A8778D07}"/>
          </ac:spMkLst>
        </pc:spChg>
        <pc:spChg chg="add del">
          <ac:chgData name="Fatima Badri" userId="b88edad8-fee9-4ab3-9711-6dfcec100f00" providerId="ADAL" clId="{A56D0BE7-C952-43A7-A3A3-8FB1D6281A34}" dt="2020-11-12T17:31:09.132" v="1393"/>
          <ac:spMkLst>
            <pc:docMk/>
            <pc:sldMk cId="0" sldId="823"/>
            <ac:spMk id="43" creationId="{2408C341-B780-408B-A1FC-D393015290F2}"/>
          </ac:spMkLst>
        </pc:spChg>
        <pc:spChg chg="add del">
          <ac:chgData name="Fatima Badri" userId="b88edad8-fee9-4ab3-9711-6dfcec100f00" providerId="ADAL" clId="{A56D0BE7-C952-43A7-A3A3-8FB1D6281A34}" dt="2020-11-12T17:31:09.132" v="1393"/>
          <ac:spMkLst>
            <pc:docMk/>
            <pc:sldMk cId="0" sldId="823"/>
            <ac:spMk id="44" creationId="{E5DD608F-F87A-4158-B6E6-9A21F581B98E}"/>
          </ac:spMkLst>
        </pc:spChg>
        <pc:spChg chg="add del">
          <ac:chgData name="Fatima Badri" userId="b88edad8-fee9-4ab3-9711-6dfcec100f00" providerId="ADAL" clId="{A56D0BE7-C952-43A7-A3A3-8FB1D6281A34}" dt="2020-11-12T17:31:09.132" v="1393"/>
          <ac:spMkLst>
            <pc:docMk/>
            <pc:sldMk cId="0" sldId="823"/>
            <ac:spMk id="45" creationId="{91B6CB00-991E-4443-B4EE-1B9BE034934D}"/>
          </ac:spMkLst>
        </pc:spChg>
        <pc:spChg chg="add del">
          <ac:chgData name="Fatima Badri" userId="b88edad8-fee9-4ab3-9711-6dfcec100f00" providerId="ADAL" clId="{A56D0BE7-C952-43A7-A3A3-8FB1D6281A34}" dt="2020-11-12T17:31:09.132" v="1393"/>
          <ac:spMkLst>
            <pc:docMk/>
            <pc:sldMk cId="0" sldId="823"/>
            <ac:spMk id="47" creationId="{6E955FA1-BB60-468D-A4F4-B1D621341D3D}"/>
          </ac:spMkLst>
        </pc:spChg>
        <pc:spChg chg="add del mod">
          <ac:chgData name="Fatima Badri" userId="b88edad8-fee9-4ab3-9711-6dfcec100f00" providerId="ADAL" clId="{A56D0BE7-C952-43A7-A3A3-8FB1D6281A34}" dt="2020-11-12T17:31:06.120" v="1392" actId="478"/>
          <ac:spMkLst>
            <pc:docMk/>
            <pc:sldMk cId="0" sldId="823"/>
            <ac:spMk id="48" creationId="{7A48DC57-A255-473E-A420-614B650D0B92}"/>
          </ac:spMkLst>
        </pc:spChg>
        <pc:spChg chg="add mod">
          <ac:chgData name="Fatima Badri" userId="b88edad8-fee9-4ab3-9711-6dfcec100f00" providerId="ADAL" clId="{A56D0BE7-C952-43A7-A3A3-8FB1D6281A34}" dt="2020-11-12T17:31:34.613" v="1396" actId="208"/>
          <ac:spMkLst>
            <pc:docMk/>
            <pc:sldMk cId="0" sldId="823"/>
            <ac:spMk id="49" creationId="{6B78544D-96A7-4A64-A7F5-7F272D8A40FD}"/>
          </ac:spMkLst>
        </pc:spChg>
        <pc:spChg chg="add mod">
          <ac:chgData name="Fatima Badri" userId="b88edad8-fee9-4ab3-9711-6dfcec100f00" providerId="ADAL" clId="{A56D0BE7-C952-43A7-A3A3-8FB1D6281A34}" dt="2020-11-12T17:31:34.613" v="1396" actId="208"/>
          <ac:spMkLst>
            <pc:docMk/>
            <pc:sldMk cId="0" sldId="823"/>
            <ac:spMk id="50" creationId="{C79884B2-3A48-4781-92F9-D45DC020C5DA}"/>
          </ac:spMkLst>
        </pc:spChg>
        <pc:spChg chg="mod">
          <ac:chgData name="Fatima Badri" userId="b88edad8-fee9-4ab3-9711-6dfcec100f00" providerId="ADAL" clId="{A56D0BE7-C952-43A7-A3A3-8FB1D6281A34}" dt="2020-11-12T17:31:34.613" v="1396" actId="208"/>
          <ac:spMkLst>
            <pc:docMk/>
            <pc:sldMk cId="0" sldId="823"/>
            <ac:spMk id="22533" creationId="{00000000-0000-0000-0000-000000000000}"/>
          </ac:spMkLst>
        </pc:spChg>
        <pc:picChg chg="mod">
          <ac:chgData name="Fatima Badri" userId="b88edad8-fee9-4ab3-9711-6dfcec100f00" providerId="ADAL" clId="{A56D0BE7-C952-43A7-A3A3-8FB1D6281A34}" dt="2020-11-12T11:10:22.419" v="454" actId="1076"/>
          <ac:picMkLst>
            <pc:docMk/>
            <pc:sldMk cId="0" sldId="823"/>
            <ac:picMk id="22531" creationId="{00000000-0000-0000-0000-000000000000}"/>
          </ac:picMkLst>
        </pc:picChg>
        <pc:picChg chg="mod">
          <ac:chgData name="Fatima Badri" userId="b88edad8-fee9-4ab3-9711-6dfcec100f00" providerId="ADAL" clId="{A56D0BE7-C952-43A7-A3A3-8FB1D6281A34}" dt="2020-11-12T11:12:07.959" v="478" actId="1037"/>
          <ac:picMkLst>
            <pc:docMk/>
            <pc:sldMk cId="0" sldId="823"/>
            <ac:picMk id="22539" creationId="{00000000-0000-0000-0000-000000000000}"/>
          </ac:picMkLst>
        </pc:picChg>
        <pc:picChg chg="mod">
          <ac:chgData name="Fatima Badri" userId="b88edad8-fee9-4ab3-9711-6dfcec100f00" providerId="ADAL" clId="{A56D0BE7-C952-43A7-A3A3-8FB1D6281A34}" dt="2020-11-12T11:10:22.419" v="454" actId="1076"/>
          <ac:picMkLst>
            <pc:docMk/>
            <pc:sldMk cId="0" sldId="823"/>
            <ac:picMk id="22546" creationId="{00000000-0000-0000-0000-000000000000}"/>
          </ac:picMkLst>
        </pc:picChg>
      </pc:sldChg>
      <pc:sldChg chg="addSp delSp modSp">
        <pc:chgData name="Fatima Badri" userId="b88edad8-fee9-4ab3-9711-6dfcec100f00" providerId="ADAL" clId="{A56D0BE7-C952-43A7-A3A3-8FB1D6281A34}" dt="2020-11-12T17:38:14.547" v="1653"/>
        <pc:sldMkLst>
          <pc:docMk/>
          <pc:sldMk cId="0" sldId="824"/>
        </pc:sldMkLst>
        <pc:spChg chg="mod">
          <ac:chgData name="Fatima Badri" userId="b88edad8-fee9-4ab3-9711-6dfcec100f00" providerId="ADAL" clId="{A56D0BE7-C952-43A7-A3A3-8FB1D6281A34}" dt="2020-11-12T11:12:23.819" v="480" actId="1076"/>
          <ac:spMkLst>
            <pc:docMk/>
            <pc:sldMk cId="0" sldId="824"/>
            <ac:spMk id="3" creationId="{00000000-0000-0000-0000-000000000000}"/>
          </ac:spMkLst>
        </pc:spChg>
        <pc:spChg chg="add mod">
          <ac:chgData name="Fatima Badri" userId="b88edad8-fee9-4ab3-9711-6dfcec100f00" providerId="ADAL" clId="{A56D0BE7-C952-43A7-A3A3-8FB1D6281A34}" dt="2020-11-12T17:37:45.105" v="1648" actId="14100"/>
          <ac:spMkLst>
            <pc:docMk/>
            <pc:sldMk cId="0" sldId="824"/>
            <ac:spMk id="4" creationId="{75D4D694-29EA-47B7-BA3B-DE53D6776BAD}"/>
          </ac:spMkLst>
        </pc:spChg>
        <pc:spChg chg="add mod">
          <ac:chgData name="Fatima Badri" userId="b88edad8-fee9-4ab3-9711-6dfcec100f00" providerId="ADAL" clId="{A56D0BE7-C952-43A7-A3A3-8FB1D6281A34}" dt="2020-11-12T17:37:45.105" v="1648" actId="14100"/>
          <ac:spMkLst>
            <pc:docMk/>
            <pc:sldMk cId="0" sldId="824"/>
            <ac:spMk id="5" creationId="{7496ECB6-31FC-4F60-BAFA-D24141F0F27C}"/>
          </ac:spMkLst>
        </pc:spChg>
        <pc:spChg chg="add del mod">
          <ac:chgData name="Fatima Badri" userId="b88edad8-fee9-4ab3-9711-6dfcec100f00" providerId="ADAL" clId="{A56D0BE7-C952-43A7-A3A3-8FB1D6281A34}" dt="2020-11-12T17:33:04.429" v="1416" actId="478"/>
          <ac:spMkLst>
            <pc:docMk/>
            <pc:sldMk cId="0" sldId="824"/>
            <ac:spMk id="14" creationId="{00000000-0000-0000-0000-000000000000}"/>
          </ac:spMkLst>
        </pc:spChg>
        <pc:spChg chg="add del mod">
          <ac:chgData name="Fatima Badri" userId="b88edad8-fee9-4ab3-9711-6dfcec100f00" providerId="ADAL" clId="{A56D0BE7-C952-43A7-A3A3-8FB1D6281A34}" dt="2020-11-12T17:33:04.429" v="1416" actId="478"/>
          <ac:spMkLst>
            <pc:docMk/>
            <pc:sldMk cId="0" sldId="824"/>
            <ac:spMk id="15" creationId="{00000000-0000-0000-0000-000000000000}"/>
          </ac:spMkLst>
        </pc:spChg>
        <pc:spChg chg="add del mod">
          <ac:chgData name="Fatima Badri" userId="b88edad8-fee9-4ab3-9711-6dfcec100f00" providerId="ADAL" clId="{A56D0BE7-C952-43A7-A3A3-8FB1D6281A34}" dt="2020-11-12T17:33:04.429" v="1416" actId="478"/>
          <ac:spMkLst>
            <pc:docMk/>
            <pc:sldMk cId="0" sldId="824"/>
            <ac:spMk id="16" creationId="{00000000-0000-0000-0000-000000000000}"/>
          </ac:spMkLst>
        </pc:spChg>
        <pc:spChg chg="add mod">
          <ac:chgData name="Fatima Badri" userId="b88edad8-fee9-4ab3-9711-6dfcec100f00" providerId="ADAL" clId="{A56D0BE7-C952-43A7-A3A3-8FB1D6281A34}" dt="2020-11-12T17:33:14.459" v="1419" actId="1076"/>
          <ac:spMkLst>
            <pc:docMk/>
            <pc:sldMk cId="0" sldId="824"/>
            <ac:spMk id="17" creationId="{C8CBD5C1-1DAA-4CCE-AA8B-AFBE154216E5}"/>
          </ac:spMkLst>
        </pc:spChg>
        <pc:spChg chg="add mod">
          <ac:chgData name="Fatima Badri" userId="b88edad8-fee9-4ab3-9711-6dfcec100f00" providerId="ADAL" clId="{A56D0BE7-C952-43A7-A3A3-8FB1D6281A34}" dt="2020-11-12T17:33:33.919" v="1426" actId="1036"/>
          <ac:spMkLst>
            <pc:docMk/>
            <pc:sldMk cId="0" sldId="824"/>
            <ac:spMk id="19" creationId="{640FEE67-52E1-456E-B53A-BDB4059DDBA3}"/>
          </ac:spMkLst>
        </pc:spChg>
        <pc:spChg chg="add mod">
          <ac:chgData name="Fatima Badri" userId="b88edad8-fee9-4ab3-9711-6dfcec100f00" providerId="ADAL" clId="{A56D0BE7-C952-43A7-A3A3-8FB1D6281A34}" dt="2020-11-12T17:33:43.241" v="1427" actId="1076"/>
          <ac:spMkLst>
            <pc:docMk/>
            <pc:sldMk cId="0" sldId="824"/>
            <ac:spMk id="20" creationId="{F3E6969F-2B60-4358-B7B6-7BD4D96FC6A2}"/>
          </ac:spMkLst>
        </pc:spChg>
        <pc:spChg chg="add del">
          <ac:chgData name="Fatima Badri" userId="b88edad8-fee9-4ab3-9711-6dfcec100f00" providerId="ADAL" clId="{A56D0BE7-C952-43A7-A3A3-8FB1D6281A34}" dt="2020-11-12T17:33:57.628" v="1429" actId="478"/>
          <ac:spMkLst>
            <pc:docMk/>
            <pc:sldMk cId="0" sldId="824"/>
            <ac:spMk id="21" creationId="{F15CCAE6-443E-4E3B-91A1-A0C81B641745}"/>
          </ac:spMkLst>
        </pc:spChg>
        <pc:spChg chg="add del">
          <ac:chgData name="Fatima Badri" userId="b88edad8-fee9-4ab3-9711-6dfcec100f00" providerId="ADAL" clId="{A56D0BE7-C952-43A7-A3A3-8FB1D6281A34}" dt="2020-11-12T17:33:57.628" v="1429" actId="478"/>
          <ac:spMkLst>
            <pc:docMk/>
            <pc:sldMk cId="0" sldId="824"/>
            <ac:spMk id="22" creationId="{4D5FBFA4-E817-4A37-A19E-83A05F43AFDF}"/>
          </ac:spMkLst>
        </pc:spChg>
        <pc:spChg chg="add del">
          <ac:chgData name="Fatima Badri" userId="b88edad8-fee9-4ab3-9711-6dfcec100f00" providerId="ADAL" clId="{A56D0BE7-C952-43A7-A3A3-8FB1D6281A34}" dt="2020-11-12T17:33:57.628" v="1429" actId="478"/>
          <ac:spMkLst>
            <pc:docMk/>
            <pc:sldMk cId="0" sldId="824"/>
            <ac:spMk id="23" creationId="{3CF16D24-125E-481D-A20E-BA67A5C61DC2}"/>
          </ac:spMkLst>
        </pc:spChg>
        <pc:spChg chg="add del">
          <ac:chgData name="Fatima Badri" userId="b88edad8-fee9-4ab3-9711-6dfcec100f00" providerId="ADAL" clId="{A56D0BE7-C952-43A7-A3A3-8FB1D6281A34}" dt="2020-11-12T17:33:57.628" v="1429" actId="478"/>
          <ac:spMkLst>
            <pc:docMk/>
            <pc:sldMk cId="0" sldId="824"/>
            <ac:spMk id="24" creationId="{CC21A064-87B1-42A6-A2FB-D1702ACAA65F}"/>
          </ac:spMkLst>
        </pc:spChg>
        <pc:spChg chg="add del mod">
          <ac:chgData name="Fatima Badri" userId="b88edad8-fee9-4ab3-9711-6dfcec100f00" providerId="ADAL" clId="{A56D0BE7-C952-43A7-A3A3-8FB1D6281A34}" dt="2020-11-12T17:38:09.849" v="1652" actId="478"/>
          <ac:spMkLst>
            <pc:docMk/>
            <pc:sldMk cId="0" sldId="824"/>
            <ac:spMk id="25" creationId="{7413E8C5-FAE2-43E6-A904-38B168552E21}"/>
          </ac:spMkLst>
        </pc:spChg>
        <pc:spChg chg="add del mod">
          <ac:chgData name="Fatima Badri" userId="b88edad8-fee9-4ab3-9711-6dfcec100f00" providerId="ADAL" clId="{A56D0BE7-C952-43A7-A3A3-8FB1D6281A34}" dt="2020-11-12T17:38:09.849" v="1652" actId="478"/>
          <ac:spMkLst>
            <pc:docMk/>
            <pc:sldMk cId="0" sldId="824"/>
            <ac:spMk id="28" creationId="{CE89D664-F790-46D0-BC78-F281C431D512}"/>
          </ac:spMkLst>
        </pc:spChg>
        <pc:spChg chg="add del mod">
          <ac:chgData name="Fatima Badri" userId="b88edad8-fee9-4ab3-9711-6dfcec100f00" providerId="ADAL" clId="{A56D0BE7-C952-43A7-A3A3-8FB1D6281A34}" dt="2020-11-12T17:38:09.849" v="1652" actId="478"/>
          <ac:spMkLst>
            <pc:docMk/>
            <pc:sldMk cId="0" sldId="824"/>
            <ac:spMk id="29" creationId="{89995C17-B44D-4475-96E3-76D5503BB95C}"/>
          </ac:spMkLst>
        </pc:spChg>
        <pc:spChg chg="add del mod">
          <ac:chgData name="Fatima Badri" userId="b88edad8-fee9-4ab3-9711-6dfcec100f00" providerId="ADAL" clId="{A56D0BE7-C952-43A7-A3A3-8FB1D6281A34}" dt="2020-11-12T17:38:09.849" v="1652" actId="478"/>
          <ac:spMkLst>
            <pc:docMk/>
            <pc:sldMk cId="0" sldId="824"/>
            <ac:spMk id="30" creationId="{FA821461-96CB-46D8-AE71-94FE09270C34}"/>
          </ac:spMkLst>
        </pc:spChg>
        <pc:spChg chg="add del mod">
          <ac:chgData name="Fatima Badri" userId="b88edad8-fee9-4ab3-9711-6dfcec100f00" providerId="ADAL" clId="{A56D0BE7-C952-43A7-A3A3-8FB1D6281A34}" dt="2020-11-12T17:38:09.849" v="1652" actId="478"/>
          <ac:spMkLst>
            <pc:docMk/>
            <pc:sldMk cId="0" sldId="824"/>
            <ac:spMk id="31" creationId="{47A48544-03D1-469D-8738-C3D98F2B01EC}"/>
          </ac:spMkLst>
        </pc:spChg>
        <pc:spChg chg="add del mod">
          <ac:chgData name="Fatima Badri" userId="b88edad8-fee9-4ab3-9711-6dfcec100f00" providerId="ADAL" clId="{A56D0BE7-C952-43A7-A3A3-8FB1D6281A34}" dt="2020-11-12T17:38:09.849" v="1652" actId="478"/>
          <ac:spMkLst>
            <pc:docMk/>
            <pc:sldMk cId="0" sldId="824"/>
            <ac:spMk id="32" creationId="{80116AEE-8AF5-422C-A1EC-7E90ED8E3B03}"/>
          </ac:spMkLst>
        </pc:spChg>
        <pc:spChg chg="add del mod">
          <ac:chgData name="Fatima Badri" userId="b88edad8-fee9-4ab3-9711-6dfcec100f00" providerId="ADAL" clId="{A56D0BE7-C952-43A7-A3A3-8FB1D6281A34}" dt="2020-11-12T17:38:09.849" v="1652" actId="478"/>
          <ac:spMkLst>
            <pc:docMk/>
            <pc:sldMk cId="0" sldId="824"/>
            <ac:spMk id="33" creationId="{7B250B0C-83AD-47DD-BAE5-B96DB6CFDCC0}"/>
          </ac:spMkLst>
        </pc:spChg>
        <pc:spChg chg="add del">
          <ac:chgData name="Fatima Badri" userId="b88edad8-fee9-4ab3-9711-6dfcec100f00" providerId="ADAL" clId="{A56D0BE7-C952-43A7-A3A3-8FB1D6281A34}" dt="2020-11-12T17:38:14.547" v="1653"/>
          <ac:spMkLst>
            <pc:docMk/>
            <pc:sldMk cId="0" sldId="824"/>
            <ac:spMk id="34" creationId="{8790A4BE-669A-47E6-B841-1BD7A05344A5}"/>
          </ac:spMkLst>
        </pc:spChg>
        <pc:spChg chg="add del">
          <ac:chgData name="Fatima Badri" userId="b88edad8-fee9-4ab3-9711-6dfcec100f00" providerId="ADAL" clId="{A56D0BE7-C952-43A7-A3A3-8FB1D6281A34}" dt="2020-11-12T17:38:14.547" v="1653"/>
          <ac:spMkLst>
            <pc:docMk/>
            <pc:sldMk cId="0" sldId="824"/>
            <ac:spMk id="35" creationId="{CA67E72C-3572-403C-950C-5EEC0A4B25A2}"/>
          </ac:spMkLst>
        </pc:spChg>
        <pc:spChg chg="add del">
          <ac:chgData name="Fatima Badri" userId="b88edad8-fee9-4ab3-9711-6dfcec100f00" providerId="ADAL" clId="{A56D0BE7-C952-43A7-A3A3-8FB1D6281A34}" dt="2020-11-12T17:38:14.547" v="1653"/>
          <ac:spMkLst>
            <pc:docMk/>
            <pc:sldMk cId="0" sldId="824"/>
            <ac:spMk id="36" creationId="{C7A1C80B-A1D5-46A5-AB72-BD394DD61A59}"/>
          </ac:spMkLst>
        </pc:spChg>
        <pc:spChg chg="add del">
          <ac:chgData name="Fatima Badri" userId="b88edad8-fee9-4ab3-9711-6dfcec100f00" providerId="ADAL" clId="{A56D0BE7-C952-43A7-A3A3-8FB1D6281A34}" dt="2020-11-12T17:38:14.547" v="1653"/>
          <ac:spMkLst>
            <pc:docMk/>
            <pc:sldMk cId="0" sldId="824"/>
            <ac:spMk id="37" creationId="{C30C7831-4A77-46BC-AFFD-529621895795}"/>
          </ac:spMkLst>
        </pc:spChg>
        <pc:spChg chg="add del">
          <ac:chgData name="Fatima Badri" userId="b88edad8-fee9-4ab3-9711-6dfcec100f00" providerId="ADAL" clId="{A56D0BE7-C952-43A7-A3A3-8FB1D6281A34}" dt="2020-11-12T17:38:14.547" v="1653"/>
          <ac:spMkLst>
            <pc:docMk/>
            <pc:sldMk cId="0" sldId="824"/>
            <ac:spMk id="38" creationId="{A95A60E8-5118-4D93-9111-957DDDC3C062}"/>
          </ac:spMkLst>
        </pc:spChg>
        <pc:spChg chg="add del">
          <ac:chgData name="Fatima Badri" userId="b88edad8-fee9-4ab3-9711-6dfcec100f00" providerId="ADAL" clId="{A56D0BE7-C952-43A7-A3A3-8FB1D6281A34}" dt="2020-11-12T17:38:14.547" v="1653"/>
          <ac:spMkLst>
            <pc:docMk/>
            <pc:sldMk cId="0" sldId="824"/>
            <ac:spMk id="39" creationId="{B03291CE-B964-4418-95A1-62BD8A73AB89}"/>
          </ac:spMkLst>
        </pc:spChg>
        <pc:spChg chg="add del">
          <ac:chgData name="Fatima Badri" userId="b88edad8-fee9-4ab3-9711-6dfcec100f00" providerId="ADAL" clId="{A56D0BE7-C952-43A7-A3A3-8FB1D6281A34}" dt="2020-11-12T17:38:14.547" v="1653"/>
          <ac:spMkLst>
            <pc:docMk/>
            <pc:sldMk cId="0" sldId="824"/>
            <ac:spMk id="40" creationId="{FEE9F2DF-FDE6-477E-8A13-6073AAC82108}"/>
          </ac:spMkLst>
        </pc:spChg>
        <pc:spChg chg="add del">
          <ac:chgData name="Fatima Badri" userId="b88edad8-fee9-4ab3-9711-6dfcec100f00" providerId="ADAL" clId="{A56D0BE7-C952-43A7-A3A3-8FB1D6281A34}" dt="2020-11-12T17:34:13.793" v="1435"/>
          <ac:spMkLst>
            <pc:docMk/>
            <pc:sldMk cId="0" sldId="824"/>
            <ac:spMk id="41" creationId="{B80E546D-DDF2-4966-8CFC-82C60A28B64D}"/>
          </ac:spMkLst>
        </pc:spChg>
        <pc:spChg chg="add del">
          <ac:chgData name="Fatima Badri" userId="b88edad8-fee9-4ab3-9711-6dfcec100f00" providerId="ADAL" clId="{A56D0BE7-C952-43A7-A3A3-8FB1D6281A34}" dt="2020-11-12T17:34:13.793" v="1435"/>
          <ac:spMkLst>
            <pc:docMk/>
            <pc:sldMk cId="0" sldId="824"/>
            <ac:spMk id="42" creationId="{5F112EB5-63BC-44F9-833C-023FC31FC4E8}"/>
          </ac:spMkLst>
        </pc:spChg>
        <pc:spChg chg="add del">
          <ac:chgData name="Fatima Badri" userId="b88edad8-fee9-4ab3-9711-6dfcec100f00" providerId="ADAL" clId="{A56D0BE7-C952-43A7-A3A3-8FB1D6281A34}" dt="2020-11-12T17:34:13.793" v="1435"/>
          <ac:spMkLst>
            <pc:docMk/>
            <pc:sldMk cId="0" sldId="824"/>
            <ac:spMk id="43" creationId="{3EB11502-4260-4707-8B57-819D92B68434}"/>
          </ac:spMkLst>
        </pc:spChg>
        <pc:spChg chg="add del">
          <ac:chgData name="Fatima Badri" userId="b88edad8-fee9-4ab3-9711-6dfcec100f00" providerId="ADAL" clId="{A56D0BE7-C952-43A7-A3A3-8FB1D6281A34}" dt="2020-11-12T17:34:13.793" v="1435"/>
          <ac:spMkLst>
            <pc:docMk/>
            <pc:sldMk cId="0" sldId="824"/>
            <ac:spMk id="44" creationId="{BCACE67E-E350-4B1C-97B8-0FD1BB38A406}"/>
          </ac:spMkLst>
        </pc:spChg>
        <pc:spChg chg="add del">
          <ac:chgData name="Fatima Badri" userId="b88edad8-fee9-4ab3-9711-6dfcec100f00" providerId="ADAL" clId="{A56D0BE7-C952-43A7-A3A3-8FB1D6281A34}" dt="2020-11-12T17:34:13.793" v="1435"/>
          <ac:spMkLst>
            <pc:docMk/>
            <pc:sldMk cId="0" sldId="824"/>
            <ac:spMk id="45" creationId="{786C0E7A-2775-4C0B-8B20-BB8C10827812}"/>
          </ac:spMkLst>
        </pc:spChg>
        <pc:spChg chg="add del">
          <ac:chgData name="Fatima Badri" userId="b88edad8-fee9-4ab3-9711-6dfcec100f00" providerId="ADAL" clId="{A56D0BE7-C952-43A7-A3A3-8FB1D6281A34}" dt="2020-11-12T17:34:13.793" v="1435"/>
          <ac:spMkLst>
            <pc:docMk/>
            <pc:sldMk cId="0" sldId="824"/>
            <ac:spMk id="47" creationId="{6E6A03B9-36DC-4CEE-B5EA-5A92B46015A4}"/>
          </ac:spMkLst>
        </pc:spChg>
        <pc:spChg chg="add del">
          <ac:chgData name="Fatima Badri" userId="b88edad8-fee9-4ab3-9711-6dfcec100f00" providerId="ADAL" clId="{A56D0BE7-C952-43A7-A3A3-8FB1D6281A34}" dt="2020-11-12T17:34:13.793" v="1435"/>
          <ac:spMkLst>
            <pc:docMk/>
            <pc:sldMk cId="0" sldId="824"/>
            <ac:spMk id="48" creationId="{068DABFF-821A-441D-BD7F-AA92A3B92B7E}"/>
          </ac:spMkLst>
        </pc:spChg>
        <pc:spChg chg="add del mod">
          <ac:chgData name="Fatima Badri" userId="b88edad8-fee9-4ab3-9711-6dfcec100f00" providerId="ADAL" clId="{A56D0BE7-C952-43A7-A3A3-8FB1D6281A34}" dt="2020-11-12T17:37:59.925" v="1649" actId="478"/>
          <ac:spMkLst>
            <pc:docMk/>
            <pc:sldMk cId="0" sldId="824"/>
            <ac:spMk id="49" creationId="{25A450E0-D4B1-4046-B24A-7438305693D3}"/>
          </ac:spMkLst>
        </pc:spChg>
        <pc:spChg chg="add mod">
          <ac:chgData name="Fatima Badri" userId="b88edad8-fee9-4ab3-9711-6dfcec100f00" providerId="ADAL" clId="{A56D0BE7-C952-43A7-A3A3-8FB1D6281A34}" dt="2020-11-12T17:37:45.105" v="1648" actId="14100"/>
          <ac:spMkLst>
            <pc:docMk/>
            <pc:sldMk cId="0" sldId="824"/>
            <ac:spMk id="50" creationId="{4CA111D4-834A-43B7-A9EC-CA29673B25BB}"/>
          </ac:spMkLst>
        </pc:spChg>
        <pc:spChg chg="add mod">
          <ac:chgData name="Fatima Badri" userId="b88edad8-fee9-4ab3-9711-6dfcec100f00" providerId="ADAL" clId="{A56D0BE7-C952-43A7-A3A3-8FB1D6281A34}" dt="2020-11-12T17:37:45.105" v="1648" actId="14100"/>
          <ac:spMkLst>
            <pc:docMk/>
            <pc:sldMk cId="0" sldId="824"/>
            <ac:spMk id="51" creationId="{B0301BCA-A1D2-42CF-8CAC-05F06E82640D}"/>
          </ac:spMkLst>
        </pc:spChg>
        <pc:spChg chg="mod">
          <ac:chgData name="Fatima Badri" userId="b88edad8-fee9-4ab3-9711-6dfcec100f00" providerId="ADAL" clId="{A56D0BE7-C952-43A7-A3A3-8FB1D6281A34}" dt="2020-11-12T17:37:45.105" v="1648" actId="14100"/>
          <ac:spMkLst>
            <pc:docMk/>
            <pc:sldMk cId="0" sldId="824"/>
            <ac:spMk id="23556" creationId="{00000000-0000-0000-0000-000000000000}"/>
          </ac:spMkLst>
        </pc:spChg>
        <pc:grpChg chg="mod">
          <ac:chgData name="Fatima Badri" userId="b88edad8-fee9-4ab3-9711-6dfcec100f00" providerId="ADAL" clId="{A56D0BE7-C952-43A7-A3A3-8FB1D6281A34}" dt="2020-11-12T11:12:59.201" v="486" actId="1035"/>
          <ac:grpSpMkLst>
            <pc:docMk/>
            <pc:sldMk cId="0" sldId="824"/>
            <ac:grpSpMk id="2" creationId="{00000000-0000-0000-0000-000000000000}"/>
          </ac:grpSpMkLst>
        </pc:grpChg>
        <pc:grpChg chg="mod">
          <ac:chgData name="Fatima Badri" userId="b88edad8-fee9-4ab3-9711-6dfcec100f00" providerId="ADAL" clId="{A56D0BE7-C952-43A7-A3A3-8FB1D6281A34}" dt="2020-11-12T11:12:59.201" v="486" actId="1035"/>
          <ac:grpSpMkLst>
            <pc:docMk/>
            <pc:sldMk cId="0" sldId="824"/>
            <ac:grpSpMk id="23559" creationId="{00000000-0000-0000-0000-000000000000}"/>
          </ac:grpSpMkLst>
        </pc:grpChg>
        <pc:picChg chg="mod">
          <ac:chgData name="Fatima Badri" userId="b88edad8-fee9-4ab3-9711-6dfcec100f00" providerId="ADAL" clId="{A56D0BE7-C952-43A7-A3A3-8FB1D6281A34}" dt="2020-11-12T17:37:00.423" v="1540" actId="1076"/>
          <ac:picMkLst>
            <pc:docMk/>
            <pc:sldMk cId="0" sldId="824"/>
            <ac:picMk id="23560" creationId="{00000000-0000-0000-0000-000000000000}"/>
          </ac:picMkLst>
        </pc:picChg>
        <pc:picChg chg="mod">
          <ac:chgData name="Fatima Badri" userId="b88edad8-fee9-4ab3-9711-6dfcec100f00" providerId="ADAL" clId="{A56D0BE7-C952-43A7-A3A3-8FB1D6281A34}" dt="2020-11-12T11:12:23.819" v="480" actId="1076"/>
          <ac:picMkLst>
            <pc:docMk/>
            <pc:sldMk cId="0" sldId="824"/>
            <ac:picMk id="23565" creationId="{00000000-0000-0000-0000-000000000000}"/>
          </ac:picMkLst>
        </pc:picChg>
        <pc:picChg chg="mod">
          <ac:chgData name="Fatima Badri" userId="b88edad8-fee9-4ab3-9711-6dfcec100f00" providerId="ADAL" clId="{A56D0BE7-C952-43A7-A3A3-8FB1D6281A34}" dt="2020-11-12T11:12:46.062" v="482" actId="732"/>
          <ac:picMkLst>
            <pc:docMk/>
            <pc:sldMk cId="0" sldId="824"/>
            <ac:picMk id="23566" creationId="{00000000-0000-0000-0000-000000000000}"/>
          </ac:picMkLst>
        </pc:picChg>
      </pc:sldChg>
      <pc:sldChg chg="addSp delSp modSp">
        <pc:chgData name="Fatima Badri" userId="b88edad8-fee9-4ab3-9711-6dfcec100f00" providerId="ADAL" clId="{A56D0BE7-C952-43A7-A3A3-8FB1D6281A34}" dt="2020-11-12T17:41:42.579" v="1737"/>
        <pc:sldMkLst>
          <pc:docMk/>
          <pc:sldMk cId="0" sldId="825"/>
        </pc:sldMkLst>
        <pc:spChg chg="add mod">
          <ac:chgData name="Fatima Badri" userId="b88edad8-fee9-4ab3-9711-6dfcec100f00" providerId="ADAL" clId="{A56D0BE7-C952-43A7-A3A3-8FB1D6281A34}" dt="2020-11-12T17:41:11.506" v="1735" actId="1076"/>
          <ac:spMkLst>
            <pc:docMk/>
            <pc:sldMk cId="0" sldId="825"/>
            <ac:spMk id="2" creationId="{3D709D5E-BA78-484A-9D71-66E4ED92FFEE}"/>
          </ac:spMkLst>
        </pc:spChg>
        <pc:spChg chg="del mod">
          <ac:chgData name="Fatima Badri" userId="b88edad8-fee9-4ab3-9711-6dfcec100f00" providerId="ADAL" clId="{A56D0BE7-C952-43A7-A3A3-8FB1D6281A34}" dt="2020-11-12T17:38:49.625" v="1655" actId="478"/>
          <ac:spMkLst>
            <pc:docMk/>
            <pc:sldMk cId="0" sldId="825"/>
            <ac:spMk id="14" creationId="{00000000-0000-0000-0000-000000000000}"/>
          </ac:spMkLst>
        </pc:spChg>
        <pc:spChg chg="del mod">
          <ac:chgData name="Fatima Badri" userId="b88edad8-fee9-4ab3-9711-6dfcec100f00" providerId="ADAL" clId="{A56D0BE7-C952-43A7-A3A3-8FB1D6281A34}" dt="2020-11-12T17:38:49.625" v="1655" actId="478"/>
          <ac:spMkLst>
            <pc:docMk/>
            <pc:sldMk cId="0" sldId="825"/>
            <ac:spMk id="16" creationId="{00000000-0000-0000-0000-000000000000}"/>
          </ac:spMkLst>
        </pc:spChg>
        <pc:spChg chg="del mod">
          <ac:chgData name="Fatima Badri" userId="b88edad8-fee9-4ab3-9711-6dfcec100f00" providerId="ADAL" clId="{A56D0BE7-C952-43A7-A3A3-8FB1D6281A34}" dt="2020-11-12T17:38:49.625" v="1655" actId="478"/>
          <ac:spMkLst>
            <pc:docMk/>
            <pc:sldMk cId="0" sldId="825"/>
            <ac:spMk id="18" creationId="{00000000-0000-0000-0000-000000000000}"/>
          </ac:spMkLst>
        </pc:spChg>
        <pc:spChg chg="add mod">
          <ac:chgData name="Fatima Badri" userId="b88edad8-fee9-4ab3-9711-6dfcec100f00" providerId="ADAL" clId="{A56D0BE7-C952-43A7-A3A3-8FB1D6281A34}" dt="2020-11-12T17:39:14.372" v="1668" actId="1036"/>
          <ac:spMkLst>
            <pc:docMk/>
            <pc:sldMk cId="0" sldId="825"/>
            <ac:spMk id="19" creationId="{A1BC5C31-9D3A-4688-A055-1C12C10A8CAC}"/>
          </ac:spMkLst>
        </pc:spChg>
        <pc:spChg chg="add mod">
          <ac:chgData name="Fatima Badri" userId="b88edad8-fee9-4ab3-9711-6dfcec100f00" providerId="ADAL" clId="{A56D0BE7-C952-43A7-A3A3-8FB1D6281A34}" dt="2020-11-12T17:39:20.519" v="1669" actId="1076"/>
          <ac:spMkLst>
            <pc:docMk/>
            <pc:sldMk cId="0" sldId="825"/>
            <ac:spMk id="20" creationId="{B6240784-F014-4737-97CB-2C543E9A6A48}"/>
          </ac:spMkLst>
        </pc:spChg>
        <pc:spChg chg="add mod">
          <ac:chgData name="Fatima Badri" userId="b88edad8-fee9-4ab3-9711-6dfcec100f00" providerId="ADAL" clId="{A56D0BE7-C952-43A7-A3A3-8FB1D6281A34}" dt="2020-11-12T17:39:48.069" v="1687" actId="1076"/>
          <ac:spMkLst>
            <pc:docMk/>
            <pc:sldMk cId="0" sldId="825"/>
            <ac:spMk id="21" creationId="{A2DBA717-7B41-4723-829C-3378D1615172}"/>
          </ac:spMkLst>
        </pc:spChg>
        <pc:spChg chg="add del">
          <ac:chgData name="Fatima Badri" userId="b88edad8-fee9-4ab3-9711-6dfcec100f00" providerId="ADAL" clId="{A56D0BE7-C952-43A7-A3A3-8FB1D6281A34}" dt="2020-11-12T17:40:00.859" v="1691" actId="478"/>
          <ac:spMkLst>
            <pc:docMk/>
            <pc:sldMk cId="0" sldId="825"/>
            <ac:spMk id="22" creationId="{897C797B-6F85-43EB-8141-EF979D2B7F9B}"/>
          </ac:spMkLst>
        </pc:spChg>
        <pc:spChg chg="add del">
          <ac:chgData name="Fatima Badri" userId="b88edad8-fee9-4ab3-9711-6dfcec100f00" providerId="ADAL" clId="{A56D0BE7-C952-43A7-A3A3-8FB1D6281A34}" dt="2020-11-12T17:40:00.859" v="1691" actId="478"/>
          <ac:spMkLst>
            <pc:docMk/>
            <pc:sldMk cId="0" sldId="825"/>
            <ac:spMk id="23" creationId="{A0973E06-45DC-41CD-B67B-284EC96FE552}"/>
          </ac:spMkLst>
        </pc:spChg>
        <pc:spChg chg="add del">
          <ac:chgData name="Fatima Badri" userId="b88edad8-fee9-4ab3-9711-6dfcec100f00" providerId="ADAL" clId="{A56D0BE7-C952-43A7-A3A3-8FB1D6281A34}" dt="2020-11-12T17:40:00.859" v="1691" actId="478"/>
          <ac:spMkLst>
            <pc:docMk/>
            <pc:sldMk cId="0" sldId="825"/>
            <ac:spMk id="24" creationId="{479225FB-1971-4546-AC14-939D0B97428A}"/>
          </ac:spMkLst>
        </pc:spChg>
        <pc:spChg chg="add del">
          <ac:chgData name="Fatima Badri" userId="b88edad8-fee9-4ab3-9711-6dfcec100f00" providerId="ADAL" clId="{A56D0BE7-C952-43A7-A3A3-8FB1D6281A34}" dt="2020-11-12T17:40:00.859" v="1691" actId="478"/>
          <ac:spMkLst>
            <pc:docMk/>
            <pc:sldMk cId="0" sldId="825"/>
            <ac:spMk id="25" creationId="{5841D444-01A0-4F7F-A1AE-6DDE9A1E44B9}"/>
          </ac:spMkLst>
        </pc:spChg>
        <pc:spChg chg="mod">
          <ac:chgData name="Fatima Badri" userId="b88edad8-fee9-4ab3-9711-6dfcec100f00" providerId="ADAL" clId="{A56D0BE7-C952-43A7-A3A3-8FB1D6281A34}" dt="2020-11-12T11:15:42.141" v="556" actId="1037"/>
          <ac:spMkLst>
            <pc:docMk/>
            <pc:sldMk cId="0" sldId="825"/>
            <ac:spMk id="26" creationId="{00000000-0000-0000-0000-000000000000}"/>
          </ac:spMkLst>
        </pc:spChg>
        <pc:spChg chg="add del mod">
          <ac:chgData name="Fatima Badri" userId="b88edad8-fee9-4ab3-9711-6dfcec100f00" providerId="ADAL" clId="{A56D0BE7-C952-43A7-A3A3-8FB1D6281A34}" dt="2020-11-12T17:41:42.579" v="1737"/>
          <ac:spMkLst>
            <pc:docMk/>
            <pc:sldMk cId="0" sldId="825"/>
            <ac:spMk id="27" creationId="{3ECEB60E-F540-45CC-B2D3-7FFD555643DC}"/>
          </ac:spMkLst>
        </pc:spChg>
        <pc:spChg chg="add del mod">
          <ac:chgData name="Fatima Badri" userId="b88edad8-fee9-4ab3-9711-6dfcec100f00" providerId="ADAL" clId="{A56D0BE7-C952-43A7-A3A3-8FB1D6281A34}" dt="2020-11-12T17:41:42.579" v="1737"/>
          <ac:spMkLst>
            <pc:docMk/>
            <pc:sldMk cId="0" sldId="825"/>
            <ac:spMk id="28" creationId="{1104FA4E-A55F-457A-852E-BA84046FD4D9}"/>
          </ac:spMkLst>
        </pc:spChg>
        <pc:spChg chg="add del mod">
          <ac:chgData name="Fatima Badri" userId="b88edad8-fee9-4ab3-9711-6dfcec100f00" providerId="ADAL" clId="{A56D0BE7-C952-43A7-A3A3-8FB1D6281A34}" dt="2020-11-12T17:41:42.579" v="1737"/>
          <ac:spMkLst>
            <pc:docMk/>
            <pc:sldMk cId="0" sldId="825"/>
            <ac:spMk id="29" creationId="{10A8F3B4-B7A6-4E2A-A56D-43B0BBD20BAF}"/>
          </ac:spMkLst>
        </pc:spChg>
        <pc:spChg chg="add del mod">
          <ac:chgData name="Fatima Badri" userId="b88edad8-fee9-4ab3-9711-6dfcec100f00" providerId="ADAL" clId="{A56D0BE7-C952-43A7-A3A3-8FB1D6281A34}" dt="2020-11-12T17:41:42.579" v="1737"/>
          <ac:spMkLst>
            <pc:docMk/>
            <pc:sldMk cId="0" sldId="825"/>
            <ac:spMk id="30" creationId="{54D1BB75-9986-4F1B-B877-A58DF22245DE}"/>
          </ac:spMkLst>
        </pc:spChg>
        <pc:spChg chg="add del mod">
          <ac:chgData name="Fatima Badri" userId="b88edad8-fee9-4ab3-9711-6dfcec100f00" providerId="ADAL" clId="{A56D0BE7-C952-43A7-A3A3-8FB1D6281A34}" dt="2020-11-12T17:41:42.579" v="1737"/>
          <ac:spMkLst>
            <pc:docMk/>
            <pc:sldMk cId="0" sldId="825"/>
            <ac:spMk id="31" creationId="{EC4F196F-EA0E-4EAC-8AD1-57AFA04DD225}"/>
          </ac:spMkLst>
        </pc:spChg>
        <pc:spChg chg="add del mod">
          <ac:chgData name="Fatima Badri" userId="b88edad8-fee9-4ab3-9711-6dfcec100f00" providerId="ADAL" clId="{A56D0BE7-C952-43A7-A3A3-8FB1D6281A34}" dt="2020-11-12T17:41:42.579" v="1737"/>
          <ac:spMkLst>
            <pc:docMk/>
            <pc:sldMk cId="0" sldId="825"/>
            <ac:spMk id="32" creationId="{4BB619B2-2286-46CD-8BB6-7ACC82C56408}"/>
          </ac:spMkLst>
        </pc:spChg>
        <pc:spChg chg="add del mod">
          <ac:chgData name="Fatima Badri" userId="b88edad8-fee9-4ab3-9711-6dfcec100f00" providerId="ADAL" clId="{A56D0BE7-C952-43A7-A3A3-8FB1D6281A34}" dt="2020-11-12T17:41:42.579" v="1737"/>
          <ac:spMkLst>
            <pc:docMk/>
            <pc:sldMk cId="0" sldId="825"/>
            <ac:spMk id="33" creationId="{15210BEA-0FD0-4029-8048-A427AAD61BB3}"/>
          </ac:spMkLst>
        </pc:spChg>
        <pc:spChg chg="mod">
          <ac:chgData name="Fatima Badri" userId="b88edad8-fee9-4ab3-9711-6dfcec100f00" providerId="ADAL" clId="{A56D0BE7-C952-43A7-A3A3-8FB1D6281A34}" dt="2020-11-12T17:39:03.220" v="1662" actId="1038"/>
          <ac:spMkLst>
            <pc:docMk/>
            <pc:sldMk cId="0" sldId="825"/>
            <ac:spMk id="34" creationId="{00000000-0000-0000-0000-000000000000}"/>
          </ac:spMkLst>
        </pc:spChg>
        <pc:spChg chg="add del mod">
          <ac:chgData name="Fatima Badri" userId="b88edad8-fee9-4ab3-9711-6dfcec100f00" providerId="ADAL" clId="{A56D0BE7-C952-43A7-A3A3-8FB1D6281A34}" dt="2020-11-12T17:41:37.933" v="1736" actId="478"/>
          <ac:spMkLst>
            <pc:docMk/>
            <pc:sldMk cId="0" sldId="825"/>
            <ac:spMk id="35" creationId="{DA7EE94B-EF39-4E47-B43F-77660E6214B5}"/>
          </ac:spMkLst>
        </pc:spChg>
        <pc:spChg chg="add mod">
          <ac:chgData name="Fatima Badri" userId="b88edad8-fee9-4ab3-9711-6dfcec100f00" providerId="ADAL" clId="{A56D0BE7-C952-43A7-A3A3-8FB1D6281A34}" dt="2020-11-12T17:41:02.670" v="1733" actId="552"/>
          <ac:spMkLst>
            <pc:docMk/>
            <pc:sldMk cId="0" sldId="825"/>
            <ac:spMk id="36" creationId="{542720D7-E0A2-4667-BA66-B2950D3D29BF}"/>
          </ac:spMkLst>
        </pc:spChg>
        <pc:spChg chg="add mod">
          <ac:chgData name="Fatima Badri" userId="b88edad8-fee9-4ab3-9711-6dfcec100f00" providerId="ADAL" clId="{A56D0BE7-C952-43A7-A3A3-8FB1D6281A34}" dt="2020-11-12T17:41:02.670" v="1733" actId="552"/>
          <ac:spMkLst>
            <pc:docMk/>
            <pc:sldMk cId="0" sldId="825"/>
            <ac:spMk id="37" creationId="{E1B2A77A-A332-438E-B47D-ACF6947300D5}"/>
          </ac:spMkLst>
        </pc:spChg>
        <pc:spChg chg="mod">
          <ac:chgData name="Fatima Badri" userId="b88edad8-fee9-4ab3-9711-6dfcec100f00" providerId="ADAL" clId="{A56D0BE7-C952-43A7-A3A3-8FB1D6281A34}" dt="2020-11-12T17:39:42.574" v="1686" actId="1037"/>
          <ac:spMkLst>
            <pc:docMk/>
            <pc:sldMk cId="0" sldId="825"/>
            <ac:spMk id="40" creationId="{00000000-0000-0000-0000-000000000000}"/>
          </ac:spMkLst>
        </pc:spChg>
        <pc:spChg chg="mod">
          <ac:chgData name="Fatima Badri" userId="b88edad8-fee9-4ab3-9711-6dfcec100f00" providerId="ADAL" clId="{A56D0BE7-C952-43A7-A3A3-8FB1D6281A34}" dt="2020-11-12T11:15:35.328" v="554" actId="1076"/>
          <ac:spMkLst>
            <pc:docMk/>
            <pc:sldMk cId="0" sldId="825"/>
            <ac:spMk id="42" creationId="{00000000-0000-0000-0000-000000000000}"/>
          </ac:spMkLst>
        </pc:spChg>
        <pc:spChg chg="mod">
          <ac:chgData name="Fatima Badri" userId="b88edad8-fee9-4ab3-9711-6dfcec100f00" providerId="ADAL" clId="{A56D0BE7-C952-43A7-A3A3-8FB1D6281A34}" dt="2020-11-12T17:41:02.670" v="1733" actId="552"/>
          <ac:spMkLst>
            <pc:docMk/>
            <pc:sldMk cId="0" sldId="825"/>
            <ac:spMk id="24580" creationId="{00000000-0000-0000-0000-000000000000}"/>
          </ac:spMkLst>
        </pc:spChg>
        <pc:picChg chg="mod">
          <ac:chgData name="Fatima Badri" userId="b88edad8-fee9-4ab3-9711-6dfcec100f00" providerId="ADAL" clId="{A56D0BE7-C952-43A7-A3A3-8FB1D6281A34}" dt="2020-11-12T11:15:35.328" v="554" actId="1076"/>
          <ac:picMkLst>
            <pc:docMk/>
            <pc:sldMk cId="0" sldId="825"/>
            <ac:picMk id="17" creationId="{00000000-0000-0000-0000-000000000000}"/>
          </ac:picMkLst>
        </pc:picChg>
        <pc:picChg chg="mod">
          <ac:chgData name="Fatima Badri" userId="b88edad8-fee9-4ab3-9711-6dfcec100f00" providerId="ADAL" clId="{A56D0BE7-C952-43A7-A3A3-8FB1D6281A34}" dt="2020-11-12T11:15:42.141" v="556" actId="1037"/>
          <ac:picMkLst>
            <pc:docMk/>
            <pc:sldMk cId="0" sldId="825"/>
            <ac:picMk id="24586" creationId="{00000000-0000-0000-0000-000000000000}"/>
          </ac:picMkLst>
        </pc:picChg>
        <pc:picChg chg="mod">
          <ac:chgData name="Fatima Badri" userId="b88edad8-fee9-4ab3-9711-6dfcec100f00" providerId="ADAL" clId="{A56D0BE7-C952-43A7-A3A3-8FB1D6281A34}" dt="2020-11-12T11:15:35.328" v="554" actId="1076"/>
          <ac:picMkLst>
            <pc:docMk/>
            <pc:sldMk cId="0" sldId="825"/>
            <ac:picMk id="24591" creationId="{00000000-0000-0000-0000-000000000000}"/>
          </ac:picMkLst>
        </pc:picChg>
      </pc:sldChg>
      <pc:sldChg chg="addSp delSp modSp">
        <pc:chgData name="Fatima Badri" userId="b88edad8-fee9-4ab3-9711-6dfcec100f00" providerId="ADAL" clId="{A56D0BE7-C952-43A7-A3A3-8FB1D6281A34}" dt="2020-11-12T18:09:44.747" v="1842" actId="478"/>
        <pc:sldMkLst>
          <pc:docMk/>
          <pc:sldMk cId="0" sldId="826"/>
        </pc:sldMkLst>
        <pc:spChg chg="add mod">
          <ac:chgData name="Fatima Badri" userId="b88edad8-fee9-4ab3-9711-6dfcec100f00" providerId="ADAL" clId="{A56D0BE7-C952-43A7-A3A3-8FB1D6281A34}" dt="2020-11-12T17:44:55.392" v="1789" actId="113"/>
          <ac:spMkLst>
            <pc:docMk/>
            <pc:sldMk cId="0" sldId="826"/>
            <ac:spMk id="3" creationId="{21750351-58D6-4681-A60C-84CE19B8B9C1}"/>
          </ac:spMkLst>
        </pc:spChg>
        <pc:spChg chg="add mod">
          <ac:chgData name="Fatima Badri" userId="b88edad8-fee9-4ab3-9711-6dfcec100f00" providerId="ADAL" clId="{A56D0BE7-C952-43A7-A3A3-8FB1D6281A34}" dt="2020-11-12T18:06:47.270" v="1831" actId="14100"/>
          <ac:spMkLst>
            <pc:docMk/>
            <pc:sldMk cId="0" sldId="826"/>
            <ac:spMk id="4" creationId="{1FA453F3-DA0E-4F86-A7D8-7BDD7528965A}"/>
          </ac:spMkLst>
        </pc:spChg>
        <pc:spChg chg="add del">
          <ac:chgData name="Fatima Badri" userId="b88edad8-fee9-4ab3-9711-6dfcec100f00" providerId="ADAL" clId="{A56D0BE7-C952-43A7-A3A3-8FB1D6281A34}" dt="2020-11-12T18:07:27.731" v="1839" actId="478"/>
          <ac:spMkLst>
            <pc:docMk/>
            <pc:sldMk cId="0" sldId="826"/>
            <ac:spMk id="12" creationId="{57CEA86F-A1AF-4E2B-BFE2-DB8BAE31E9F6}"/>
          </ac:spMkLst>
        </pc:spChg>
        <pc:spChg chg="add del">
          <ac:chgData name="Fatima Badri" userId="b88edad8-fee9-4ab3-9711-6dfcec100f00" providerId="ADAL" clId="{A56D0BE7-C952-43A7-A3A3-8FB1D6281A34}" dt="2020-11-12T18:07:27.731" v="1839" actId="478"/>
          <ac:spMkLst>
            <pc:docMk/>
            <pc:sldMk cId="0" sldId="826"/>
            <ac:spMk id="13" creationId="{125BFCBD-AF68-45A2-8FF7-629E02020BF5}"/>
          </ac:spMkLst>
        </pc:spChg>
        <pc:spChg chg="add del">
          <ac:chgData name="Fatima Badri" userId="b88edad8-fee9-4ab3-9711-6dfcec100f00" providerId="ADAL" clId="{A56D0BE7-C952-43A7-A3A3-8FB1D6281A34}" dt="2020-11-12T18:07:27.731" v="1839" actId="478"/>
          <ac:spMkLst>
            <pc:docMk/>
            <pc:sldMk cId="0" sldId="826"/>
            <ac:spMk id="16" creationId="{C5A0E4C1-E540-49A1-B37B-622CAD3BAEC2}"/>
          </ac:spMkLst>
        </pc:spChg>
        <pc:spChg chg="add del">
          <ac:chgData name="Fatima Badri" userId="b88edad8-fee9-4ab3-9711-6dfcec100f00" providerId="ADAL" clId="{A56D0BE7-C952-43A7-A3A3-8FB1D6281A34}" dt="2020-11-12T18:07:27.731" v="1839" actId="478"/>
          <ac:spMkLst>
            <pc:docMk/>
            <pc:sldMk cId="0" sldId="826"/>
            <ac:spMk id="17" creationId="{149082C4-9854-4265-BCD5-D301045DB0C4}"/>
          </ac:spMkLst>
        </pc:spChg>
        <pc:spChg chg="add del">
          <ac:chgData name="Fatima Badri" userId="b88edad8-fee9-4ab3-9711-6dfcec100f00" providerId="ADAL" clId="{A56D0BE7-C952-43A7-A3A3-8FB1D6281A34}" dt="2020-11-12T18:07:27.731" v="1839" actId="478"/>
          <ac:spMkLst>
            <pc:docMk/>
            <pc:sldMk cId="0" sldId="826"/>
            <ac:spMk id="18" creationId="{813F9687-D7B6-4B54-A792-1CC8D98EDFFE}"/>
          </ac:spMkLst>
        </pc:spChg>
        <pc:spChg chg="add del">
          <ac:chgData name="Fatima Badri" userId="b88edad8-fee9-4ab3-9711-6dfcec100f00" providerId="ADAL" clId="{A56D0BE7-C952-43A7-A3A3-8FB1D6281A34}" dt="2020-11-12T18:07:27.731" v="1839" actId="478"/>
          <ac:spMkLst>
            <pc:docMk/>
            <pc:sldMk cId="0" sldId="826"/>
            <ac:spMk id="19" creationId="{575DC11F-24EF-42C3-BD8F-37C478197295}"/>
          </ac:spMkLst>
        </pc:spChg>
        <pc:spChg chg="add del">
          <ac:chgData name="Fatima Badri" userId="b88edad8-fee9-4ab3-9711-6dfcec100f00" providerId="ADAL" clId="{A56D0BE7-C952-43A7-A3A3-8FB1D6281A34}" dt="2020-11-12T18:07:27.731" v="1839" actId="478"/>
          <ac:spMkLst>
            <pc:docMk/>
            <pc:sldMk cId="0" sldId="826"/>
            <ac:spMk id="20" creationId="{47CA0971-805E-471B-AFC3-7E6CD18BF69F}"/>
          </ac:spMkLst>
        </pc:spChg>
        <pc:spChg chg="add del mod">
          <ac:chgData name="Fatima Badri" userId="b88edad8-fee9-4ab3-9711-6dfcec100f00" providerId="ADAL" clId="{A56D0BE7-C952-43A7-A3A3-8FB1D6281A34}" dt="2020-11-12T17:45:03.143" v="1790" actId="478"/>
          <ac:spMkLst>
            <pc:docMk/>
            <pc:sldMk cId="0" sldId="826"/>
            <ac:spMk id="21" creationId="{2E7FED24-7C15-4D4A-A87A-F950A1C82520}"/>
          </ac:spMkLst>
        </pc:spChg>
        <pc:spChg chg="add mod">
          <ac:chgData name="Fatima Badri" userId="b88edad8-fee9-4ab3-9711-6dfcec100f00" providerId="ADAL" clId="{A56D0BE7-C952-43A7-A3A3-8FB1D6281A34}" dt="2020-11-12T17:42:58.600" v="1752" actId="14100"/>
          <ac:spMkLst>
            <pc:docMk/>
            <pc:sldMk cId="0" sldId="826"/>
            <ac:spMk id="22" creationId="{61F73D3E-E834-419A-BA41-DE9F430C31BD}"/>
          </ac:spMkLst>
        </pc:spChg>
        <pc:spChg chg="add mod">
          <ac:chgData name="Fatima Badri" userId="b88edad8-fee9-4ab3-9711-6dfcec100f00" providerId="ADAL" clId="{A56D0BE7-C952-43A7-A3A3-8FB1D6281A34}" dt="2020-11-12T17:46:21.342" v="1803"/>
          <ac:spMkLst>
            <pc:docMk/>
            <pc:sldMk cId="0" sldId="826"/>
            <ac:spMk id="23" creationId="{D187501D-9074-4882-AE70-E2380B641C8F}"/>
          </ac:spMkLst>
        </pc:spChg>
        <pc:spChg chg="add del mod">
          <ac:chgData name="Fatima Badri" userId="b88edad8-fee9-4ab3-9711-6dfcec100f00" providerId="ADAL" clId="{A56D0BE7-C952-43A7-A3A3-8FB1D6281A34}" dt="2020-11-12T17:45:03.143" v="1790" actId="478"/>
          <ac:spMkLst>
            <pc:docMk/>
            <pc:sldMk cId="0" sldId="826"/>
            <ac:spMk id="24" creationId="{A7E70EBA-5AAB-4123-A4B2-CFB4147A5E69}"/>
          </ac:spMkLst>
        </pc:spChg>
        <pc:spChg chg="add mod">
          <ac:chgData name="Fatima Badri" userId="b88edad8-fee9-4ab3-9711-6dfcec100f00" providerId="ADAL" clId="{A56D0BE7-C952-43A7-A3A3-8FB1D6281A34}" dt="2020-11-12T17:46:27.169" v="1806"/>
          <ac:spMkLst>
            <pc:docMk/>
            <pc:sldMk cId="0" sldId="826"/>
            <ac:spMk id="25" creationId="{2B19BAB0-10FA-4CF4-A329-21BAA003914E}"/>
          </ac:spMkLst>
        </pc:spChg>
        <pc:spChg chg="add mod">
          <ac:chgData name="Fatima Badri" userId="b88edad8-fee9-4ab3-9711-6dfcec100f00" providerId="ADAL" clId="{A56D0BE7-C952-43A7-A3A3-8FB1D6281A34}" dt="2020-11-12T17:46:33.782" v="1810" actId="20577"/>
          <ac:spMkLst>
            <pc:docMk/>
            <pc:sldMk cId="0" sldId="826"/>
            <ac:spMk id="26" creationId="{3F04156D-5B7D-44BC-80F7-F548869DFE11}"/>
          </ac:spMkLst>
        </pc:spChg>
        <pc:spChg chg="add mod">
          <ac:chgData name="Fatima Badri" userId="b88edad8-fee9-4ab3-9711-6dfcec100f00" providerId="ADAL" clId="{A56D0BE7-C952-43A7-A3A3-8FB1D6281A34}" dt="2020-11-12T17:44:35.462" v="1786" actId="207"/>
          <ac:spMkLst>
            <pc:docMk/>
            <pc:sldMk cId="0" sldId="826"/>
            <ac:spMk id="27" creationId="{110BCD54-530E-4E25-83D8-5865E3266AB9}"/>
          </ac:spMkLst>
        </pc:spChg>
        <pc:spChg chg="add mod">
          <ac:chgData name="Fatima Badri" userId="b88edad8-fee9-4ab3-9711-6dfcec100f00" providerId="ADAL" clId="{A56D0BE7-C952-43A7-A3A3-8FB1D6281A34}" dt="2020-11-12T17:46:13.069" v="1800" actId="1076"/>
          <ac:spMkLst>
            <pc:docMk/>
            <pc:sldMk cId="0" sldId="826"/>
            <ac:spMk id="28" creationId="{78DCF81D-5815-4487-A67C-D0B0D0330661}"/>
          </ac:spMkLst>
        </pc:spChg>
        <pc:spChg chg="add del mod">
          <ac:chgData name="Fatima Badri" userId="b88edad8-fee9-4ab3-9711-6dfcec100f00" providerId="ADAL" clId="{A56D0BE7-C952-43A7-A3A3-8FB1D6281A34}" dt="2020-11-12T18:03:09.684" v="1817" actId="478"/>
          <ac:spMkLst>
            <pc:docMk/>
            <pc:sldMk cId="0" sldId="826"/>
            <ac:spMk id="29" creationId="{81B836EC-4FB1-4097-9B52-45DD0347F313}"/>
          </ac:spMkLst>
        </pc:spChg>
        <pc:spChg chg="mod">
          <ac:chgData name="Fatima Badri" userId="b88edad8-fee9-4ab3-9711-6dfcec100f00" providerId="ADAL" clId="{A56D0BE7-C952-43A7-A3A3-8FB1D6281A34}" dt="2020-11-12T11:16:33.077" v="569" actId="1076"/>
          <ac:spMkLst>
            <pc:docMk/>
            <pc:sldMk cId="0" sldId="826"/>
            <ac:spMk id="30" creationId="{00000000-0000-0000-0000-000000000000}"/>
          </ac:spMkLst>
        </pc:spChg>
        <pc:spChg chg="add del mod">
          <ac:chgData name="Fatima Badri" userId="b88edad8-fee9-4ab3-9711-6dfcec100f00" providerId="ADAL" clId="{A56D0BE7-C952-43A7-A3A3-8FB1D6281A34}" dt="2020-11-12T18:03:02.721" v="1814" actId="478"/>
          <ac:spMkLst>
            <pc:docMk/>
            <pc:sldMk cId="0" sldId="826"/>
            <ac:spMk id="31" creationId="{85FB16A4-8A5F-4BE9-9807-E598A987E1C1}"/>
          </ac:spMkLst>
        </pc:spChg>
        <pc:spChg chg="add del mod">
          <ac:chgData name="Fatima Badri" userId="b88edad8-fee9-4ab3-9711-6dfcec100f00" providerId="ADAL" clId="{A56D0BE7-C952-43A7-A3A3-8FB1D6281A34}" dt="2020-11-12T18:03:02.721" v="1814" actId="478"/>
          <ac:spMkLst>
            <pc:docMk/>
            <pc:sldMk cId="0" sldId="826"/>
            <ac:spMk id="32" creationId="{69947B82-1266-47C0-94F1-ABFB0082D752}"/>
          </ac:spMkLst>
        </pc:spChg>
        <pc:spChg chg="add del mod">
          <ac:chgData name="Fatima Badri" userId="b88edad8-fee9-4ab3-9711-6dfcec100f00" providerId="ADAL" clId="{A56D0BE7-C952-43A7-A3A3-8FB1D6281A34}" dt="2020-11-12T18:03:02.721" v="1814" actId="478"/>
          <ac:spMkLst>
            <pc:docMk/>
            <pc:sldMk cId="0" sldId="826"/>
            <ac:spMk id="33" creationId="{FFBBAA28-972A-4645-810C-DB06283A3784}"/>
          </ac:spMkLst>
        </pc:spChg>
        <pc:spChg chg="del mod">
          <ac:chgData name="Fatima Badri" userId="b88edad8-fee9-4ab3-9711-6dfcec100f00" providerId="ADAL" clId="{A56D0BE7-C952-43A7-A3A3-8FB1D6281A34}" dt="2020-11-12T18:03:13.329" v="1819" actId="478"/>
          <ac:spMkLst>
            <pc:docMk/>
            <pc:sldMk cId="0" sldId="826"/>
            <ac:spMk id="34" creationId="{00000000-0000-0000-0000-000000000000}"/>
          </ac:spMkLst>
        </pc:spChg>
        <pc:spChg chg="del mod">
          <ac:chgData name="Fatima Badri" userId="b88edad8-fee9-4ab3-9711-6dfcec100f00" providerId="ADAL" clId="{A56D0BE7-C952-43A7-A3A3-8FB1D6281A34}" dt="2020-11-12T17:43:06.921" v="1753" actId="478"/>
          <ac:spMkLst>
            <pc:docMk/>
            <pc:sldMk cId="0" sldId="826"/>
            <ac:spMk id="35" creationId="{00000000-0000-0000-0000-000000000000}"/>
          </ac:spMkLst>
        </pc:spChg>
        <pc:spChg chg="add del mod">
          <ac:chgData name="Fatima Badri" userId="b88edad8-fee9-4ab3-9711-6dfcec100f00" providerId="ADAL" clId="{A56D0BE7-C952-43A7-A3A3-8FB1D6281A34}" dt="2020-11-12T18:03:02.721" v="1814" actId="478"/>
          <ac:spMkLst>
            <pc:docMk/>
            <pc:sldMk cId="0" sldId="826"/>
            <ac:spMk id="36" creationId="{92191BD5-BCD9-4FBA-ADDC-CE292812D9F1}"/>
          </ac:spMkLst>
        </pc:spChg>
        <pc:spChg chg="add del mod">
          <ac:chgData name="Fatima Badri" userId="b88edad8-fee9-4ab3-9711-6dfcec100f00" providerId="ADAL" clId="{A56D0BE7-C952-43A7-A3A3-8FB1D6281A34}" dt="2020-11-12T18:03:02.721" v="1814" actId="478"/>
          <ac:spMkLst>
            <pc:docMk/>
            <pc:sldMk cId="0" sldId="826"/>
            <ac:spMk id="37" creationId="{764BD793-6218-476D-AE5B-B714F8D55AB7}"/>
          </ac:spMkLst>
        </pc:spChg>
        <pc:spChg chg="add del mod">
          <ac:chgData name="Fatima Badri" userId="b88edad8-fee9-4ab3-9711-6dfcec100f00" providerId="ADAL" clId="{A56D0BE7-C952-43A7-A3A3-8FB1D6281A34}" dt="2020-11-12T18:03:07.166" v="1816" actId="478"/>
          <ac:spMkLst>
            <pc:docMk/>
            <pc:sldMk cId="0" sldId="826"/>
            <ac:spMk id="38" creationId="{8D7C5E43-5424-406B-A0CB-A0752642B104}"/>
          </ac:spMkLst>
        </pc:spChg>
        <pc:spChg chg="add del mod">
          <ac:chgData name="Fatima Badri" userId="b88edad8-fee9-4ab3-9711-6dfcec100f00" providerId="ADAL" clId="{A56D0BE7-C952-43A7-A3A3-8FB1D6281A34}" dt="2020-11-12T18:07:15.153" v="1838" actId="478"/>
          <ac:spMkLst>
            <pc:docMk/>
            <pc:sldMk cId="0" sldId="826"/>
            <ac:spMk id="39" creationId="{5CEF6B0F-ED5D-45C8-9C3A-0BB646A648BD}"/>
          </ac:spMkLst>
        </pc:spChg>
        <pc:spChg chg="add mod">
          <ac:chgData name="Fatima Badri" userId="b88edad8-fee9-4ab3-9711-6dfcec100f00" providerId="ADAL" clId="{A56D0BE7-C952-43A7-A3A3-8FB1D6281A34}" dt="2020-11-12T18:07:02.169" v="1835" actId="1076"/>
          <ac:spMkLst>
            <pc:docMk/>
            <pc:sldMk cId="0" sldId="826"/>
            <ac:spMk id="40" creationId="{F77F06D7-5D81-49BC-B2ED-91CD29924DB9}"/>
          </ac:spMkLst>
        </pc:spChg>
        <pc:spChg chg="add mod">
          <ac:chgData name="Fatima Badri" userId="b88edad8-fee9-4ab3-9711-6dfcec100f00" providerId="ADAL" clId="{A56D0BE7-C952-43A7-A3A3-8FB1D6281A34}" dt="2020-11-12T18:07:11.237" v="1837" actId="1076"/>
          <ac:spMkLst>
            <pc:docMk/>
            <pc:sldMk cId="0" sldId="826"/>
            <ac:spMk id="41" creationId="{D2F9AC72-4071-4F59-A94C-63D643A21C8D}"/>
          </ac:spMkLst>
        </pc:spChg>
        <pc:spChg chg="add del mod">
          <ac:chgData name="Fatima Badri" userId="b88edad8-fee9-4ab3-9711-6dfcec100f00" providerId="ADAL" clId="{A56D0BE7-C952-43A7-A3A3-8FB1D6281A34}" dt="2020-11-12T18:07:15.153" v="1838" actId="478"/>
          <ac:spMkLst>
            <pc:docMk/>
            <pc:sldMk cId="0" sldId="826"/>
            <ac:spMk id="42" creationId="{74500807-6F14-4264-82EA-0F47BD644183}"/>
          </ac:spMkLst>
        </pc:spChg>
        <pc:spChg chg="add del mod">
          <ac:chgData name="Fatima Badri" userId="b88edad8-fee9-4ab3-9711-6dfcec100f00" providerId="ADAL" clId="{A56D0BE7-C952-43A7-A3A3-8FB1D6281A34}" dt="2020-11-12T18:07:15.153" v="1838" actId="478"/>
          <ac:spMkLst>
            <pc:docMk/>
            <pc:sldMk cId="0" sldId="826"/>
            <ac:spMk id="43" creationId="{90F070D7-0A10-4AC6-A43E-D78CD730D880}"/>
          </ac:spMkLst>
        </pc:spChg>
        <pc:spChg chg="add del mod">
          <ac:chgData name="Fatima Badri" userId="b88edad8-fee9-4ab3-9711-6dfcec100f00" providerId="ADAL" clId="{A56D0BE7-C952-43A7-A3A3-8FB1D6281A34}" dt="2020-11-12T18:07:15.153" v="1838" actId="478"/>
          <ac:spMkLst>
            <pc:docMk/>
            <pc:sldMk cId="0" sldId="826"/>
            <ac:spMk id="44" creationId="{C3140E1C-56D6-45A2-BAA9-257FC60F206B}"/>
          </ac:spMkLst>
        </pc:spChg>
        <pc:spChg chg="add del mod">
          <ac:chgData name="Fatima Badri" userId="b88edad8-fee9-4ab3-9711-6dfcec100f00" providerId="ADAL" clId="{A56D0BE7-C952-43A7-A3A3-8FB1D6281A34}" dt="2020-11-12T18:07:15.153" v="1838" actId="478"/>
          <ac:spMkLst>
            <pc:docMk/>
            <pc:sldMk cId="0" sldId="826"/>
            <ac:spMk id="45" creationId="{C9E970CC-0D81-40EC-9EFA-EF44A535C3C4}"/>
          </ac:spMkLst>
        </pc:spChg>
        <pc:spChg chg="add del mod">
          <ac:chgData name="Fatima Badri" userId="b88edad8-fee9-4ab3-9711-6dfcec100f00" providerId="ADAL" clId="{A56D0BE7-C952-43A7-A3A3-8FB1D6281A34}" dt="2020-11-12T18:09:44.747" v="1842" actId="478"/>
          <ac:spMkLst>
            <pc:docMk/>
            <pc:sldMk cId="0" sldId="826"/>
            <ac:spMk id="47" creationId="{F158EC8C-6473-47AA-9E4C-D486B453CDDD}"/>
          </ac:spMkLst>
        </pc:spChg>
        <pc:spChg chg="add del mod">
          <ac:chgData name="Fatima Badri" userId="b88edad8-fee9-4ab3-9711-6dfcec100f00" providerId="ADAL" clId="{A56D0BE7-C952-43A7-A3A3-8FB1D6281A34}" dt="2020-11-12T18:09:44.747" v="1842" actId="478"/>
          <ac:spMkLst>
            <pc:docMk/>
            <pc:sldMk cId="0" sldId="826"/>
            <ac:spMk id="48" creationId="{E7F64000-CEB0-4843-963A-BD7E42575D4A}"/>
          </ac:spMkLst>
        </pc:spChg>
        <pc:spChg chg="add del mod">
          <ac:chgData name="Fatima Badri" userId="b88edad8-fee9-4ab3-9711-6dfcec100f00" providerId="ADAL" clId="{A56D0BE7-C952-43A7-A3A3-8FB1D6281A34}" dt="2020-11-12T18:09:44.747" v="1842" actId="478"/>
          <ac:spMkLst>
            <pc:docMk/>
            <pc:sldMk cId="0" sldId="826"/>
            <ac:spMk id="49" creationId="{5934FE26-093F-4C37-92C9-7D20B32052A9}"/>
          </ac:spMkLst>
        </pc:spChg>
        <pc:spChg chg="add del mod">
          <ac:chgData name="Fatima Badri" userId="b88edad8-fee9-4ab3-9711-6dfcec100f00" providerId="ADAL" clId="{A56D0BE7-C952-43A7-A3A3-8FB1D6281A34}" dt="2020-11-12T18:09:44.747" v="1842" actId="478"/>
          <ac:spMkLst>
            <pc:docMk/>
            <pc:sldMk cId="0" sldId="826"/>
            <ac:spMk id="50" creationId="{E60B3773-FAE0-4433-985B-C868DF994871}"/>
          </ac:spMkLst>
        </pc:spChg>
        <pc:spChg chg="add del mod">
          <ac:chgData name="Fatima Badri" userId="b88edad8-fee9-4ab3-9711-6dfcec100f00" providerId="ADAL" clId="{A56D0BE7-C952-43A7-A3A3-8FB1D6281A34}" dt="2020-11-12T18:09:44.747" v="1842" actId="478"/>
          <ac:spMkLst>
            <pc:docMk/>
            <pc:sldMk cId="0" sldId="826"/>
            <ac:spMk id="51" creationId="{9E2E9302-DBAC-44B2-A725-A334089AF4C5}"/>
          </ac:spMkLst>
        </pc:spChg>
        <pc:spChg chg="add del mod">
          <ac:chgData name="Fatima Badri" userId="b88edad8-fee9-4ab3-9711-6dfcec100f00" providerId="ADAL" clId="{A56D0BE7-C952-43A7-A3A3-8FB1D6281A34}" dt="2020-11-12T18:09:44.747" v="1842" actId="478"/>
          <ac:spMkLst>
            <pc:docMk/>
            <pc:sldMk cId="0" sldId="826"/>
            <ac:spMk id="52" creationId="{053AD36A-F0F1-4858-9D89-373B416CD6A2}"/>
          </ac:spMkLst>
        </pc:spChg>
        <pc:spChg chg="add del mod">
          <ac:chgData name="Fatima Badri" userId="b88edad8-fee9-4ab3-9711-6dfcec100f00" providerId="ADAL" clId="{A56D0BE7-C952-43A7-A3A3-8FB1D6281A34}" dt="2020-11-12T18:09:44.747" v="1842" actId="478"/>
          <ac:spMkLst>
            <pc:docMk/>
            <pc:sldMk cId="0" sldId="826"/>
            <ac:spMk id="53" creationId="{18D326DB-7070-42B7-9000-5B6B877C44CE}"/>
          </ac:spMkLst>
        </pc:spChg>
        <pc:grpChg chg="del mod">
          <ac:chgData name="Fatima Badri" userId="b88edad8-fee9-4ab3-9711-6dfcec100f00" providerId="ADAL" clId="{A56D0BE7-C952-43A7-A3A3-8FB1D6281A34}" dt="2020-11-12T18:03:11.406" v="1818" actId="478"/>
          <ac:grpSpMkLst>
            <pc:docMk/>
            <pc:sldMk cId="0" sldId="826"/>
            <ac:grpSpMk id="5" creationId="{00000000-0000-0000-0000-000000000000}"/>
          </ac:grpSpMkLst>
        </pc:grpChg>
        <pc:picChg chg="add del mod">
          <ac:chgData name="Fatima Badri" userId="b88edad8-fee9-4ab3-9711-6dfcec100f00" providerId="ADAL" clId="{A56D0BE7-C952-43A7-A3A3-8FB1D6281A34}" dt="2020-11-12T18:06:41.609" v="1829" actId="478"/>
          <ac:picMkLst>
            <pc:docMk/>
            <pc:sldMk cId="0" sldId="826"/>
            <ac:picMk id="1026" creationId="{F2E6D30E-7275-40CA-A5AD-D721E5669803}"/>
          </ac:picMkLst>
        </pc:picChg>
        <pc:picChg chg="add mod">
          <ac:chgData name="Fatima Badri" userId="b88edad8-fee9-4ab3-9711-6dfcec100f00" providerId="ADAL" clId="{A56D0BE7-C952-43A7-A3A3-8FB1D6281A34}" dt="2020-11-12T18:06:57.756" v="1834" actId="167"/>
          <ac:picMkLst>
            <pc:docMk/>
            <pc:sldMk cId="0" sldId="826"/>
            <ac:picMk id="1027" creationId="{635AAB6C-B99E-41F9-ABAE-5324ABED771E}"/>
          </ac:picMkLst>
        </pc:picChg>
        <pc:picChg chg="mod">
          <ac:chgData name="Fatima Badri" userId="b88edad8-fee9-4ab3-9711-6dfcec100f00" providerId="ADAL" clId="{A56D0BE7-C952-43A7-A3A3-8FB1D6281A34}" dt="2020-11-12T11:16:33.077" v="569" actId="1076"/>
          <ac:picMkLst>
            <pc:docMk/>
            <pc:sldMk cId="0" sldId="826"/>
            <ac:picMk id="25608" creationId="{00000000-0000-0000-0000-000000000000}"/>
          </ac:picMkLst>
        </pc:picChg>
      </pc:sldChg>
      <pc:sldChg chg="addSp delSp modSp">
        <pc:chgData name="Fatima Badri" userId="b88edad8-fee9-4ab3-9711-6dfcec100f00" providerId="ADAL" clId="{A56D0BE7-C952-43A7-A3A3-8FB1D6281A34}" dt="2020-11-12T18:11:02.029" v="1880" actId="478"/>
        <pc:sldMkLst>
          <pc:docMk/>
          <pc:sldMk cId="0" sldId="827"/>
        </pc:sldMkLst>
        <pc:spChg chg="add mod">
          <ac:chgData name="Fatima Badri" userId="b88edad8-fee9-4ab3-9711-6dfcec100f00" providerId="ADAL" clId="{A56D0BE7-C952-43A7-A3A3-8FB1D6281A34}" dt="2020-11-12T18:10:50.958" v="1876" actId="1076"/>
          <ac:spMkLst>
            <pc:docMk/>
            <pc:sldMk cId="0" sldId="827"/>
            <ac:spMk id="14" creationId="{AB919805-7F2F-4F1C-B1A4-7F28B7FD67BC}"/>
          </ac:spMkLst>
        </pc:spChg>
        <pc:spChg chg="add del mod">
          <ac:chgData name="Fatima Badri" userId="b88edad8-fee9-4ab3-9711-6dfcec100f00" providerId="ADAL" clId="{A56D0BE7-C952-43A7-A3A3-8FB1D6281A34}" dt="2020-11-12T18:10:55.419" v="1878" actId="478"/>
          <ac:spMkLst>
            <pc:docMk/>
            <pc:sldMk cId="0" sldId="827"/>
            <ac:spMk id="15" creationId="{BE972B5B-78E6-49D9-B88B-092D286CEAB3}"/>
          </ac:spMkLst>
        </pc:spChg>
        <pc:spChg chg="add del">
          <ac:chgData name="Fatima Badri" userId="b88edad8-fee9-4ab3-9711-6dfcec100f00" providerId="ADAL" clId="{A56D0BE7-C952-43A7-A3A3-8FB1D6281A34}" dt="2020-11-12T18:11:02.029" v="1880" actId="478"/>
          <ac:spMkLst>
            <pc:docMk/>
            <pc:sldMk cId="0" sldId="827"/>
            <ac:spMk id="16" creationId="{925EDE17-558C-40A9-A5F3-E7E6F343BA5A}"/>
          </ac:spMkLst>
        </pc:spChg>
        <pc:spChg chg="add del">
          <ac:chgData name="Fatima Badri" userId="b88edad8-fee9-4ab3-9711-6dfcec100f00" providerId="ADAL" clId="{A56D0BE7-C952-43A7-A3A3-8FB1D6281A34}" dt="2020-11-12T18:11:02.029" v="1880" actId="478"/>
          <ac:spMkLst>
            <pc:docMk/>
            <pc:sldMk cId="0" sldId="827"/>
            <ac:spMk id="17" creationId="{D1C42450-7FE4-441E-87FC-E54D56C9CDCA}"/>
          </ac:spMkLst>
        </pc:spChg>
        <pc:spChg chg="add del">
          <ac:chgData name="Fatima Badri" userId="b88edad8-fee9-4ab3-9711-6dfcec100f00" providerId="ADAL" clId="{A56D0BE7-C952-43A7-A3A3-8FB1D6281A34}" dt="2020-11-12T18:11:02.029" v="1880" actId="478"/>
          <ac:spMkLst>
            <pc:docMk/>
            <pc:sldMk cId="0" sldId="827"/>
            <ac:spMk id="18" creationId="{B56F158F-DE11-441F-AC46-21A32C2E4A20}"/>
          </ac:spMkLst>
        </pc:spChg>
        <pc:spChg chg="mod">
          <ac:chgData name="Fatima Badri" userId="b88edad8-fee9-4ab3-9711-6dfcec100f00" providerId="ADAL" clId="{A56D0BE7-C952-43A7-A3A3-8FB1D6281A34}" dt="2020-11-12T11:17:43.189" v="583" actId="1076"/>
          <ac:spMkLst>
            <pc:docMk/>
            <pc:sldMk cId="0" sldId="827"/>
            <ac:spMk id="19" creationId="{00000000-0000-0000-0000-000000000000}"/>
          </ac:spMkLst>
        </pc:spChg>
        <pc:spChg chg="add del">
          <ac:chgData name="Fatima Badri" userId="b88edad8-fee9-4ab3-9711-6dfcec100f00" providerId="ADAL" clId="{A56D0BE7-C952-43A7-A3A3-8FB1D6281A34}" dt="2020-11-12T18:11:02.029" v="1880" actId="478"/>
          <ac:spMkLst>
            <pc:docMk/>
            <pc:sldMk cId="0" sldId="827"/>
            <ac:spMk id="20" creationId="{ED77D174-84DA-4D28-98F3-1DA4FEC97B9C}"/>
          </ac:spMkLst>
        </pc:spChg>
        <pc:spChg chg="mod">
          <ac:chgData name="Fatima Badri" userId="b88edad8-fee9-4ab3-9711-6dfcec100f00" providerId="ADAL" clId="{A56D0BE7-C952-43A7-A3A3-8FB1D6281A34}" dt="2020-11-12T11:17:33.605" v="580" actId="1076"/>
          <ac:spMkLst>
            <pc:docMk/>
            <pc:sldMk cId="0" sldId="827"/>
            <ac:spMk id="21" creationId="{00000000-0000-0000-0000-000000000000}"/>
          </ac:spMkLst>
        </pc:spChg>
        <pc:spChg chg="add del">
          <ac:chgData name="Fatima Badri" userId="b88edad8-fee9-4ab3-9711-6dfcec100f00" providerId="ADAL" clId="{A56D0BE7-C952-43A7-A3A3-8FB1D6281A34}" dt="2020-11-12T18:11:02.029" v="1880" actId="478"/>
          <ac:spMkLst>
            <pc:docMk/>
            <pc:sldMk cId="0" sldId="827"/>
            <ac:spMk id="22" creationId="{8F1BBEDF-5665-4DAE-B9A5-33126AD4CC11}"/>
          </ac:spMkLst>
        </pc:spChg>
        <pc:spChg chg="add del mod">
          <ac:chgData name="Fatima Badri" userId="b88edad8-fee9-4ab3-9711-6dfcec100f00" providerId="ADAL" clId="{A56D0BE7-C952-43A7-A3A3-8FB1D6281A34}" dt="2020-11-12T18:10:59.318" v="1879"/>
          <ac:spMkLst>
            <pc:docMk/>
            <pc:sldMk cId="0" sldId="827"/>
            <ac:spMk id="23" creationId="{8A286A37-0150-4092-8C4E-5261EBC91008}"/>
          </ac:spMkLst>
        </pc:spChg>
        <pc:spChg chg="add del mod">
          <ac:chgData name="Fatima Badri" userId="b88edad8-fee9-4ab3-9711-6dfcec100f00" providerId="ADAL" clId="{A56D0BE7-C952-43A7-A3A3-8FB1D6281A34}" dt="2020-11-12T18:10:59.318" v="1879"/>
          <ac:spMkLst>
            <pc:docMk/>
            <pc:sldMk cId="0" sldId="827"/>
            <ac:spMk id="24" creationId="{9D2AED37-598E-4A9B-8FE0-509D077A4CEC}"/>
          </ac:spMkLst>
        </pc:spChg>
        <pc:spChg chg="add del mod">
          <ac:chgData name="Fatima Badri" userId="b88edad8-fee9-4ab3-9711-6dfcec100f00" providerId="ADAL" clId="{A56D0BE7-C952-43A7-A3A3-8FB1D6281A34}" dt="2020-11-12T18:10:59.318" v="1879"/>
          <ac:spMkLst>
            <pc:docMk/>
            <pc:sldMk cId="0" sldId="827"/>
            <ac:spMk id="25" creationId="{5ADA2028-260D-4B8D-B5E2-2E4950E99C7B}"/>
          </ac:spMkLst>
        </pc:spChg>
        <pc:spChg chg="add del mod">
          <ac:chgData name="Fatima Badri" userId="b88edad8-fee9-4ab3-9711-6dfcec100f00" providerId="ADAL" clId="{A56D0BE7-C952-43A7-A3A3-8FB1D6281A34}" dt="2020-11-12T18:10:59.318" v="1879"/>
          <ac:spMkLst>
            <pc:docMk/>
            <pc:sldMk cId="0" sldId="827"/>
            <ac:spMk id="26" creationId="{3ABD6227-5509-403E-9462-8A7F6C64B829}"/>
          </ac:spMkLst>
        </pc:spChg>
        <pc:spChg chg="add del mod">
          <ac:chgData name="Fatima Badri" userId="b88edad8-fee9-4ab3-9711-6dfcec100f00" providerId="ADAL" clId="{A56D0BE7-C952-43A7-A3A3-8FB1D6281A34}" dt="2020-11-12T18:10:59.318" v="1879"/>
          <ac:spMkLst>
            <pc:docMk/>
            <pc:sldMk cId="0" sldId="827"/>
            <ac:spMk id="27" creationId="{DC0C4C8E-26EA-4D65-945A-56A87852297A}"/>
          </ac:spMkLst>
        </pc:spChg>
        <pc:spChg chg="add del mod">
          <ac:chgData name="Fatima Badri" userId="b88edad8-fee9-4ab3-9711-6dfcec100f00" providerId="ADAL" clId="{A56D0BE7-C952-43A7-A3A3-8FB1D6281A34}" dt="2020-11-12T18:10:59.318" v="1879"/>
          <ac:spMkLst>
            <pc:docMk/>
            <pc:sldMk cId="0" sldId="827"/>
            <ac:spMk id="28" creationId="{D5773D6D-67E0-4ACA-9594-5F9A1782DB7B}"/>
          </ac:spMkLst>
        </pc:spChg>
        <pc:spChg chg="add del mod">
          <ac:chgData name="Fatima Badri" userId="b88edad8-fee9-4ab3-9711-6dfcec100f00" providerId="ADAL" clId="{A56D0BE7-C952-43A7-A3A3-8FB1D6281A34}" dt="2020-11-12T18:10:59.318" v="1879"/>
          <ac:spMkLst>
            <pc:docMk/>
            <pc:sldMk cId="0" sldId="827"/>
            <ac:spMk id="29" creationId="{AEC6CC65-26CC-40E1-A7A8-998AD05A6FB8}"/>
          </ac:spMkLst>
        </pc:spChg>
        <pc:spChg chg="add mod">
          <ac:chgData name="Fatima Badri" userId="b88edad8-fee9-4ab3-9711-6dfcec100f00" providerId="ADAL" clId="{A56D0BE7-C952-43A7-A3A3-8FB1D6281A34}" dt="2020-11-12T18:10:31.477" v="1872" actId="12"/>
          <ac:spMkLst>
            <pc:docMk/>
            <pc:sldMk cId="0" sldId="827"/>
            <ac:spMk id="30" creationId="{2FE54FAA-1CF4-44A5-A902-1CF6E522ED40}"/>
          </ac:spMkLst>
        </pc:spChg>
        <pc:spChg chg="mod">
          <ac:chgData name="Fatima Badri" userId="b88edad8-fee9-4ab3-9711-6dfcec100f00" providerId="ADAL" clId="{A56D0BE7-C952-43A7-A3A3-8FB1D6281A34}" dt="2020-11-12T18:10:44.519" v="1875" actId="20577"/>
          <ac:spMkLst>
            <pc:docMk/>
            <pc:sldMk cId="0" sldId="827"/>
            <ac:spMk id="35" creationId="{00000000-0000-0000-0000-000000000000}"/>
          </ac:spMkLst>
        </pc:spChg>
        <pc:picChg chg="mod">
          <ac:chgData name="Fatima Badri" userId="b88edad8-fee9-4ab3-9711-6dfcec100f00" providerId="ADAL" clId="{A56D0BE7-C952-43A7-A3A3-8FB1D6281A34}" dt="2020-11-12T11:17:33.605" v="580" actId="1076"/>
          <ac:picMkLst>
            <pc:docMk/>
            <pc:sldMk cId="0" sldId="827"/>
            <ac:picMk id="26636" creationId="{00000000-0000-0000-0000-000000000000}"/>
          </ac:picMkLst>
        </pc:picChg>
      </pc:sldChg>
      <pc:sldChg chg="addSp delSp modSp">
        <pc:chgData name="Fatima Badri" userId="b88edad8-fee9-4ab3-9711-6dfcec100f00" providerId="ADAL" clId="{A56D0BE7-C952-43A7-A3A3-8FB1D6281A34}" dt="2020-11-12T18:20:40.563" v="2082"/>
        <pc:sldMkLst>
          <pc:docMk/>
          <pc:sldMk cId="0" sldId="829"/>
        </pc:sldMkLst>
        <pc:spChg chg="add del">
          <ac:chgData name="Fatima Badri" userId="b88edad8-fee9-4ab3-9711-6dfcec100f00" providerId="ADAL" clId="{A56D0BE7-C952-43A7-A3A3-8FB1D6281A34}" dt="2020-11-12T18:18:14.679" v="2036" actId="478"/>
          <ac:spMkLst>
            <pc:docMk/>
            <pc:sldMk cId="0" sldId="829"/>
            <ac:spMk id="15" creationId="{00000000-0000-0000-0000-000000000000}"/>
          </ac:spMkLst>
        </pc:spChg>
        <pc:spChg chg="mod">
          <ac:chgData name="Fatima Badri" userId="b88edad8-fee9-4ab3-9711-6dfcec100f00" providerId="ADAL" clId="{A56D0BE7-C952-43A7-A3A3-8FB1D6281A34}" dt="2020-11-12T11:21:49.028" v="626" actId="692"/>
          <ac:spMkLst>
            <pc:docMk/>
            <pc:sldMk cId="0" sldId="829"/>
            <ac:spMk id="16" creationId="{00000000-0000-0000-0000-000000000000}"/>
          </ac:spMkLst>
        </pc:spChg>
        <pc:spChg chg="add del">
          <ac:chgData name="Fatima Badri" userId="b88edad8-fee9-4ab3-9711-6dfcec100f00" providerId="ADAL" clId="{A56D0BE7-C952-43A7-A3A3-8FB1D6281A34}" dt="2020-11-12T18:18:20.192" v="2038" actId="478"/>
          <ac:spMkLst>
            <pc:docMk/>
            <pc:sldMk cId="0" sldId="829"/>
            <ac:spMk id="18" creationId="{00000000-0000-0000-0000-000000000000}"/>
          </ac:spMkLst>
        </pc:spChg>
        <pc:spChg chg="add del mod">
          <ac:chgData name="Fatima Badri" userId="b88edad8-fee9-4ab3-9711-6dfcec100f00" providerId="ADAL" clId="{A56D0BE7-C952-43A7-A3A3-8FB1D6281A34}" dt="2020-11-12T18:18:33.518" v="2045" actId="478"/>
          <ac:spMkLst>
            <pc:docMk/>
            <pc:sldMk cId="0" sldId="829"/>
            <ac:spMk id="19" creationId="{00000000-0000-0000-0000-000000000000}"/>
          </ac:spMkLst>
        </pc:spChg>
        <pc:spChg chg="add mod">
          <ac:chgData name="Fatima Badri" userId="b88edad8-fee9-4ab3-9711-6dfcec100f00" providerId="ADAL" clId="{A56D0BE7-C952-43A7-A3A3-8FB1D6281A34}" dt="2020-11-12T18:18:18.925" v="2037" actId="1076"/>
          <ac:spMkLst>
            <pc:docMk/>
            <pc:sldMk cId="0" sldId="829"/>
            <ac:spMk id="20" creationId="{99E788B6-4CD5-4759-A0B9-8BBC1CCCB6E6}"/>
          </ac:spMkLst>
        </pc:spChg>
        <pc:spChg chg="add mod">
          <ac:chgData name="Fatima Badri" userId="b88edad8-fee9-4ab3-9711-6dfcec100f00" providerId="ADAL" clId="{A56D0BE7-C952-43A7-A3A3-8FB1D6281A34}" dt="2020-11-12T18:18:22.982" v="2039" actId="1076"/>
          <ac:spMkLst>
            <pc:docMk/>
            <pc:sldMk cId="0" sldId="829"/>
            <ac:spMk id="21" creationId="{020E2023-B4D3-432B-A387-ADD147CD9B0C}"/>
          </ac:spMkLst>
        </pc:spChg>
        <pc:spChg chg="add mod">
          <ac:chgData name="Fatima Badri" userId="b88edad8-fee9-4ab3-9711-6dfcec100f00" providerId="ADAL" clId="{A56D0BE7-C952-43A7-A3A3-8FB1D6281A34}" dt="2020-11-12T18:18:38.319" v="2046" actId="1076"/>
          <ac:spMkLst>
            <pc:docMk/>
            <pc:sldMk cId="0" sldId="829"/>
            <ac:spMk id="22" creationId="{C5F4A1B7-8F93-4904-93F8-678E289C600E}"/>
          </ac:spMkLst>
        </pc:spChg>
        <pc:spChg chg="add del mod">
          <ac:chgData name="Fatima Badri" userId="b88edad8-fee9-4ab3-9711-6dfcec100f00" providerId="ADAL" clId="{A56D0BE7-C952-43A7-A3A3-8FB1D6281A34}" dt="2020-11-12T18:18:42.706" v="2048" actId="478"/>
          <ac:spMkLst>
            <pc:docMk/>
            <pc:sldMk cId="0" sldId="829"/>
            <ac:spMk id="23" creationId="{3EFD6FDB-4AF7-4B5C-9E7F-CDAF94C8A902}"/>
          </ac:spMkLst>
        </pc:spChg>
        <pc:spChg chg="add del mod">
          <ac:chgData name="Fatima Badri" userId="b88edad8-fee9-4ab3-9711-6dfcec100f00" providerId="ADAL" clId="{A56D0BE7-C952-43A7-A3A3-8FB1D6281A34}" dt="2020-11-12T18:18:42.706" v="2048" actId="478"/>
          <ac:spMkLst>
            <pc:docMk/>
            <pc:sldMk cId="0" sldId="829"/>
            <ac:spMk id="24" creationId="{EDA72742-1A11-434F-A69E-F58D99AA60AA}"/>
          </ac:spMkLst>
        </pc:spChg>
        <pc:spChg chg="mod">
          <ac:chgData name="Fatima Badri" userId="b88edad8-fee9-4ab3-9711-6dfcec100f00" providerId="ADAL" clId="{A56D0BE7-C952-43A7-A3A3-8FB1D6281A34}" dt="2020-11-12T11:21:09.275" v="618" actId="692"/>
          <ac:spMkLst>
            <pc:docMk/>
            <pc:sldMk cId="0" sldId="829"/>
            <ac:spMk id="25" creationId="{00000000-0000-0000-0000-000000000000}"/>
          </ac:spMkLst>
        </pc:spChg>
        <pc:spChg chg="add del mod">
          <ac:chgData name="Fatima Badri" userId="b88edad8-fee9-4ab3-9711-6dfcec100f00" providerId="ADAL" clId="{A56D0BE7-C952-43A7-A3A3-8FB1D6281A34}" dt="2020-11-12T18:18:42.706" v="2048" actId="478"/>
          <ac:spMkLst>
            <pc:docMk/>
            <pc:sldMk cId="0" sldId="829"/>
            <ac:spMk id="26" creationId="{D6F35367-5DF4-4046-9C48-55D5F3DF69C1}"/>
          </ac:spMkLst>
        </pc:spChg>
        <pc:spChg chg="add del mod">
          <ac:chgData name="Fatima Badri" userId="b88edad8-fee9-4ab3-9711-6dfcec100f00" providerId="ADAL" clId="{A56D0BE7-C952-43A7-A3A3-8FB1D6281A34}" dt="2020-11-12T18:18:42.706" v="2048" actId="478"/>
          <ac:spMkLst>
            <pc:docMk/>
            <pc:sldMk cId="0" sldId="829"/>
            <ac:spMk id="27" creationId="{07C6F006-0327-4505-84DF-8698270DA650}"/>
          </ac:spMkLst>
        </pc:spChg>
        <pc:spChg chg="add del mod">
          <ac:chgData name="Fatima Badri" userId="b88edad8-fee9-4ab3-9711-6dfcec100f00" providerId="ADAL" clId="{A56D0BE7-C952-43A7-A3A3-8FB1D6281A34}" dt="2020-11-12T18:20:40.563" v="2082"/>
          <ac:spMkLst>
            <pc:docMk/>
            <pc:sldMk cId="0" sldId="829"/>
            <ac:spMk id="28" creationId="{3F6C8254-C45A-418F-8492-065517881757}"/>
          </ac:spMkLst>
        </pc:spChg>
        <pc:spChg chg="add del mod">
          <ac:chgData name="Fatima Badri" userId="b88edad8-fee9-4ab3-9711-6dfcec100f00" providerId="ADAL" clId="{A56D0BE7-C952-43A7-A3A3-8FB1D6281A34}" dt="2020-11-12T18:20:40.563" v="2082"/>
          <ac:spMkLst>
            <pc:docMk/>
            <pc:sldMk cId="0" sldId="829"/>
            <ac:spMk id="29" creationId="{711E6E0B-5EF5-4F64-8E69-FF01A494D013}"/>
          </ac:spMkLst>
        </pc:spChg>
        <pc:spChg chg="add del mod">
          <ac:chgData name="Fatima Badri" userId="b88edad8-fee9-4ab3-9711-6dfcec100f00" providerId="ADAL" clId="{A56D0BE7-C952-43A7-A3A3-8FB1D6281A34}" dt="2020-11-12T18:20:40.563" v="2082"/>
          <ac:spMkLst>
            <pc:docMk/>
            <pc:sldMk cId="0" sldId="829"/>
            <ac:spMk id="30" creationId="{F8729E3E-5A6B-4432-A345-0F61CFB41A46}"/>
          </ac:spMkLst>
        </pc:spChg>
        <pc:spChg chg="add del mod">
          <ac:chgData name="Fatima Badri" userId="b88edad8-fee9-4ab3-9711-6dfcec100f00" providerId="ADAL" clId="{A56D0BE7-C952-43A7-A3A3-8FB1D6281A34}" dt="2020-11-12T18:20:40.563" v="2082"/>
          <ac:spMkLst>
            <pc:docMk/>
            <pc:sldMk cId="0" sldId="829"/>
            <ac:spMk id="31" creationId="{25A3319D-B07F-4029-BD3B-A445C3A6381A}"/>
          </ac:spMkLst>
        </pc:spChg>
        <pc:spChg chg="mod">
          <ac:chgData name="Fatima Badri" userId="b88edad8-fee9-4ab3-9711-6dfcec100f00" providerId="ADAL" clId="{A56D0BE7-C952-43A7-A3A3-8FB1D6281A34}" dt="2020-11-12T11:21:37.423" v="624" actId="692"/>
          <ac:spMkLst>
            <pc:docMk/>
            <pc:sldMk cId="0" sldId="829"/>
            <ac:spMk id="32" creationId="{00000000-0000-0000-0000-000000000000}"/>
          </ac:spMkLst>
        </pc:spChg>
        <pc:spChg chg="mod">
          <ac:chgData name="Fatima Badri" userId="b88edad8-fee9-4ab3-9711-6dfcec100f00" providerId="ADAL" clId="{A56D0BE7-C952-43A7-A3A3-8FB1D6281A34}" dt="2020-11-12T11:21:29.670" v="622" actId="692"/>
          <ac:spMkLst>
            <pc:docMk/>
            <pc:sldMk cId="0" sldId="829"/>
            <ac:spMk id="33" creationId="{00000000-0000-0000-0000-000000000000}"/>
          </ac:spMkLst>
        </pc:spChg>
        <pc:spChg chg="mod">
          <ac:chgData name="Fatima Badri" userId="b88edad8-fee9-4ab3-9711-6dfcec100f00" providerId="ADAL" clId="{A56D0BE7-C952-43A7-A3A3-8FB1D6281A34}" dt="2020-11-12T11:21:29.670" v="622" actId="692"/>
          <ac:spMkLst>
            <pc:docMk/>
            <pc:sldMk cId="0" sldId="829"/>
            <ac:spMk id="34" creationId="{00000000-0000-0000-0000-000000000000}"/>
          </ac:spMkLst>
        </pc:spChg>
        <pc:spChg chg="mod">
          <ac:chgData name="Fatima Badri" userId="b88edad8-fee9-4ab3-9711-6dfcec100f00" providerId="ADAL" clId="{A56D0BE7-C952-43A7-A3A3-8FB1D6281A34}" dt="2020-11-12T18:19:13.932" v="2053" actId="20577"/>
          <ac:spMkLst>
            <pc:docMk/>
            <pc:sldMk cId="0" sldId="829"/>
            <ac:spMk id="35" creationId="{00000000-0000-0000-0000-000000000000}"/>
          </ac:spMkLst>
        </pc:spChg>
        <pc:spChg chg="add del mod">
          <ac:chgData name="Fatima Badri" userId="b88edad8-fee9-4ab3-9711-6dfcec100f00" providerId="ADAL" clId="{A56D0BE7-C952-43A7-A3A3-8FB1D6281A34}" dt="2020-11-12T18:20:40.563" v="2082"/>
          <ac:spMkLst>
            <pc:docMk/>
            <pc:sldMk cId="0" sldId="829"/>
            <ac:spMk id="36" creationId="{F97ACCEA-6B28-41F3-A585-E316208642C1}"/>
          </ac:spMkLst>
        </pc:spChg>
        <pc:spChg chg="add del mod">
          <ac:chgData name="Fatima Badri" userId="b88edad8-fee9-4ab3-9711-6dfcec100f00" providerId="ADAL" clId="{A56D0BE7-C952-43A7-A3A3-8FB1D6281A34}" dt="2020-11-12T18:20:40.563" v="2082"/>
          <ac:spMkLst>
            <pc:docMk/>
            <pc:sldMk cId="0" sldId="829"/>
            <ac:spMk id="37" creationId="{08305EBA-9FC1-4A0C-9A3D-4248739FDF1B}"/>
          </ac:spMkLst>
        </pc:spChg>
        <pc:spChg chg="add del mod">
          <ac:chgData name="Fatima Badri" userId="b88edad8-fee9-4ab3-9711-6dfcec100f00" providerId="ADAL" clId="{A56D0BE7-C952-43A7-A3A3-8FB1D6281A34}" dt="2020-11-12T18:20:40.563" v="2082"/>
          <ac:spMkLst>
            <pc:docMk/>
            <pc:sldMk cId="0" sldId="829"/>
            <ac:spMk id="38" creationId="{51F85075-2FE8-47CB-A069-3034057D878A}"/>
          </ac:spMkLst>
        </pc:spChg>
        <pc:spChg chg="add del mod">
          <ac:chgData name="Fatima Badri" userId="b88edad8-fee9-4ab3-9711-6dfcec100f00" providerId="ADAL" clId="{A56D0BE7-C952-43A7-A3A3-8FB1D6281A34}" dt="2020-11-12T18:20:22.197" v="2081" actId="478"/>
          <ac:spMkLst>
            <pc:docMk/>
            <pc:sldMk cId="0" sldId="829"/>
            <ac:spMk id="39" creationId="{FDB51A86-B4B9-4B6A-9197-E3A5508155D2}"/>
          </ac:spMkLst>
        </pc:spChg>
        <pc:spChg chg="add mod">
          <ac:chgData name="Fatima Badri" userId="b88edad8-fee9-4ab3-9711-6dfcec100f00" providerId="ADAL" clId="{A56D0BE7-C952-43A7-A3A3-8FB1D6281A34}" dt="2020-11-12T18:19:59.544" v="2071" actId="20577"/>
          <ac:spMkLst>
            <pc:docMk/>
            <pc:sldMk cId="0" sldId="829"/>
            <ac:spMk id="40" creationId="{CFBAF6FC-FC4C-45D9-A775-50B2B5A50E8C}"/>
          </ac:spMkLst>
        </pc:spChg>
        <pc:spChg chg="add mod">
          <ac:chgData name="Fatima Badri" userId="b88edad8-fee9-4ab3-9711-6dfcec100f00" providerId="ADAL" clId="{A56D0BE7-C952-43A7-A3A3-8FB1D6281A34}" dt="2020-11-12T18:20:09.659" v="2076" actId="20577"/>
          <ac:spMkLst>
            <pc:docMk/>
            <pc:sldMk cId="0" sldId="829"/>
            <ac:spMk id="41" creationId="{9BD15408-F99D-40C6-827B-52F7918A1EC4}"/>
          </ac:spMkLst>
        </pc:spChg>
        <pc:spChg chg="add mod">
          <ac:chgData name="Fatima Badri" userId="b88edad8-fee9-4ab3-9711-6dfcec100f00" providerId="ADAL" clId="{A56D0BE7-C952-43A7-A3A3-8FB1D6281A34}" dt="2020-11-12T18:20:19.698" v="2080" actId="1076"/>
          <ac:spMkLst>
            <pc:docMk/>
            <pc:sldMk cId="0" sldId="829"/>
            <ac:spMk id="42" creationId="{8936F28E-EDC0-4352-B563-456AE701183C}"/>
          </ac:spMkLst>
        </pc:spChg>
        <pc:picChg chg="add del mod">
          <ac:chgData name="Fatima Badri" userId="b88edad8-fee9-4ab3-9711-6dfcec100f00" providerId="ADAL" clId="{A56D0BE7-C952-43A7-A3A3-8FB1D6281A34}" dt="2020-11-12T18:18:30.925" v="2043" actId="478"/>
          <ac:picMkLst>
            <pc:docMk/>
            <pc:sldMk cId="0" sldId="829"/>
            <ac:picMk id="29710" creationId="{00000000-0000-0000-0000-000000000000}"/>
          </ac:picMkLst>
        </pc:picChg>
        <pc:cxnChg chg="mod">
          <ac:chgData name="Fatima Badri" userId="b88edad8-fee9-4ab3-9711-6dfcec100f00" providerId="ADAL" clId="{A56D0BE7-C952-43A7-A3A3-8FB1D6281A34}" dt="2020-11-12T11:21:29.670" v="622" actId="692"/>
          <ac:cxnSpMkLst>
            <pc:docMk/>
            <pc:sldMk cId="0" sldId="829"/>
            <ac:cxnSpMk id="3" creationId="{00000000-0000-0000-0000-000000000000}"/>
          </ac:cxnSpMkLst>
        </pc:cxnChg>
      </pc:sldChg>
      <pc:sldChg chg="addSp delSp modSp">
        <pc:chgData name="Fatima Badri" userId="b88edad8-fee9-4ab3-9711-6dfcec100f00" providerId="ADAL" clId="{A56D0BE7-C952-43A7-A3A3-8FB1D6281A34}" dt="2020-11-12T18:14:42.005" v="1952" actId="207"/>
        <pc:sldMkLst>
          <pc:docMk/>
          <pc:sldMk cId="0" sldId="830"/>
        </pc:sldMkLst>
        <pc:spChg chg="mod">
          <ac:chgData name="Fatima Badri" userId="b88edad8-fee9-4ab3-9711-6dfcec100f00" providerId="ADAL" clId="{A56D0BE7-C952-43A7-A3A3-8FB1D6281A34}" dt="2020-11-12T18:12:45.383" v="1920" actId="552"/>
          <ac:spMkLst>
            <pc:docMk/>
            <pc:sldMk cId="0" sldId="830"/>
            <ac:spMk id="15" creationId="{00000000-0000-0000-0000-000000000000}"/>
          </ac:spMkLst>
        </pc:spChg>
        <pc:spChg chg="del">
          <ac:chgData name="Fatima Badri" userId="b88edad8-fee9-4ab3-9711-6dfcec100f00" providerId="ADAL" clId="{A56D0BE7-C952-43A7-A3A3-8FB1D6281A34}" dt="2020-11-12T18:11:17.245" v="1885" actId="478"/>
          <ac:spMkLst>
            <pc:docMk/>
            <pc:sldMk cId="0" sldId="830"/>
            <ac:spMk id="17" creationId="{00000000-0000-0000-0000-000000000000}"/>
          </ac:spMkLst>
        </pc:spChg>
        <pc:spChg chg="del">
          <ac:chgData name="Fatima Badri" userId="b88edad8-fee9-4ab3-9711-6dfcec100f00" providerId="ADAL" clId="{A56D0BE7-C952-43A7-A3A3-8FB1D6281A34}" dt="2020-11-12T18:11:23.294" v="1887" actId="478"/>
          <ac:spMkLst>
            <pc:docMk/>
            <pc:sldMk cId="0" sldId="830"/>
            <ac:spMk id="19" creationId="{00000000-0000-0000-0000-000000000000}"/>
          </ac:spMkLst>
        </pc:spChg>
        <pc:spChg chg="add mod">
          <ac:chgData name="Fatima Badri" userId="b88edad8-fee9-4ab3-9711-6dfcec100f00" providerId="ADAL" clId="{A56D0BE7-C952-43A7-A3A3-8FB1D6281A34}" dt="2020-11-12T18:11:21.495" v="1886" actId="1076"/>
          <ac:spMkLst>
            <pc:docMk/>
            <pc:sldMk cId="0" sldId="830"/>
            <ac:spMk id="20" creationId="{95412709-D21A-4748-AF17-64187EA6DE88}"/>
          </ac:spMkLst>
        </pc:spChg>
        <pc:spChg chg="del">
          <ac:chgData name="Fatima Badri" userId="b88edad8-fee9-4ab3-9711-6dfcec100f00" providerId="ADAL" clId="{A56D0BE7-C952-43A7-A3A3-8FB1D6281A34}" dt="2020-11-12T18:11:32.515" v="1889" actId="478"/>
          <ac:spMkLst>
            <pc:docMk/>
            <pc:sldMk cId="0" sldId="830"/>
            <ac:spMk id="21" creationId="{00000000-0000-0000-0000-000000000000}"/>
          </ac:spMkLst>
        </pc:spChg>
        <pc:spChg chg="del">
          <ac:chgData name="Fatima Badri" userId="b88edad8-fee9-4ab3-9711-6dfcec100f00" providerId="ADAL" clId="{A56D0BE7-C952-43A7-A3A3-8FB1D6281A34}" dt="2020-11-12T18:11:34.819" v="1890" actId="478"/>
          <ac:spMkLst>
            <pc:docMk/>
            <pc:sldMk cId="0" sldId="830"/>
            <ac:spMk id="22" creationId="{00000000-0000-0000-0000-000000000000}"/>
          </ac:spMkLst>
        </pc:spChg>
        <pc:spChg chg="add mod">
          <ac:chgData name="Fatima Badri" userId="b88edad8-fee9-4ab3-9711-6dfcec100f00" providerId="ADAL" clId="{A56D0BE7-C952-43A7-A3A3-8FB1D6281A34}" dt="2020-11-12T18:11:27.089" v="1888" actId="1076"/>
          <ac:spMkLst>
            <pc:docMk/>
            <pc:sldMk cId="0" sldId="830"/>
            <ac:spMk id="23" creationId="{806FA81D-A860-4007-997D-8EB1892141C5}"/>
          </ac:spMkLst>
        </pc:spChg>
        <pc:spChg chg="add del mod">
          <ac:chgData name="Fatima Badri" userId="b88edad8-fee9-4ab3-9711-6dfcec100f00" providerId="ADAL" clId="{A56D0BE7-C952-43A7-A3A3-8FB1D6281A34}" dt="2020-11-12T18:11:40.971" v="1893" actId="478"/>
          <ac:spMkLst>
            <pc:docMk/>
            <pc:sldMk cId="0" sldId="830"/>
            <ac:spMk id="24" creationId="{26336DC6-6AEC-4574-BD61-358ED329B803}"/>
          </ac:spMkLst>
        </pc:spChg>
        <pc:spChg chg="mod">
          <ac:chgData name="Fatima Badri" userId="b88edad8-fee9-4ab3-9711-6dfcec100f00" providerId="ADAL" clId="{A56D0BE7-C952-43A7-A3A3-8FB1D6281A34}" dt="2020-11-12T18:12:27.856" v="1917" actId="1035"/>
          <ac:spMkLst>
            <pc:docMk/>
            <pc:sldMk cId="0" sldId="830"/>
            <ac:spMk id="25" creationId="{00000000-0000-0000-0000-000000000000}"/>
          </ac:spMkLst>
        </pc:spChg>
        <pc:spChg chg="add del mod">
          <ac:chgData name="Fatima Badri" userId="b88edad8-fee9-4ab3-9711-6dfcec100f00" providerId="ADAL" clId="{A56D0BE7-C952-43A7-A3A3-8FB1D6281A34}" dt="2020-11-12T18:11:40.971" v="1893" actId="478"/>
          <ac:spMkLst>
            <pc:docMk/>
            <pc:sldMk cId="0" sldId="830"/>
            <ac:spMk id="26" creationId="{81D205E3-92B0-4608-8951-C7AB8454D809}"/>
          </ac:spMkLst>
        </pc:spChg>
        <pc:spChg chg="add del mod">
          <ac:chgData name="Fatima Badri" userId="b88edad8-fee9-4ab3-9711-6dfcec100f00" providerId="ADAL" clId="{A56D0BE7-C952-43A7-A3A3-8FB1D6281A34}" dt="2020-11-12T18:11:40.971" v="1893" actId="478"/>
          <ac:spMkLst>
            <pc:docMk/>
            <pc:sldMk cId="0" sldId="830"/>
            <ac:spMk id="27" creationId="{BBC037B8-8A57-46DC-864F-D9A7A7698789}"/>
          </ac:spMkLst>
        </pc:spChg>
        <pc:spChg chg="add del mod">
          <ac:chgData name="Fatima Badri" userId="b88edad8-fee9-4ab3-9711-6dfcec100f00" providerId="ADAL" clId="{A56D0BE7-C952-43A7-A3A3-8FB1D6281A34}" dt="2020-11-12T18:11:40.971" v="1893" actId="478"/>
          <ac:spMkLst>
            <pc:docMk/>
            <pc:sldMk cId="0" sldId="830"/>
            <ac:spMk id="28" creationId="{28D7DEDE-90E3-4E19-BEA9-4D934D24A72F}"/>
          </ac:spMkLst>
        </pc:spChg>
        <pc:spChg chg="add del mod">
          <ac:chgData name="Fatima Badri" userId="b88edad8-fee9-4ab3-9711-6dfcec100f00" providerId="ADAL" clId="{A56D0BE7-C952-43A7-A3A3-8FB1D6281A34}" dt="2020-11-12T18:11:40.971" v="1893" actId="478"/>
          <ac:spMkLst>
            <pc:docMk/>
            <pc:sldMk cId="0" sldId="830"/>
            <ac:spMk id="29" creationId="{283668A6-5D0B-44BC-88C5-85B632DF7CD0}"/>
          </ac:spMkLst>
        </pc:spChg>
        <pc:spChg chg="add mod">
          <ac:chgData name="Fatima Badri" userId="b88edad8-fee9-4ab3-9711-6dfcec100f00" providerId="ADAL" clId="{A56D0BE7-C952-43A7-A3A3-8FB1D6281A34}" dt="2020-11-12T18:11:53.186" v="1896" actId="1076"/>
          <ac:spMkLst>
            <pc:docMk/>
            <pc:sldMk cId="0" sldId="830"/>
            <ac:spMk id="30" creationId="{6C7EFE09-6685-4DEF-9E73-A147611930AB}"/>
          </ac:spMkLst>
        </pc:spChg>
        <pc:spChg chg="add mod">
          <ac:chgData name="Fatima Badri" userId="b88edad8-fee9-4ab3-9711-6dfcec100f00" providerId="ADAL" clId="{A56D0BE7-C952-43A7-A3A3-8FB1D6281A34}" dt="2020-11-12T18:11:48.608" v="1895" actId="1076"/>
          <ac:spMkLst>
            <pc:docMk/>
            <pc:sldMk cId="0" sldId="830"/>
            <ac:spMk id="31" creationId="{9F6A604E-3E49-47BC-A93C-768E2B73F40A}"/>
          </ac:spMkLst>
        </pc:spChg>
        <pc:spChg chg="add del mod">
          <ac:chgData name="Fatima Badri" userId="b88edad8-fee9-4ab3-9711-6dfcec100f00" providerId="ADAL" clId="{A56D0BE7-C952-43A7-A3A3-8FB1D6281A34}" dt="2020-11-12T18:13:36.116" v="1934" actId="478"/>
          <ac:spMkLst>
            <pc:docMk/>
            <pc:sldMk cId="0" sldId="830"/>
            <ac:spMk id="33" creationId="{788C6462-BFC7-4FB4-9F2E-C4A4C1C740E6}"/>
          </ac:spMkLst>
        </pc:spChg>
        <pc:spChg chg="add del mod">
          <ac:chgData name="Fatima Badri" userId="b88edad8-fee9-4ab3-9711-6dfcec100f00" providerId="ADAL" clId="{A56D0BE7-C952-43A7-A3A3-8FB1D6281A34}" dt="2020-11-12T18:11:43.083" v="1894" actId="478"/>
          <ac:spMkLst>
            <pc:docMk/>
            <pc:sldMk cId="0" sldId="830"/>
            <ac:spMk id="35" creationId="{9FD793D9-9726-410D-AD7F-2E915638A5FE}"/>
          </ac:spMkLst>
        </pc:spChg>
        <pc:spChg chg="add del mod">
          <ac:chgData name="Fatima Badri" userId="b88edad8-fee9-4ab3-9711-6dfcec100f00" providerId="ADAL" clId="{A56D0BE7-C952-43A7-A3A3-8FB1D6281A34}" dt="2020-11-12T18:11:43.083" v="1894" actId="478"/>
          <ac:spMkLst>
            <pc:docMk/>
            <pc:sldMk cId="0" sldId="830"/>
            <ac:spMk id="36" creationId="{B0A561E0-A7AA-4917-8866-439E1479B78B}"/>
          </ac:spMkLst>
        </pc:spChg>
        <pc:spChg chg="add del mod">
          <ac:chgData name="Fatima Badri" userId="b88edad8-fee9-4ab3-9711-6dfcec100f00" providerId="ADAL" clId="{A56D0BE7-C952-43A7-A3A3-8FB1D6281A34}" dt="2020-11-12T18:11:43.083" v="1894" actId="478"/>
          <ac:spMkLst>
            <pc:docMk/>
            <pc:sldMk cId="0" sldId="830"/>
            <ac:spMk id="38" creationId="{EC4D1B37-E3BC-4E4B-8EE8-077DB4154DB2}"/>
          </ac:spMkLst>
        </pc:spChg>
        <pc:spChg chg="add del mod">
          <ac:chgData name="Fatima Badri" userId="b88edad8-fee9-4ab3-9711-6dfcec100f00" providerId="ADAL" clId="{A56D0BE7-C952-43A7-A3A3-8FB1D6281A34}" dt="2020-11-12T18:11:43.083" v="1894" actId="478"/>
          <ac:spMkLst>
            <pc:docMk/>
            <pc:sldMk cId="0" sldId="830"/>
            <ac:spMk id="40" creationId="{ACF26EB1-F8B0-44C2-BC89-DE971FF7AE5D}"/>
          </ac:spMkLst>
        </pc:spChg>
        <pc:spChg chg="add del mod">
          <ac:chgData name="Fatima Badri" userId="b88edad8-fee9-4ab3-9711-6dfcec100f00" providerId="ADAL" clId="{A56D0BE7-C952-43A7-A3A3-8FB1D6281A34}" dt="2020-11-12T18:13:38.959" v="1935"/>
          <ac:spMkLst>
            <pc:docMk/>
            <pc:sldMk cId="0" sldId="830"/>
            <ac:spMk id="41" creationId="{9FE7D908-94A6-4C6D-BC89-6D17522F4E3F}"/>
          </ac:spMkLst>
        </pc:spChg>
        <pc:spChg chg="add del mod">
          <ac:chgData name="Fatima Badri" userId="b88edad8-fee9-4ab3-9711-6dfcec100f00" providerId="ADAL" clId="{A56D0BE7-C952-43A7-A3A3-8FB1D6281A34}" dt="2020-11-12T18:13:38.959" v="1935"/>
          <ac:spMkLst>
            <pc:docMk/>
            <pc:sldMk cId="0" sldId="830"/>
            <ac:spMk id="42" creationId="{E073475D-DE48-42FA-967F-C796C007F309}"/>
          </ac:spMkLst>
        </pc:spChg>
        <pc:spChg chg="add del mod">
          <ac:chgData name="Fatima Badri" userId="b88edad8-fee9-4ab3-9711-6dfcec100f00" providerId="ADAL" clId="{A56D0BE7-C952-43A7-A3A3-8FB1D6281A34}" dt="2020-11-12T18:13:38.959" v="1935"/>
          <ac:spMkLst>
            <pc:docMk/>
            <pc:sldMk cId="0" sldId="830"/>
            <ac:spMk id="43" creationId="{DF3C7A2C-E5FD-4F99-A881-5D4849348F37}"/>
          </ac:spMkLst>
        </pc:spChg>
        <pc:spChg chg="add del mod">
          <ac:chgData name="Fatima Badri" userId="b88edad8-fee9-4ab3-9711-6dfcec100f00" providerId="ADAL" clId="{A56D0BE7-C952-43A7-A3A3-8FB1D6281A34}" dt="2020-11-12T18:13:38.959" v="1935"/>
          <ac:spMkLst>
            <pc:docMk/>
            <pc:sldMk cId="0" sldId="830"/>
            <ac:spMk id="44" creationId="{A359BE52-C002-4F55-A294-14990D4CCC3C}"/>
          </ac:spMkLst>
        </pc:spChg>
        <pc:spChg chg="add del mod">
          <ac:chgData name="Fatima Badri" userId="b88edad8-fee9-4ab3-9711-6dfcec100f00" providerId="ADAL" clId="{A56D0BE7-C952-43A7-A3A3-8FB1D6281A34}" dt="2020-11-12T18:13:38.959" v="1935"/>
          <ac:spMkLst>
            <pc:docMk/>
            <pc:sldMk cId="0" sldId="830"/>
            <ac:spMk id="45" creationId="{BF7660E3-7DCB-49FE-940C-D53A537DEEA5}"/>
          </ac:spMkLst>
        </pc:spChg>
        <pc:spChg chg="add del mod">
          <ac:chgData name="Fatima Badri" userId="b88edad8-fee9-4ab3-9711-6dfcec100f00" providerId="ADAL" clId="{A56D0BE7-C952-43A7-A3A3-8FB1D6281A34}" dt="2020-11-12T18:13:38.959" v="1935"/>
          <ac:spMkLst>
            <pc:docMk/>
            <pc:sldMk cId="0" sldId="830"/>
            <ac:spMk id="47" creationId="{C7D8D336-CB6D-4B86-8AE2-64D611FE6EFE}"/>
          </ac:spMkLst>
        </pc:spChg>
        <pc:spChg chg="add del mod">
          <ac:chgData name="Fatima Badri" userId="b88edad8-fee9-4ab3-9711-6dfcec100f00" providerId="ADAL" clId="{A56D0BE7-C952-43A7-A3A3-8FB1D6281A34}" dt="2020-11-12T18:13:38.959" v="1935"/>
          <ac:spMkLst>
            <pc:docMk/>
            <pc:sldMk cId="0" sldId="830"/>
            <ac:spMk id="48" creationId="{1B86937C-AC7B-4F0B-8F8B-B430D9C687F6}"/>
          </ac:spMkLst>
        </pc:spChg>
        <pc:spChg chg="add del">
          <ac:chgData name="Fatima Badri" userId="b88edad8-fee9-4ab3-9711-6dfcec100f00" providerId="ADAL" clId="{A56D0BE7-C952-43A7-A3A3-8FB1D6281A34}" dt="2020-11-12T18:12:06.256" v="1898"/>
          <ac:spMkLst>
            <pc:docMk/>
            <pc:sldMk cId="0" sldId="830"/>
            <ac:spMk id="49" creationId="{52DF51AA-C0C6-4E7B-B48A-FE132ADD8D07}"/>
          </ac:spMkLst>
        </pc:spChg>
        <pc:spChg chg="add del">
          <ac:chgData name="Fatima Badri" userId="b88edad8-fee9-4ab3-9711-6dfcec100f00" providerId="ADAL" clId="{A56D0BE7-C952-43A7-A3A3-8FB1D6281A34}" dt="2020-11-12T18:12:06.256" v="1898"/>
          <ac:spMkLst>
            <pc:docMk/>
            <pc:sldMk cId="0" sldId="830"/>
            <ac:spMk id="50" creationId="{CE4FD327-7E9D-4D35-ACF3-750B5EFAE97F}"/>
          </ac:spMkLst>
        </pc:spChg>
        <pc:spChg chg="add del">
          <ac:chgData name="Fatima Badri" userId="b88edad8-fee9-4ab3-9711-6dfcec100f00" providerId="ADAL" clId="{A56D0BE7-C952-43A7-A3A3-8FB1D6281A34}" dt="2020-11-12T18:12:06.256" v="1898"/>
          <ac:spMkLst>
            <pc:docMk/>
            <pc:sldMk cId="0" sldId="830"/>
            <ac:spMk id="51" creationId="{12BBD57C-F2FE-4AF2-9F9E-DE8F28BD81FF}"/>
          </ac:spMkLst>
        </pc:spChg>
        <pc:spChg chg="add del">
          <ac:chgData name="Fatima Badri" userId="b88edad8-fee9-4ab3-9711-6dfcec100f00" providerId="ADAL" clId="{A56D0BE7-C952-43A7-A3A3-8FB1D6281A34}" dt="2020-11-12T18:12:06.256" v="1898"/>
          <ac:spMkLst>
            <pc:docMk/>
            <pc:sldMk cId="0" sldId="830"/>
            <ac:spMk id="52" creationId="{7756FA77-1652-453E-9E84-B18E31F27A76}"/>
          </ac:spMkLst>
        </pc:spChg>
        <pc:spChg chg="add del">
          <ac:chgData name="Fatima Badri" userId="b88edad8-fee9-4ab3-9711-6dfcec100f00" providerId="ADAL" clId="{A56D0BE7-C952-43A7-A3A3-8FB1D6281A34}" dt="2020-11-12T18:12:06.256" v="1898"/>
          <ac:spMkLst>
            <pc:docMk/>
            <pc:sldMk cId="0" sldId="830"/>
            <ac:spMk id="53" creationId="{33CCEAF7-96FE-4BAD-A351-3CE7E2948410}"/>
          </ac:spMkLst>
        </pc:spChg>
        <pc:spChg chg="add del">
          <ac:chgData name="Fatima Badri" userId="b88edad8-fee9-4ab3-9711-6dfcec100f00" providerId="ADAL" clId="{A56D0BE7-C952-43A7-A3A3-8FB1D6281A34}" dt="2020-11-12T18:12:06.256" v="1898"/>
          <ac:spMkLst>
            <pc:docMk/>
            <pc:sldMk cId="0" sldId="830"/>
            <ac:spMk id="54" creationId="{F0F4FEBF-E789-4D57-B40D-797BF0910F2B}"/>
          </ac:spMkLst>
        </pc:spChg>
        <pc:spChg chg="add del">
          <ac:chgData name="Fatima Badri" userId="b88edad8-fee9-4ab3-9711-6dfcec100f00" providerId="ADAL" clId="{A56D0BE7-C952-43A7-A3A3-8FB1D6281A34}" dt="2020-11-12T18:12:06.256" v="1898"/>
          <ac:spMkLst>
            <pc:docMk/>
            <pc:sldMk cId="0" sldId="830"/>
            <ac:spMk id="55" creationId="{74525163-3EE4-4C91-BF83-A1962A8DEA1A}"/>
          </ac:spMkLst>
        </pc:spChg>
        <pc:spChg chg="add del mod">
          <ac:chgData name="Fatima Badri" userId="b88edad8-fee9-4ab3-9711-6dfcec100f00" providerId="ADAL" clId="{A56D0BE7-C952-43A7-A3A3-8FB1D6281A34}" dt="2020-11-12T18:13:33.600" v="1933" actId="478"/>
          <ac:spMkLst>
            <pc:docMk/>
            <pc:sldMk cId="0" sldId="830"/>
            <ac:spMk id="56" creationId="{CAE84D04-890D-48E8-889E-57AF82A6B9C9}"/>
          </ac:spMkLst>
        </pc:spChg>
        <pc:spChg chg="add mod">
          <ac:chgData name="Fatima Badri" userId="b88edad8-fee9-4ab3-9711-6dfcec100f00" providerId="ADAL" clId="{A56D0BE7-C952-43A7-A3A3-8FB1D6281A34}" dt="2020-11-12T18:14:39.829" v="1951" actId="207"/>
          <ac:spMkLst>
            <pc:docMk/>
            <pc:sldMk cId="0" sldId="830"/>
            <ac:spMk id="57" creationId="{8459BD63-BB22-4D18-95E8-A82E2D967203}"/>
          </ac:spMkLst>
        </pc:spChg>
        <pc:spChg chg="add mod">
          <ac:chgData name="Fatima Badri" userId="b88edad8-fee9-4ab3-9711-6dfcec100f00" providerId="ADAL" clId="{A56D0BE7-C952-43A7-A3A3-8FB1D6281A34}" dt="2020-11-12T18:14:42.005" v="1952" actId="207"/>
          <ac:spMkLst>
            <pc:docMk/>
            <pc:sldMk cId="0" sldId="830"/>
            <ac:spMk id="58" creationId="{D38F282F-BDA1-4B60-97E0-9C7631C33BEB}"/>
          </ac:spMkLst>
        </pc:spChg>
      </pc:sldChg>
      <pc:sldChg chg="addSp delSp modSp">
        <pc:chgData name="Fatima Badri" userId="b88edad8-fee9-4ab3-9711-6dfcec100f00" providerId="ADAL" clId="{A56D0BE7-C952-43A7-A3A3-8FB1D6281A34}" dt="2020-11-12T18:17:37.771" v="2024"/>
        <pc:sldMkLst>
          <pc:docMk/>
          <pc:sldMk cId="0" sldId="831"/>
        </pc:sldMkLst>
        <pc:spChg chg="del">
          <ac:chgData name="Fatima Badri" userId="b88edad8-fee9-4ab3-9711-6dfcec100f00" providerId="ADAL" clId="{A56D0BE7-C952-43A7-A3A3-8FB1D6281A34}" dt="2020-11-12T18:13:52.858" v="1939" actId="478"/>
          <ac:spMkLst>
            <pc:docMk/>
            <pc:sldMk cId="0" sldId="831"/>
            <ac:spMk id="14" creationId="{00000000-0000-0000-0000-000000000000}"/>
          </ac:spMkLst>
        </pc:spChg>
        <pc:spChg chg="del">
          <ac:chgData name="Fatima Badri" userId="b88edad8-fee9-4ab3-9711-6dfcec100f00" providerId="ADAL" clId="{A56D0BE7-C952-43A7-A3A3-8FB1D6281A34}" dt="2020-11-12T18:13:57.851" v="1941" actId="478"/>
          <ac:spMkLst>
            <pc:docMk/>
            <pc:sldMk cId="0" sldId="831"/>
            <ac:spMk id="15" creationId="{00000000-0000-0000-0000-000000000000}"/>
          </ac:spMkLst>
        </pc:spChg>
        <pc:spChg chg="del">
          <ac:chgData name="Fatima Badri" userId="b88edad8-fee9-4ab3-9711-6dfcec100f00" providerId="ADAL" clId="{A56D0BE7-C952-43A7-A3A3-8FB1D6281A34}" dt="2020-11-12T18:14:00.270" v="1942" actId="478"/>
          <ac:spMkLst>
            <pc:docMk/>
            <pc:sldMk cId="0" sldId="831"/>
            <ac:spMk id="16" creationId="{00000000-0000-0000-0000-000000000000}"/>
          </ac:spMkLst>
        </pc:spChg>
        <pc:spChg chg="add del mod">
          <ac:chgData name="Fatima Badri" userId="b88edad8-fee9-4ab3-9711-6dfcec100f00" providerId="ADAL" clId="{A56D0BE7-C952-43A7-A3A3-8FB1D6281A34}" dt="2020-11-12T18:17:37.771" v="2024"/>
          <ac:spMkLst>
            <pc:docMk/>
            <pc:sldMk cId="0" sldId="831"/>
            <ac:spMk id="17" creationId="{3F5448FD-5759-464B-B69B-71B1056E247F}"/>
          </ac:spMkLst>
        </pc:spChg>
        <pc:spChg chg="add del mod">
          <ac:chgData name="Fatima Badri" userId="b88edad8-fee9-4ab3-9711-6dfcec100f00" providerId="ADAL" clId="{A56D0BE7-C952-43A7-A3A3-8FB1D6281A34}" dt="2020-11-12T18:17:37.771" v="2024"/>
          <ac:spMkLst>
            <pc:docMk/>
            <pc:sldMk cId="0" sldId="831"/>
            <ac:spMk id="18" creationId="{B45B0F34-838D-4B86-82D4-DA22F6894216}"/>
          </ac:spMkLst>
        </pc:spChg>
        <pc:spChg chg="add del mod">
          <ac:chgData name="Fatima Badri" userId="b88edad8-fee9-4ab3-9711-6dfcec100f00" providerId="ADAL" clId="{A56D0BE7-C952-43A7-A3A3-8FB1D6281A34}" dt="2020-11-12T18:17:37.771" v="2024"/>
          <ac:spMkLst>
            <pc:docMk/>
            <pc:sldMk cId="0" sldId="831"/>
            <ac:spMk id="19" creationId="{362F18CD-9A94-4D36-BFBA-FF9819BD43E5}"/>
          </ac:spMkLst>
        </pc:spChg>
        <pc:spChg chg="add del mod">
          <ac:chgData name="Fatima Badri" userId="b88edad8-fee9-4ab3-9711-6dfcec100f00" providerId="ADAL" clId="{A56D0BE7-C952-43A7-A3A3-8FB1D6281A34}" dt="2020-11-12T18:17:37.771" v="2024"/>
          <ac:spMkLst>
            <pc:docMk/>
            <pc:sldMk cId="0" sldId="831"/>
            <ac:spMk id="20" creationId="{DBA20FC0-EAF9-4F9D-A225-DC94492B32BC}"/>
          </ac:spMkLst>
        </pc:spChg>
        <pc:spChg chg="add del mod">
          <ac:chgData name="Fatima Badri" userId="b88edad8-fee9-4ab3-9711-6dfcec100f00" providerId="ADAL" clId="{A56D0BE7-C952-43A7-A3A3-8FB1D6281A34}" dt="2020-11-12T18:17:37.771" v="2024"/>
          <ac:spMkLst>
            <pc:docMk/>
            <pc:sldMk cId="0" sldId="831"/>
            <ac:spMk id="21" creationId="{2F9E39FD-89E4-4B95-8506-EE070A279040}"/>
          </ac:spMkLst>
        </pc:spChg>
        <pc:spChg chg="add del mod">
          <ac:chgData name="Fatima Badri" userId="b88edad8-fee9-4ab3-9711-6dfcec100f00" providerId="ADAL" clId="{A56D0BE7-C952-43A7-A3A3-8FB1D6281A34}" dt="2020-11-12T18:17:37.771" v="2024"/>
          <ac:spMkLst>
            <pc:docMk/>
            <pc:sldMk cId="0" sldId="831"/>
            <ac:spMk id="22" creationId="{CEA5B7A2-6E2A-4259-BDED-46099C2E8F74}"/>
          </ac:spMkLst>
        </pc:spChg>
        <pc:spChg chg="add del mod">
          <ac:chgData name="Fatima Badri" userId="b88edad8-fee9-4ab3-9711-6dfcec100f00" providerId="ADAL" clId="{A56D0BE7-C952-43A7-A3A3-8FB1D6281A34}" dt="2020-11-12T18:17:37.771" v="2024"/>
          <ac:spMkLst>
            <pc:docMk/>
            <pc:sldMk cId="0" sldId="831"/>
            <ac:spMk id="23" creationId="{E6903B15-225C-4D15-BC80-0433CB517C21}"/>
          </ac:spMkLst>
        </pc:spChg>
        <pc:spChg chg="add mod">
          <ac:chgData name="Fatima Badri" userId="b88edad8-fee9-4ab3-9711-6dfcec100f00" providerId="ADAL" clId="{A56D0BE7-C952-43A7-A3A3-8FB1D6281A34}" dt="2020-11-12T18:13:55.899" v="1940" actId="1076"/>
          <ac:spMkLst>
            <pc:docMk/>
            <pc:sldMk cId="0" sldId="831"/>
            <ac:spMk id="24" creationId="{F63D457B-26C3-4CE6-AE58-2F320BC77A64}"/>
          </ac:spMkLst>
        </pc:spChg>
        <pc:spChg chg="add mod">
          <ac:chgData name="Fatima Badri" userId="b88edad8-fee9-4ab3-9711-6dfcec100f00" providerId="ADAL" clId="{A56D0BE7-C952-43A7-A3A3-8FB1D6281A34}" dt="2020-11-12T18:14:04.262" v="1943" actId="1076"/>
          <ac:spMkLst>
            <pc:docMk/>
            <pc:sldMk cId="0" sldId="831"/>
            <ac:spMk id="25" creationId="{E8F11328-7195-44FC-B283-F746DA79610B}"/>
          </ac:spMkLst>
        </pc:spChg>
        <pc:spChg chg="add mod">
          <ac:chgData name="Fatima Badri" userId="b88edad8-fee9-4ab3-9711-6dfcec100f00" providerId="ADAL" clId="{A56D0BE7-C952-43A7-A3A3-8FB1D6281A34}" dt="2020-11-12T18:14:07.080" v="1944" actId="1076"/>
          <ac:spMkLst>
            <pc:docMk/>
            <pc:sldMk cId="0" sldId="831"/>
            <ac:spMk id="26" creationId="{3B55CDAB-3B5B-47DE-B41C-E6890A589096}"/>
          </ac:spMkLst>
        </pc:spChg>
        <pc:spChg chg="mod">
          <ac:chgData name="Fatima Badri" userId="b88edad8-fee9-4ab3-9711-6dfcec100f00" providerId="ADAL" clId="{A56D0BE7-C952-43A7-A3A3-8FB1D6281A34}" dt="2020-11-12T11:18:37.984" v="598" actId="692"/>
          <ac:spMkLst>
            <pc:docMk/>
            <pc:sldMk cId="0" sldId="831"/>
            <ac:spMk id="29" creationId="{00000000-0000-0000-0000-000000000000}"/>
          </ac:spMkLst>
        </pc:spChg>
        <pc:spChg chg="add del mod">
          <ac:chgData name="Fatima Badri" userId="b88edad8-fee9-4ab3-9711-6dfcec100f00" providerId="ADAL" clId="{A56D0BE7-C952-43A7-A3A3-8FB1D6281A34}" dt="2020-11-12T18:15:00.563" v="1958" actId="478"/>
          <ac:spMkLst>
            <pc:docMk/>
            <pc:sldMk cId="0" sldId="831"/>
            <ac:spMk id="30" creationId="{0F62EFFC-283E-4D37-B179-EC368C48F3BF}"/>
          </ac:spMkLst>
        </pc:spChg>
        <pc:spChg chg="add del mod">
          <ac:chgData name="Fatima Badri" userId="b88edad8-fee9-4ab3-9711-6dfcec100f00" providerId="ADAL" clId="{A56D0BE7-C952-43A7-A3A3-8FB1D6281A34}" dt="2020-11-12T18:15:00.563" v="1958" actId="478"/>
          <ac:spMkLst>
            <pc:docMk/>
            <pc:sldMk cId="0" sldId="831"/>
            <ac:spMk id="31" creationId="{8B6352AF-196A-48D2-A2DB-C0B7EBB1663F}"/>
          </ac:spMkLst>
        </pc:spChg>
        <pc:spChg chg="add del mod">
          <ac:chgData name="Fatima Badri" userId="b88edad8-fee9-4ab3-9711-6dfcec100f00" providerId="ADAL" clId="{A56D0BE7-C952-43A7-A3A3-8FB1D6281A34}" dt="2020-11-12T18:15:00.563" v="1958" actId="478"/>
          <ac:spMkLst>
            <pc:docMk/>
            <pc:sldMk cId="0" sldId="831"/>
            <ac:spMk id="32" creationId="{0E82D8AA-D68D-4ADD-8EE2-312A1AE4AE2A}"/>
          </ac:spMkLst>
        </pc:spChg>
        <pc:spChg chg="add del mod">
          <ac:chgData name="Fatima Badri" userId="b88edad8-fee9-4ab3-9711-6dfcec100f00" providerId="ADAL" clId="{A56D0BE7-C952-43A7-A3A3-8FB1D6281A34}" dt="2020-11-12T18:15:00.563" v="1958" actId="478"/>
          <ac:spMkLst>
            <pc:docMk/>
            <pc:sldMk cId="0" sldId="831"/>
            <ac:spMk id="33" creationId="{C76D7F88-CC9C-4599-B900-F0372684FDF3}"/>
          </ac:spMkLst>
        </pc:spChg>
        <pc:spChg chg="add del mod">
          <ac:chgData name="Fatima Badri" userId="b88edad8-fee9-4ab3-9711-6dfcec100f00" providerId="ADAL" clId="{A56D0BE7-C952-43A7-A3A3-8FB1D6281A34}" dt="2020-11-12T18:17:17.669" v="2008" actId="478"/>
          <ac:spMkLst>
            <pc:docMk/>
            <pc:sldMk cId="0" sldId="831"/>
            <ac:spMk id="34" creationId="{E939114C-76EB-453E-9208-22D4FC5003AA}"/>
          </ac:spMkLst>
        </pc:spChg>
        <pc:spChg chg="mod">
          <ac:chgData name="Fatima Badri" userId="b88edad8-fee9-4ab3-9711-6dfcec100f00" providerId="ADAL" clId="{A56D0BE7-C952-43A7-A3A3-8FB1D6281A34}" dt="2020-11-12T18:17:12.398" v="2007" actId="552"/>
          <ac:spMkLst>
            <pc:docMk/>
            <pc:sldMk cId="0" sldId="831"/>
            <ac:spMk id="35" creationId="{00000000-0000-0000-0000-000000000000}"/>
          </ac:spMkLst>
        </pc:spChg>
        <pc:spChg chg="add mod">
          <ac:chgData name="Fatima Badri" userId="b88edad8-fee9-4ab3-9711-6dfcec100f00" providerId="ADAL" clId="{A56D0BE7-C952-43A7-A3A3-8FB1D6281A34}" dt="2020-11-12T18:17:12.398" v="2007" actId="552"/>
          <ac:spMkLst>
            <pc:docMk/>
            <pc:sldMk cId="0" sldId="831"/>
            <ac:spMk id="37" creationId="{E37199EC-B064-4B7A-9E42-753A6E5E6228}"/>
          </ac:spMkLst>
        </pc:spChg>
        <pc:spChg chg="add mod">
          <ac:chgData name="Fatima Badri" userId="b88edad8-fee9-4ab3-9711-6dfcec100f00" providerId="ADAL" clId="{A56D0BE7-C952-43A7-A3A3-8FB1D6281A34}" dt="2020-11-12T18:17:12.398" v="2007" actId="552"/>
          <ac:spMkLst>
            <pc:docMk/>
            <pc:sldMk cId="0" sldId="831"/>
            <ac:spMk id="38" creationId="{DFEF9A8A-ED41-486F-A473-1029F4ACA836}"/>
          </ac:spMkLst>
        </pc:spChg>
        <pc:spChg chg="add mod">
          <ac:chgData name="Fatima Badri" userId="b88edad8-fee9-4ab3-9711-6dfcec100f00" providerId="ADAL" clId="{A56D0BE7-C952-43A7-A3A3-8FB1D6281A34}" dt="2020-11-12T18:17:29.300" v="2023" actId="1036"/>
          <ac:spMkLst>
            <pc:docMk/>
            <pc:sldMk cId="0" sldId="831"/>
            <ac:spMk id="39" creationId="{8CDD5037-9D18-4228-8C56-67A9E19EBBD2}"/>
          </ac:spMkLst>
        </pc:spChg>
        <pc:spChg chg="add mod">
          <ac:chgData name="Fatima Badri" userId="b88edad8-fee9-4ab3-9711-6dfcec100f00" providerId="ADAL" clId="{A56D0BE7-C952-43A7-A3A3-8FB1D6281A34}" dt="2020-11-12T18:17:26.609" v="2017" actId="1036"/>
          <ac:spMkLst>
            <pc:docMk/>
            <pc:sldMk cId="0" sldId="831"/>
            <ac:spMk id="40" creationId="{4E077FCA-98A0-4C57-A861-1DCA8583C122}"/>
          </ac:spMkLst>
        </pc:spChg>
        <pc:spChg chg="add mod">
          <ac:chgData name="Fatima Badri" userId="b88edad8-fee9-4ab3-9711-6dfcec100f00" providerId="ADAL" clId="{A56D0BE7-C952-43A7-A3A3-8FB1D6281A34}" dt="2020-11-12T18:17:12.398" v="2007" actId="552"/>
          <ac:spMkLst>
            <pc:docMk/>
            <pc:sldMk cId="0" sldId="831"/>
            <ac:spMk id="41" creationId="{A8171C11-A52C-492B-ABD6-8E42AE36B792}"/>
          </ac:spMkLst>
        </pc:spChg>
        <pc:picChg chg="mod">
          <ac:chgData name="Fatima Badri" userId="b88edad8-fee9-4ab3-9711-6dfcec100f00" providerId="ADAL" clId="{A56D0BE7-C952-43A7-A3A3-8FB1D6281A34}" dt="2020-11-12T18:16:36.779" v="1997" actId="1076"/>
          <ac:picMkLst>
            <pc:docMk/>
            <pc:sldMk cId="0" sldId="831"/>
            <ac:picMk id="28685" creationId="{00000000-0000-0000-0000-000000000000}"/>
          </ac:picMkLst>
        </pc:picChg>
      </pc:sldChg>
      <pc:sldChg chg="addSp delSp modSp">
        <pc:chgData name="Fatima Badri" userId="b88edad8-fee9-4ab3-9711-6dfcec100f00" providerId="ADAL" clId="{A56D0BE7-C952-43A7-A3A3-8FB1D6281A34}" dt="2020-11-13T09:31:21.085" v="2762"/>
        <pc:sldMkLst>
          <pc:docMk/>
          <pc:sldMk cId="0" sldId="832"/>
        </pc:sldMkLst>
        <pc:spChg chg="mod">
          <ac:chgData name="Fatima Badri" userId="b88edad8-fee9-4ab3-9711-6dfcec100f00" providerId="ADAL" clId="{A56D0BE7-C952-43A7-A3A3-8FB1D6281A34}" dt="2020-11-12T11:20:02.977" v="616" actId="692"/>
          <ac:spMkLst>
            <pc:docMk/>
            <pc:sldMk cId="0" sldId="832"/>
            <ac:spMk id="3" creationId="{00000000-0000-0000-0000-000000000000}"/>
          </ac:spMkLst>
        </pc:spChg>
        <pc:spChg chg="add mod">
          <ac:chgData name="Fatima Badri" userId="b88edad8-fee9-4ab3-9711-6dfcec100f00" providerId="ADAL" clId="{A56D0BE7-C952-43A7-A3A3-8FB1D6281A34}" dt="2020-11-13T09:31:17.817" v="2761" actId="207"/>
          <ac:spMkLst>
            <pc:docMk/>
            <pc:sldMk cId="0" sldId="832"/>
            <ac:spMk id="5" creationId="{E34491EB-A580-40B4-BF71-6C43641C60A9}"/>
          </ac:spMkLst>
        </pc:spChg>
        <pc:spChg chg="del">
          <ac:chgData name="Fatima Badri" userId="b88edad8-fee9-4ab3-9711-6dfcec100f00" providerId="ADAL" clId="{A56D0BE7-C952-43A7-A3A3-8FB1D6281A34}" dt="2020-11-13T08:09:46.677" v="2089" actId="478"/>
          <ac:spMkLst>
            <pc:docMk/>
            <pc:sldMk cId="0" sldId="832"/>
            <ac:spMk id="15" creationId="{00000000-0000-0000-0000-000000000000}"/>
          </ac:spMkLst>
        </pc:spChg>
        <pc:spChg chg="del">
          <ac:chgData name="Fatima Badri" userId="b88edad8-fee9-4ab3-9711-6dfcec100f00" providerId="ADAL" clId="{A56D0BE7-C952-43A7-A3A3-8FB1D6281A34}" dt="2020-11-13T09:20:44.883" v="2147" actId="478"/>
          <ac:spMkLst>
            <pc:docMk/>
            <pc:sldMk cId="0" sldId="832"/>
            <ac:spMk id="16" creationId="{00000000-0000-0000-0000-000000000000}"/>
          </ac:spMkLst>
        </pc:spChg>
        <pc:spChg chg="del mod">
          <ac:chgData name="Fatima Badri" userId="b88edad8-fee9-4ab3-9711-6dfcec100f00" providerId="ADAL" clId="{A56D0BE7-C952-43A7-A3A3-8FB1D6281A34}" dt="2020-11-13T09:24:05.623" v="2156" actId="478"/>
          <ac:spMkLst>
            <pc:docMk/>
            <pc:sldMk cId="0" sldId="832"/>
            <ac:spMk id="17" creationId="{00000000-0000-0000-0000-000000000000}"/>
          </ac:spMkLst>
        </pc:spChg>
        <pc:spChg chg="del">
          <ac:chgData name="Fatima Badri" userId="b88edad8-fee9-4ab3-9711-6dfcec100f00" providerId="ADAL" clId="{A56D0BE7-C952-43A7-A3A3-8FB1D6281A34}" dt="2020-11-13T09:24:11.343" v="2158" actId="478"/>
          <ac:spMkLst>
            <pc:docMk/>
            <pc:sldMk cId="0" sldId="832"/>
            <ac:spMk id="18" creationId="{00000000-0000-0000-0000-000000000000}"/>
          </ac:spMkLst>
        </pc:spChg>
        <pc:spChg chg="del">
          <ac:chgData name="Fatima Badri" userId="b88edad8-fee9-4ab3-9711-6dfcec100f00" providerId="ADAL" clId="{A56D0BE7-C952-43A7-A3A3-8FB1D6281A34}" dt="2020-11-13T09:24:08.474" v="2157" actId="478"/>
          <ac:spMkLst>
            <pc:docMk/>
            <pc:sldMk cId="0" sldId="832"/>
            <ac:spMk id="19" creationId="{00000000-0000-0000-0000-000000000000}"/>
          </ac:spMkLst>
        </pc:spChg>
        <pc:spChg chg="del">
          <ac:chgData name="Fatima Badri" userId="b88edad8-fee9-4ab3-9711-6dfcec100f00" providerId="ADAL" clId="{A56D0BE7-C952-43A7-A3A3-8FB1D6281A34}" dt="2020-11-13T09:20:48.296" v="2148" actId="478"/>
          <ac:spMkLst>
            <pc:docMk/>
            <pc:sldMk cId="0" sldId="832"/>
            <ac:spMk id="20" creationId="{00000000-0000-0000-0000-000000000000}"/>
          </ac:spMkLst>
        </pc:spChg>
        <pc:spChg chg="mod">
          <ac:chgData name="Fatima Badri" userId="b88edad8-fee9-4ab3-9711-6dfcec100f00" providerId="ADAL" clId="{A56D0BE7-C952-43A7-A3A3-8FB1D6281A34}" dt="2020-11-12T11:20:02.977" v="616" actId="692"/>
          <ac:spMkLst>
            <pc:docMk/>
            <pc:sldMk cId="0" sldId="832"/>
            <ac:spMk id="21" creationId="{00000000-0000-0000-0000-000000000000}"/>
          </ac:spMkLst>
        </pc:spChg>
        <pc:spChg chg="mod">
          <ac:chgData name="Fatima Badri" userId="b88edad8-fee9-4ab3-9711-6dfcec100f00" providerId="ADAL" clId="{A56D0BE7-C952-43A7-A3A3-8FB1D6281A34}" dt="2020-11-12T11:20:02.977" v="616" actId="692"/>
          <ac:spMkLst>
            <pc:docMk/>
            <pc:sldMk cId="0" sldId="832"/>
            <ac:spMk id="23" creationId="{00000000-0000-0000-0000-000000000000}"/>
          </ac:spMkLst>
        </pc:spChg>
        <pc:spChg chg="mod">
          <ac:chgData name="Fatima Badri" userId="b88edad8-fee9-4ab3-9711-6dfcec100f00" providerId="ADAL" clId="{A56D0BE7-C952-43A7-A3A3-8FB1D6281A34}" dt="2020-11-12T11:20:02.977" v="616" actId="692"/>
          <ac:spMkLst>
            <pc:docMk/>
            <pc:sldMk cId="0" sldId="832"/>
            <ac:spMk id="24" creationId="{00000000-0000-0000-0000-000000000000}"/>
          </ac:spMkLst>
        </pc:spChg>
        <pc:spChg chg="add mod">
          <ac:chgData name="Fatima Badri" userId="b88edad8-fee9-4ab3-9711-6dfcec100f00" providerId="ADAL" clId="{A56D0BE7-C952-43A7-A3A3-8FB1D6281A34}" dt="2020-11-13T09:24:00.392" v="2155" actId="1076"/>
          <ac:spMkLst>
            <pc:docMk/>
            <pc:sldMk cId="0" sldId="832"/>
            <ac:spMk id="25" creationId="{3C37E29E-9EE2-4DB7-9300-7DB642447AFE}"/>
          </ac:spMkLst>
        </pc:spChg>
        <pc:spChg chg="add mod">
          <ac:chgData name="Fatima Badri" userId="b88edad8-fee9-4ab3-9711-6dfcec100f00" providerId="ADAL" clId="{A56D0BE7-C952-43A7-A3A3-8FB1D6281A34}" dt="2020-11-13T09:23:54.247" v="2154" actId="552"/>
          <ac:spMkLst>
            <pc:docMk/>
            <pc:sldMk cId="0" sldId="832"/>
            <ac:spMk id="27" creationId="{1FA014D4-DF31-415C-A38F-3A63755E05C9}"/>
          </ac:spMkLst>
        </pc:spChg>
        <pc:spChg chg="add mod">
          <ac:chgData name="Fatima Badri" userId="b88edad8-fee9-4ab3-9711-6dfcec100f00" providerId="ADAL" clId="{A56D0BE7-C952-43A7-A3A3-8FB1D6281A34}" dt="2020-11-13T09:24:17.691" v="2159" actId="1076"/>
          <ac:spMkLst>
            <pc:docMk/>
            <pc:sldMk cId="0" sldId="832"/>
            <ac:spMk id="28" creationId="{E62FB049-F131-4368-92BD-D132F22AABEF}"/>
          </ac:spMkLst>
        </pc:spChg>
        <pc:spChg chg="add mod">
          <ac:chgData name="Fatima Badri" userId="b88edad8-fee9-4ab3-9711-6dfcec100f00" providerId="ADAL" clId="{A56D0BE7-C952-43A7-A3A3-8FB1D6281A34}" dt="2020-11-13T09:24:28.594" v="2161" actId="1076"/>
          <ac:spMkLst>
            <pc:docMk/>
            <pc:sldMk cId="0" sldId="832"/>
            <ac:spMk id="29" creationId="{9DB97147-F8D6-49B1-B430-9B6A71BAF373}"/>
          </ac:spMkLst>
        </pc:spChg>
        <pc:spChg chg="add mod">
          <ac:chgData name="Fatima Badri" userId="b88edad8-fee9-4ab3-9711-6dfcec100f00" providerId="ADAL" clId="{A56D0BE7-C952-43A7-A3A3-8FB1D6281A34}" dt="2020-11-13T09:24:23.626" v="2160" actId="1076"/>
          <ac:spMkLst>
            <pc:docMk/>
            <pc:sldMk cId="0" sldId="832"/>
            <ac:spMk id="30" creationId="{D2C78B6A-8C85-4884-B8C6-A123F430C210}"/>
          </ac:spMkLst>
        </pc:spChg>
        <pc:spChg chg="add del">
          <ac:chgData name="Fatima Badri" userId="b88edad8-fee9-4ab3-9711-6dfcec100f00" providerId="ADAL" clId="{A56D0BE7-C952-43A7-A3A3-8FB1D6281A34}" dt="2020-11-13T09:24:30.849" v="2162" actId="478"/>
          <ac:spMkLst>
            <pc:docMk/>
            <pc:sldMk cId="0" sldId="832"/>
            <ac:spMk id="31" creationId="{A8CE1496-F205-4BA1-96BB-16649FF403DA}"/>
          </ac:spMkLst>
        </pc:spChg>
        <pc:spChg chg="add del">
          <ac:chgData name="Fatima Badri" userId="b88edad8-fee9-4ab3-9711-6dfcec100f00" providerId="ADAL" clId="{A56D0BE7-C952-43A7-A3A3-8FB1D6281A34}" dt="2020-11-13T09:24:30.849" v="2162" actId="478"/>
          <ac:spMkLst>
            <pc:docMk/>
            <pc:sldMk cId="0" sldId="832"/>
            <ac:spMk id="32" creationId="{BD4FD813-196C-4ED3-9A33-377E2E92E233}"/>
          </ac:spMkLst>
        </pc:spChg>
        <pc:spChg chg="add del">
          <ac:chgData name="Fatima Badri" userId="b88edad8-fee9-4ab3-9711-6dfcec100f00" providerId="ADAL" clId="{A56D0BE7-C952-43A7-A3A3-8FB1D6281A34}" dt="2020-11-13T09:20:25.646" v="2143"/>
          <ac:spMkLst>
            <pc:docMk/>
            <pc:sldMk cId="0" sldId="832"/>
            <ac:spMk id="33" creationId="{D6C05683-B761-4E3E-8480-77240CAC0730}"/>
          </ac:spMkLst>
        </pc:spChg>
        <pc:spChg chg="add del">
          <ac:chgData name="Fatima Badri" userId="b88edad8-fee9-4ab3-9711-6dfcec100f00" providerId="ADAL" clId="{A56D0BE7-C952-43A7-A3A3-8FB1D6281A34}" dt="2020-11-13T09:20:25.646" v="2143"/>
          <ac:spMkLst>
            <pc:docMk/>
            <pc:sldMk cId="0" sldId="832"/>
            <ac:spMk id="34" creationId="{D7573282-4246-44E8-9A48-B91A54E03A9A}"/>
          </ac:spMkLst>
        </pc:spChg>
        <pc:spChg chg="del mod">
          <ac:chgData name="Fatima Badri" userId="b88edad8-fee9-4ab3-9711-6dfcec100f00" providerId="ADAL" clId="{A56D0BE7-C952-43A7-A3A3-8FB1D6281A34}" dt="2020-11-13T09:24:34.529" v="2163"/>
          <ac:spMkLst>
            <pc:docMk/>
            <pc:sldMk cId="0" sldId="832"/>
            <ac:spMk id="35" creationId="{00000000-0000-0000-0000-000000000000}"/>
          </ac:spMkLst>
        </pc:spChg>
        <pc:spChg chg="add del">
          <ac:chgData name="Fatima Badri" userId="b88edad8-fee9-4ab3-9711-6dfcec100f00" providerId="ADAL" clId="{A56D0BE7-C952-43A7-A3A3-8FB1D6281A34}" dt="2020-11-13T09:20:25.646" v="2143"/>
          <ac:spMkLst>
            <pc:docMk/>
            <pc:sldMk cId="0" sldId="832"/>
            <ac:spMk id="36" creationId="{DBE414E3-9E68-4364-BCBD-6A4B41E95EDC}"/>
          </ac:spMkLst>
        </pc:spChg>
        <pc:spChg chg="add del">
          <ac:chgData name="Fatima Badri" userId="b88edad8-fee9-4ab3-9711-6dfcec100f00" providerId="ADAL" clId="{A56D0BE7-C952-43A7-A3A3-8FB1D6281A34}" dt="2020-11-13T09:20:25.646" v="2143"/>
          <ac:spMkLst>
            <pc:docMk/>
            <pc:sldMk cId="0" sldId="832"/>
            <ac:spMk id="37" creationId="{2BE0672B-4EFD-4D2D-98AE-CCBC2D2562D2}"/>
          </ac:spMkLst>
        </pc:spChg>
        <pc:spChg chg="add del">
          <ac:chgData name="Fatima Badri" userId="b88edad8-fee9-4ab3-9711-6dfcec100f00" providerId="ADAL" clId="{A56D0BE7-C952-43A7-A3A3-8FB1D6281A34}" dt="2020-11-13T09:20:25.646" v="2143"/>
          <ac:spMkLst>
            <pc:docMk/>
            <pc:sldMk cId="0" sldId="832"/>
            <ac:spMk id="38" creationId="{1F9023ED-A3A2-4672-AB58-7DF61730FD50}"/>
          </ac:spMkLst>
        </pc:spChg>
        <pc:spChg chg="add del">
          <ac:chgData name="Fatima Badri" userId="b88edad8-fee9-4ab3-9711-6dfcec100f00" providerId="ADAL" clId="{A56D0BE7-C952-43A7-A3A3-8FB1D6281A34}" dt="2020-11-13T09:20:25.646" v="2143"/>
          <ac:spMkLst>
            <pc:docMk/>
            <pc:sldMk cId="0" sldId="832"/>
            <ac:spMk id="39" creationId="{4AF4DEA5-890C-48DA-8098-C56ACF41A59A}"/>
          </ac:spMkLst>
        </pc:spChg>
        <pc:spChg chg="add del">
          <ac:chgData name="Fatima Badri" userId="b88edad8-fee9-4ab3-9711-6dfcec100f00" providerId="ADAL" clId="{A56D0BE7-C952-43A7-A3A3-8FB1D6281A34}" dt="2020-11-13T09:20:25.646" v="2143"/>
          <ac:spMkLst>
            <pc:docMk/>
            <pc:sldMk cId="0" sldId="832"/>
            <ac:spMk id="40" creationId="{0EE5F434-35D1-43B7-B0F1-F601EBDC8B58}"/>
          </ac:spMkLst>
        </pc:spChg>
        <pc:spChg chg="add del mod">
          <ac:chgData name="Fatima Badri" userId="b88edad8-fee9-4ab3-9711-6dfcec100f00" providerId="ADAL" clId="{A56D0BE7-C952-43A7-A3A3-8FB1D6281A34}" dt="2020-11-13T09:31:21.085" v="2762"/>
          <ac:spMkLst>
            <pc:docMk/>
            <pc:sldMk cId="0" sldId="832"/>
            <ac:spMk id="41" creationId="{6306E344-C52F-447F-A823-B64302059049}"/>
          </ac:spMkLst>
        </pc:spChg>
        <pc:spChg chg="add del mod">
          <ac:chgData name="Fatima Badri" userId="b88edad8-fee9-4ab3-9711-6dfcec100f00" providerId="ADAL" clId="{A56D0BE7-C952-43A7-A3A3-8FB1D6281A34}" dt="2020-11-13T09:31:21.085" v="2762"/>
          <ac:spMkLst>
            <pc:docMk/>
            <pc:sldMk cId="0" sldId="832"/>
            <ac:spMk id="42" creationId="{F12ED78E-65A3-4180-913A-4650D9F8BC3B}"/>
          </ac:spMkLst>
        </pc:spChg>
        <pc:spChg chg="add del mod">
          <ac:chgData name="Fatima Badri" userId="b88edad8-fee9-4ab3-9711-6dfcec100f00" providerId="ADAL" clId="{A56D0BE7-C952-43A7-A3A3-8FB1D6281A34}" dt="2020-11-13T09:31:21.085" v="2762"/>
          <ac:spMkLst>
            <pc:docMk/>
            <pc:sldMk cId="0" sldId="832"/>
            <ac:spMk id="43" creationId="{46E1447B-D387-490B-8183-90E3601EA775}"/>
          </ac:spMkLst>
        </pc:spChg>
        <pc:spChg chg="add del mod">
          <ac:chgData name="Fatima Badri" userId="b88edad8-fee9-4ab3-9711-6dfcec100f00" providerId="ADAL" clId="{A56D0BE7-C952-43A7-A3A3-8FB1D6281A34}" dt="2020-11-13T09:31:21.085" v="2762"/>
          <ac:spMkLst>
            <pc:docMk/>
            <pc:sldMk cId="0" sldId="832"/>
            <ac:spMk id="44" creationId="{5A719D46-6D93-4AFB-B8F2-EA4344DCAEFA}"/>
          </ac:spMkLst>
        </pc:spChg>
        <pc:spChg chg="add del mod">
          <ac:chgData name="Fatima Badri" userId="b88edad8-fee9-4ab3-9711-6dfcec100f00" providerId="ADAL" clId="{A56D0BE7-C952-43A7-A3A3-8FB1D6281A34}" dt="2020-11-13T09:31:21.085" v="2762"/>
          <ac:spMkLst>
            <pc:docMk/>
            <pc:sldMk cId="0" sldId="832"/>
            <ac:spMk id="45" creationId="{889DEDCB-19F0-494B-9A58-C0832F094454}"/>
          </ac:spMkLst>
        </pc:spChg>
        <pc:spChg chg="add del mod">
          <ac:chgData name="Fatima Badri" userId="b88edad8-fee9-4ab3-9711-6dfcec100f00" providerId="ADAL" clId="{A56D0BE7-C952-43A7-A3A3-8FB1D6281A34}" dt="2020-11-13T09:31:21.085" v="2762"/>
          <ac:spMkLst>
            <pc:docMk/>
            <pc:sldMk cId="0" sldId="832"/>
            <ac:spMk id="47" creationId="{BE5751BD-EE14-4F75-988A-2CF65A0DDAFD}"/>
          </ac:spMkLst>
        </pc:spChg>
        <pc:spChg chg="add del mod">
          <ac:chgData name="Fatima Badri" userId="b88edad8-fee9-4ab3-9711-6dfcec100f00" providerId="ADAL" clId="{A56D0BE7-C952-43A7-A3A3-8FB1D6281A34}" dt="2020-11-13T09:31:21.085" v="2762"/>
          <ac:spMkLst>
            <pc:docMk/>
            <pc:sldMk cId="0" sldId="832"/>
            <ac:spMk id="48" creationId="{F84A0F0C-A9AA-48AA-91C1-A644D2A5AA2E}"/>
          </ac:spMkLst>
        </pc:spChg>
        <pc:spChg chg="add mod">
          <ac:chgData name="Fatima Badri" userId="b88edad8-fee9-4ab3-9711-6dfcec100f00" providerId="ADAL" clId="{A56D0BE7-C952-43A7-A3A3-8FB1D6281A34}" dt="2020-11-13T09:23:54.247" v="2154" actId="552"/>
          <ac:spMkLst>
            <pc:docMk/>
            <pc:sldMk cId="0" sldId="832"/>
            <ac:spMk id="49" creationId="{7441C607-9382-46E4-A9A9-58724B738E67}"/>
          </ac:spMkLst>
        </pc:spChg>
        <pc:spChg chg="add mod">
          <ac:chgData name="Fatima Badri" userId="b88edad8-fee9-4ab3-9711-6dfcec100f00" providerId="ADAL" clId="{A56D0BE7-C952-43A7-A3A3-8FB1D6281A34}" dt="2020-11-13T09:31:17.817" v="2761" actId="207"/>
          <ac:spMkLst>
            <pc:docMk/>
            <pc:sldMk cId="0" sldId="832"/>
            <ac:spMk id="50" creationId="{535B3EE3-22BC-49CC-86AE-5E52BDAD988E}"/>
          </ac:spMkLst>
        </pc:spChg>
        <pc:spChg chg="add del mod">
          <ac:chgData name="Fatima Badri" userId="b88edad8-fee9-4ab3-9711-6dfcec100f00" providerId="ADAL" clId="{A56D0BE7-C952-43A7-A3A3-8FB1D6281A34}" dt="2020-11-13T09:30:18.303" v="2744" actId="478"/>
          <ac:spMkLst>
            <pc:docMk/>
            <pc:sldMk cId="0" sldId="832"/>
            <ac:spMk id="51" creationId="{10C87063-67D5-45B7-A498-284F720EEDBC}"/>
          </ac:spMkLst>
        </pc:spChg>
        <pc:spChg chg="add mod">
          <ac:chgData name="Fatima Badri" userId="b88edad8-fee9-4ab3-9711-6dfcec100f00" providerId="ADAL" clId="{A56D0BE7-C952-43A7-A3A3-8FB1D6281A34}" dt="2020-11-13T09:31:17.817" v="2761" actId="207"/>
          <ac:spMkLst>
            <pc:docMk/>
            <pc:sldMk cId="0" sldId="832"/>
            <ac:spMk id="52" creationId="{C4BA81CE-27E8-4379-9A9B-241F04913ED3}"/>
          </ac:spMkLst>
        </pc:spChg>
        <pc:spChg chg="add mod">
          <ac:chgData name="Fatima Badri" userId="b88edad8-fee9-4ab3-9711-6dfcec100f00" providerId="ADAL" clId="{A56D0BE7-C952-43A7-A3A3-8FB1D6281A34}" dt="2020-11-13T09:31:17.817" v="2761" actId="207"/>
          <ac:spMkLst>
            <pc:docMk/>
            <pc:sldMk cId="0" sldId="832"/>
            <ac:spMk id="53" creationId="{DED8663E-4546-4137-B173-A224E48F83A2}"/>
          </ac:spMkLst>
        </pc:spChg>
        <pc:spChg chg="add mod">
          <ac:chgData name="Fatima Badri" userId="b88edad8-fee9-4ab3-9711-6dfcec100f00" providerId="ADAL" clId="{A56D0BE7-C952-43A7-A3A3-8FB1D6281A34}" dt="2020-11-13T09:31:17.817" v="2761" actId="207"/>
          <ac:spMkLst>
            <pc:docMk/>
            <pc:sldMk cId="0" sldId="832"/>
            <ac:spMk id="54" creationId="{69D27DD9-33BF-4BDE-B3FC-5C7959AA18B1}"/>
          </ac:spMkLst>
        </pc:spChg>
        <pc:spChg chg="add mod">
          <ac:chgData name="Fatima Badri" userId="b88edad8-fee9-4ab3-9711-6dfcec100f00" providerId="ADAL" clId="{A56D0BE7-C952-43A7-A3A3-8FB1D6281A34}" dt="2020-11-13T09:31:17.817" v="2761" actId="207"/>
          <ac:spMkLst>
            <pc:docMk/>
            <pc:sldMk cId="0" sldId="832"/>
            <ac:spMk id="55" creationId="{DC636DA2-43AD-4F54-BDD1-A280FD316664}"/>
          </ac:spMkLst>
        </pc:spChg>
        <pc:spChg chg="add mod">
          <ac:chgData name="Fatima Badri" userId="b88edad8-fee9-4ab3-9711-6dfcec100f00" providerId="ADAL" clId="{A56D0BE7-C952-43A7-A3A3-8FB1D6281A34}" dt="2020-11-13T09:31:17.817" v="2761" actId="207"/>
          <ac:spMkLst>
            <pc:docMk/>
            <pc:sldMk cId="0" sldId="832"/>
            <ac:spMk id="56" creationId="{5F2CC4EA-336B-4EED-BA25-8127FD3B5830}"/>
          </ac:spMkLst>
        </pc:spChg>
        <pc:spChg chg="add mod">
          <ac:chgData name="Fatima Badri" userId="b88edad8-fee9-4ab3-9711-6dfcec100f00" providerId="ADAL" clId="{A56D0BE7-C952-43A7-A3A3-8FB1D6281A34}" dt="2020-11-13T09:31:17.817" v="2761" actId="207"/>
          <ac:spMkLst>
            <pc:docMk/>
            <pc:sldMk cId="0" sldId="832"/>
            <ac:spMk id="57" creationId="{4A7AE96D-9199-4A63-8140-7F53F9693C98}"/>
          </ac:spMkLst>
        </pc:spChg>
        <pc:spChg chg="add mod">
          <ac:chgData name="Fatima Badri" userId="b88edad8-fee9-4ab3-9711-6dfcec100f00" providerId="ADAL" clId="{A56D0BE7-C952-43A7-A3A3-8FB1D6281A34}" dt="2020-11-13T09:31:17.817" v="2761" actId="207"/>
          <ac:spMkLst>
            <pc:docMk/>
            <pc:sldMk cId="0" sldId="832"/>
            <ac:spMk id="58" creationId="{217CEA7A-33CD-4C9E-86C9-7417DD084BBA}"/>
          </ac:spMkLst>
        </pc:spChg>
        <pc:picChg chg="del mod">
          <ac:chgData name="Fatima Badri" userId="b88edad8-fee9-4ab3-9711-6dfcec100f00" providerId="ADAL" clId="{A56D0BE7-C952-43A7-A3A3-8FB1D6281A34}" dt="2020-11-13T09:21:08.673" v="2150" actId="478"/>
          <ac:picMkLst>
            <pc:docMk/>
            <pc:sldMk cId="0" sldId="832"/>
            <ac:picMk id="30733" creationId="{00000000-0000-0000-0000-000000000000}"/>
          </ac:picMkLst>
        </pc:picChg>
      </pc:sldChg>
      <pc:sldChg chg="addSp delSp modSp">
        <pc:chgData name="Fatima Badri" userId="b88edad8-fee9-4ab3-9711-6dfcec100f00" providerId="ADAL" clId="{A56D0BE7-C952-43A7-A3A3-8FB1D6281A34}" dt="2020-11-13T09:52:36.380" v="3956"/>
        <pc:sldMkLst>
          <pc:docMk/>
          <pc:sldMk cId="0" sldId="834"/>
        </pc:sldMkLst>
        <pc:spChg chg="add del">
          <ac:chgData name="Fatima Badri" userId="b88edad8-fee9-4ab3-9711-6dfcec100f00" providerId="ADAL" clId="{A56D0BE7-C952-43A7-A3A3-8FB1D6281A34}" dt="2020-11-13T09:52:36.380" v="3956"/>
          <ac:spMkLst>
            <pc:docMk/>
            <pc:sldMk cId="0" sldId="834"/>
            <ac:spMk id="14" creationId="{23B41EDE-7BF5-4618-9959-B659AFBF591F}"/>
          </ac:spMkLst>
        </pc:spChg>
        <pc:spChg chg="mod">
          <ac:chgData name="Fatima Badri" userId="b88edad8-fee9-4ab3-9711-6dfcec100f00" providerId="ADAL" clId="{A56D0BE7-C952-43A7-A3A3-8FB1D6281A34}" dt="2020-11-13T09:52:32.998" v="3955" actId="1076"/>
          <ac:spMkLst>
            <pc:docMk/>
            <pc:sldMk cId="0" sldId="834"/>
            <ac:spMk id="16" creationId="{00000000-0000-0000-0000-000000000000}"/>
          </ac:spMkLst>
        </pc:spChg>
        <pc:spChg chg="del">
          <ac:chgData name="Fatima Badri" userId="b88edad8-fee9-4ab3-9711-6dfcec100f00" providerId="ADAL" clId="{A56D0BE7-C952-43A7-A3A3-8FB1D6281A34}" dt="2020-11-13T09:48:13.425" v="3629" actId="478"/>
          <ac:spMkLst>
            <pc:docMk/>
            <pc:sldMk cId="0" sldId="834"/>
            <ac:spMk id="17" creationId="{00000000-0000-0000-0000-000000000000}"/>
          </ac:spMkLst>
        </pc:spChg>
        <pc:spChg chg="del">
          <ac:chgData name="Fatima Badri" userId="b88edad8-fee9-4ab3-9711-6dfcec100f00" providerId="ADAL" clId="{A56D0BE7-C952-43A7-A3A3-8FB1D6281A34}" dt="2020-11-13T09:48:16.698" v="3630" actId="478"/>
          <ac:spMkLst>
            <pc:docMk/>
            <pc:sldMk cId="0" sldId="834"/>
            <ac:spMk id="18" creationId="{00000000-0000-0000-0000-000000000000}"/>
          </ac:spMkLst>
        </pc:spChg>
        <pc:spChg chg="del">
          <ac:chgData name="Fatima Badri" userId="b88edad8-fee9-4ab3-9711-6dfcec100f00" providerId="ADAL" clId="{A56D0BE7-C952-43A7-A3A3-8FB1D6281A34}" dt="2020-11-13T09:48:18.997" v="3631" actId="478"/>
          <ac:spMkLst>
            <pc:docMk/>
            <pc:sldMk cId="0" sldId="834"/>
            <ac:spMk id="19" creationId="{00000000-0000-0000-0000-000000000000}"/>
          </ac:spMkLst>
        </pc:spChg>
        <pc:spChg chg="del mod">
          <ac:chgData name="Fatima Badri" userId="b88edad8-fee9-4ab3-9711-6dfcec100f00" providerId="ADAL" clId="{A56D0BE7-C952-43A7-A3A3-8FB1D6281A34}" dt="2020-11-13T09:49:12.150" v="3648"/>
          <ac:spMkLst>
            <pc:docMk/>
            <pc:sldMk cId="0" sldId="834"/>
            <ac:spMk id="20" creationId="{00000000-0000-0000-0000-000000000000}"/>
          </ac:spMkLst>
        </pc:spChg>
        <pc:spChg chg="mod">
          <ac:chgData name="Fatima Badri" userId="b88edad8-fee9-4ab3-9711-6dfcec100f00" providerId="ADAL" clId="{A56D0BE7-C952-43A7-A3A3-8FB1D6281A34}" dt="2020-11-12T11:24:27.628" v="645" actId="692"/>
          <ac:spMkLst>
            <pc:docMk/>
            <pc:sldMk cId="0" sldId="834"/>
            <ac:spMk id="22" creationId="{00000000-0000-0000-0000-000000000000}"/>
          </ac:spMkLst>
        </pc:spChg>
        <pc:spChg chg="add del">
          <ac:chgData name="Fatima Badri" userId="b88edad8-fee9-4ab3-9711-6dfcec100f00" providerId="ADAL" clId="{A56D0BE7-C952-43A7-A3A3-8FB1D6281A34}" dt="2020-11-13T09:52:36.380" v="3956"/>
          <ac:spMkLst>
            <pc:docMk/>
            <pc:sldMk cId="0" sldId="834"/>
            <ac:spMk id="23" creationId="{821B07DB-9D25-43F7-9C60-7E659EFC0F8A}"/>
          </ac:spMkLst>
        </pc:spChg>
        <pc:spChg chg="add del">
          <ac:chgData name="Fatima Badri" userId="b88edad8-fee9-4ab3-9711-6dfcec100f00" providerId="ADAL" clId="{A56D0BE7-C952-43A7-A3A3-8FB1D6281A34}" dt="2020-11-13T09:52:36.380" v="3956"/>
          <ac:spMkLst>
            <pc:docMk/>
            <pc:sldMk cId="0" sldId="834"/>
            <ac:spMk id="24" creationId="{B9089CD5-0611-4E4D-96FE-C10B49F385C7}"/>
          </ac:spMkLst>
        </pc:spChg>
        <pc:spChg chg="add del">
          <ac:chgData name="Fatima Badri" userId="b88edad8-fee9-4ab3-9711-6dfcec100f00" providerId="ADAL" clId="{A56D0BE7-C952-43A7-A3A3-8FB1D6281A34}" dt="2020-11-13T09:52:36.380" v="3956"/>
          <ac:spMkLst>
            <pc:docMk/>
            <pc:sldMk cId="0" sldId="834"/>
            <ac:spMk id="25" creationId="{69875088-1657-47BE-9BF2-225D499783B2}"/>
          </ac:spMkLst>
        </pc:spChg>
        <pc:spChg chg="add del">
          <ac:chgData name="Fatima Badri" userId="b88edad8-fee9-4ab3-9711-6dfcec100f00" providerId="ADAL" clId="{A56D0BE7-C952-43A7-A3A3-8FB1D6281A34}" dt="2020-11-13T09:52:36.380" v="3956"/>
          <ac:spMkLst>
            <pc:docMk/>
            <pc:sldMk cId="0" sldId="834"/>
            <ac:spMk id="26" creationId="{53C5CB4E-31F5-4595-8B94-D43CC8BBBA95}"/>
          </ac:spMkLst>
        </pc:spChg>
        <pc:spChg chg="add del">
          <ac:chgData name="Fatima Badri" userId="b88edad8-fee9-4ab3-9711-6dfcec100f00" providerId="ADAL" clId="{A56D0BE7-C952-43A7-A3A3-8FB1D6281A34}" dt="2020-11-13T09:52:36.380" v="3956"/>
          <ac:spMkLst>
            <pc:docMk/>
            <pc:sldMk cId="0" sldId="834"/>
            <ac:spMk id="27" creationId="{BAAF3917-27BA-4E0E-9E36-DEEBF8B38E43}"/>
          </ac:spMkLst>
        </pc:spChg>
        <pc:spChg chg="add del">
          <ac:chgData name="Fatima Badri" userId="b88edad8-fee9-4ab3-9711-6dfcec100f00" providerId="ADAL" clId="{A56D0BE7-C952-43A7-A3A3-8FB1D6281A34}" dt="2020-11-13T09:52:36.380" v="3956"/>
          <ac:spMkLst>
            <pc:docMk/>
            <pc:sldMk cId="0" sldId="834"/>
            <ac:spMk id="28" creationId="{A7790439-2FD1-4579-BA75-361778B2B122}"/>
          </ac:spMkLst>
        </pc:spChg>
        <pc:spChg chg="add mod">
          <ac:chgData name="Fatima Badri" userId="b88edad8-fee9-4ab3-9711-6dfcec100f00" providerId="ADAL" clId="{A56D0BE7-C952-43A7-A3A3-8FB1D6281A34}" dt="2020-11-13T09:48:38.987" v="3636" actId="1076"/>
          <ac:spMkLst>
            <pc:docMk/>
            <pc:sldMk cId="0" sldId="834"/>
            <ac:spMk id="29" creationId="{EB8A1C9C-4E47-422E-A5A9-696CFA11E7F9}"/>
          </ac:spMkLst>
        </pc:spChg>
        <pc:spChg chg="add mod">
          <ac:chgData name="Fatima Badri" userId="b88edad8-fee9-4ab3-9711-6dfcec100f00" providerId="ADAL" clId="{A56D0BE7-C952-43A7-A3A3-8FB1D6281A34}" dt="2020-11-13T09:48:42.909" v="3637" actId="1076"/>
          <ac:spMkLst>
            <pc:docMk/>
            <pc:sldMk cId="0" sldId="834"/>
            <ac:spMk id="30" creationId="{D44EEF73-2165-48DD-A4A0-8BE1C8E9D70B}"/>
          </ac:spMkLst>
        </pc:spChg>
        <pc:spChg chg="add mod">
          <ac:chgData name="Fatima Badri" userId="b88edad8-fee9-4ab3-9711-6dfcec100f00" providerId="ADAL" clId="{A56D0BE7-C952-43A7-A3A3-8FB1D6281A34}" dt="2020-11-13T09:52:32.998" v="3955" actId="1076"/>
          <ac:spMkLst>
            <pc:docMk/>
            <pc:sldMk cId="0" sldId="834"/>
            <ac:spMk id="31" creationId="{EDEA6805-DD30-4F59-9353-BF04E5BC5F67}"/>
          </ac:spMkLst>
        </pc:spChg>
        <pc:spChg chg="add del mod">
          <ac:chgData name="Fatima Badri" userId="b88edad8-fee9-4ab3-9711-6dfcec100f00" providerId="ADAL" clId="{A56D0BE7-C952-43A7-A3A3-8FB1D6281A34}" dt="2020-11-13T09:48:53.337" v="3644" actId="478"/>
          <ac:spMkLst>
            <pc:docMk/>
            <pc:sldMk cId="0" sldId="834"/>
            <ac:spMk id="32" creationId="{33F88FFA-8E55-4E8A-9095-5081FF87E28A}"/>
          </ac:spMkLst>
        </pc:spChg>
        <pc:spChg chg="add del mod">
          <ac:chgData name="Fatima Badri" userId="b88edad8-fee9-4ab3-9711-6dfcec100f00" providerId="ADAL" clId="{A56D0BE7-C952-43A7-A3A3-8FB1D6281A34}" dt="2020-11-13T09:48:53.337" v="3644" actId="478"/>
          <ac:spMkLst>
            <pc:docMk/>
            <pc:sldMk cId="0" sldId="834"/>
            <ac:spMk id="33" creationId="{A08E8590-915B-4C39-9716-E79A3F19ABEE}"/>
          </ac:spMkLst>
        </pc:spChg>
        <pc:spChg chg="add del mod">
          <ac:chgData name="Fatima Badri" userId="b88edad8-fee9-4ab3-9711-6dfcec100f00" providerId="ADAL" clId="{A56D0BE7-C952-43A7-A3A3-8FB1D6281A34}" dt="2020-11-13T09:48:53.337" v="3644" actId="478"/>
          <ac:spMkLst>
            <pc:docMk/>
            <pc:sldMk cId="0" sldId="834"/>
            <ac:spMk id="34" creationId="{D01D96F6-3C4D-40DE-830C-0EE81C98A87D}"/>
          </ac:spMkLst>
        </pc:spChg>
        <pc:spChg chg="add del mod">
          <ac:chgData name="Fatima Badri" userId="b88edad8-fee9-4ab3-9711-6dfcec100f00" providerId="ADAL" clId="{A56D0BE7-C952-43A7-A3A3-8FB1D6281A34}" dt="2020-11-13T09:48:53.337" v="3644" actId="478"/>
          <ac:spMkLst>
            <pc:docMk/>
            <pc:sldMk cId="0" sldId="834"/>
            <ac:spMk id="35" creationId="{D22723ED-AB09-4118-A8B7-A15D74EECC8D}"/>
          </ac:spMkLst>
        </pc:spChg>
        <pc:spChg chg="add mod">
          <ac:chgData name="Fatima Badri" userId="b88edad8-fee9-4ab3-9711-6dfcec100f00" providerId="ADAL" clId="{A56D0BE7-C952-43A7-A3A3-8FB1D6281A34}" dt="2020-11-13T09:49:22.483" v="3652" actId="2085"/>
          <ac:spMkLst>
            <pc:docMk/>
            <pc:sldMk cId="0" sldId="834"/>
            <ac:spMk id="36" creationId="{43307E83-6D48-4423-8DA7-E0E3197C44B3}"/>
          </ac:spMkLst>
        </pc:spChg>
        <pc:spChg chg="add del mod">
          <ac:chgData name="Fatima Badri" userId="b88edad8-fee9-4ab3-9711-6dfcec100f00" providerId="ADAL" clId="{A56D0BE7-C952-43A7-A3A3-8FB1D6281A34}" dt="2020-11-13T09:49:43.944" v="3665"/>
          <ac:spMkLst>
            <pc:docMk/>
            <pc:sldMk cId="0" sldId="834"/>
            <ac:spMk id="37" creationId="{20735706-2DC7-42BE-A4AF-BA6EA2D63D00}"/>
          </ac:spMkLst>
        </pc:spChg>
        <pc:spChg chg="mod">
          <ac:chgData name="Fatima Badri" userId="b88edad8-fee9-4ab3-9711-6dfcec100f00" providerId="ADAL" clId="{A56D0BE7-C952-43A7-A3A3-8FB1D6281A34}" dt="2020-11-12T11:24:27.628" v="645" actId="692"/>
          <ac:spMkLst>
            <pc:docMk/>
            <pc:sldMk cId="0" sldId="834"/>
            <ac:spMk id="38" creationId="{00000000-0000-0000-0000-000000000000}"/>
          </ac:spMkLst>
        </pc:spChg>
        <pc:spChg chg="add mod">
          <ac:chgData name="Fatima Badri" userId="b88edad8-fee9-4ab3-9711-6dfcec100f00" providerId="ADAL" clId="{A56D0BE7-C952-43A7-A3A3-8FB1D6281A34}" dt="2020-11-13T09:51:55.115" v="3911" actId="207"/>
          <ac:spMkLst>
            <pc:docMk/>
            <pc:sldMk cId="0" sldId="834"/>
            <ac:spMk id="39" creationId="{2630F921-73AD-45FE-A30E-1754334E7194}"/>
          </ac:spMkLst>
        </pc:spChg>
        <pc:spChg chg="add mod">
          <ac:chgData name="Fatima Badri" userId="b88edad8-fee9-4ab3-9711-6dfcec100f00" providerId="ADAL" clId="{A56D0BE7-C952-43A7-A3A3-8FB1D6281A34}" dt="2020-11-13T09:51:55.115" v="3911" actId="207"/>
          <ac:spMkLst>
            <pc:docMk/>
            <pc:sldMk cId="0" sldId="834"/>
            <ac:spMk id="40" creationId="{933FC5D2-484C-40C6-941D-23C584A3C649}"/>
          </ac:spMkLst>
        </pc:spChg>
        <pc:spChg chg="add mod">
          <ac:chgData name="Fatima Badri" userId="b88edad8-fee9-4ab3-9711-6dfcec100f00" providerId="ADAL" clId="{A56D0BE7-C952-43A7-A3A3-8FB1D6281A34}" dt="2020-11-13T09:51:55.115" v="3911" actId="207"/>
          <ac:spMkLst>
            <pc:docMk/>
            <pc:sldMk cId="0" sldId="834"/>
            <ac:spMk id="41" creationId="{9FB1A116-BF1C-4DDF-9A56-B0A2D4BCB798}"/>
          </ac:spMkLst>
        </pc:spChg>
        <pc:spChg chg="add mod">
          <ac:chgData name="Fatima Badri" userId="b88edad8-fee9-4ab3-9711-6dfcec100f00" providerId="ADAL" clId="{A56D0BE7-C952-43A7-A3A3-8FB1D6281A34}" dt="2020-11-13T09:51:55.115" v="3911" actId="207"/>
          <ac:spMkLst>
            <pc:docMk/>
            <pc:sldMk cId="0" sldId="834"/>
            <ac:spMk id="42" creationId="{56060C0F-85DA-43AF-B3CA-9F54302D4CC2}"/>
          </ac:spMkLst>
        </pc:spChg>
        <pc:spChg chg="add mod">
          <ac:chgData name="Fatima Badri" userId="b88edad8-fee9-4ab3-9711-6dfcec100f00" providerId="ADAL" clId="{A56D0BE7-C952-43A7-A3A3-8FB1D6281A34}" dt="2020-11-13T09:51:55.115" v="3911" actId="207"/>
          <ac:spMkLst>
            <pc:docMk/>
            <pc:sldMk cId="0" sldId="834"/>
            <ac:spMk id="43" creationId="{7663B407-907C-4E47-9A3B-6155F4D787D9}"/>
          </ac:spMkLst>
        </pc:spChg>
        <pc:spChg chg="add mod">
          <ac:chgData name="Fatima Badri" userId="b88edad8-fee9-4ab3-9711-6dfcec100f00" providerId="ADAL" clId="{A56D0BE7-C952-43A7-A3A3-8FB1D6281A34}" dt="2020-11-13T09:51:45.630" v="3910" actId="1036"/>
          <ac:spMkLst>
            <pc:docMk/>
            <pc:sldMk cId="0" sldId="834"/>
            <ac:spMk id="44" creationId="{FDECBC8A-A725-4AF7-A6AD-288592846AF1}"/>
          </ac:spMkLst>
        </pc:spChg>
        <pc:picChg chg="mod">
          <ac:chgData name="Fatima Badri" userId="b88edad8-fee9-4ab3-9711-6dfcec100f00" providerId="ADAL" clId="{A56D0BE7-C952-43A7-A3A3-8FB1D6281A34}" dt="2020-11-13T09:52:32.998" v="3955" actId="1076"/>
          <ac:picMkLst>
            <pc:docMk/>
            <pc:sldMk cId="0" sldId="834"/>
            <ac:picMk id="15" creationId="{00000000-0000-0000-0000-000000000000}"/>
          </ac:picMkLst>
        </pc:picChg>
      </pc:sldChg>
      <pc:sldChg chg="addSp delSp modSp">
        <pc:chgData name="Fatima Badri" userId="b88edad8-fee9-4ab3-9711-6dfcec100f00" providerId="ADAL" clId="{A56D0BE7-C952-43A7-A3A3-8FB1D6281A34}" dt="2020-11-13T09:56:33.095" v="4232"/>
        <pc:sldMkLst>
          <pc:docMk/>
          <pc:sldMk cId="0" sldId="835"/>
        </pc:sldMkLst>
        <pc:spChg chg="mod">
          <ac:chgData name="Fatima Badri" userId="b88edad8-fee9-4ab3-9711-6dfcec100f00" providerId="ADAL" clId="{A56D0BE7-C952-43A7-A3A3-8FB1D6281A34}" dt="2020-11-12T11:24:46.622" v="651" actId="692"/>
          <ac:spMkLst>
            <pc:docMk/>
            <pc:sldMk cId="0" sldId="835"/>
            <ac:spMk id="14" creationId="{00000000-0000-0000-0000-000000000000}"/>
          </ac:spMkLst>
        </pc:spChg>
        <pc:spChg chg="del">
          <ac:chgData name="Fatima Badri" userId="b88edad8-fee9-4ab3-9711-6dfcec100f00" providerId="ADAL" clId="{A56D0BE7-C952-43A7-A3A3-8FB1D6281A34}" dt="2020-11-13T09:52:47.948" v="3960" actId="478"/>
          <ac:spMkLst>
            <pc:docMk/>
            <pc:sldMk cId="0" sldId="835"/>
            <ac:spMk id="15" creationId="{00000000-0000-0000-0000-000000000000}"/>
          </ac:spMkLst>
        </pc:spChg>
        <pc:spChg chg="add del">
          <ac:chgData name="Fatima Badri" userId="b88edad8-fee9-4ab3-9711-6dfcec100f00" providerId="ADAL" clId="{A56D0BE7-C952-43A7-A3A3-8FB1D6281A34}" dt="2020-11-13T09:52:28.024" v="3953"/>
          <ac:spMkLst>
            <pc:docMk/>
            <pc:sldMk cId="0" sldId="835"/>
            <ac:spMk id="16" creationId="{D9660007-3FE6-4631-8E6C-0F148057EDC0}"/>
          </ac:spMkLst>
        </pc:spChg>
        <pc:spChg chg="del">
          <ac:chgData name="Fatima Badri" userId="b88edad8-fee9-4ab3-9711-6dfcec100f00" providerId="ADAL" clId="{A56D0BE7-C952-43A7-A3A3-8FB1D6281A34}" dt="2020-11-13T09:52:53.827" v="3962" actId="478"/>
          <ac:spMkLst>
            <pc:docMk/>
            <pc:sldMk cId="0" sldId="835"/>
            <ac:spMk id="17" creationId="{00000000-0000-0000-0000-000000000000}"/>
          </ac:spMkLst>
        </pc:spChg>
        <pc:spChg chg="del mod">
          <ac:chgData name="Fatima Badri" userId="b88edad8-fee9-4ab3-9711-6dfcec100f00" providerId="ADAL" clId="{A56D0BE7-C952-43A7-A3A3-8FB1D6281A34}" dt="2020-11-13T09:53:37.928" v="3972"/>
          <ac:spMkLst>
            <pc:docMk/>
            <pc:sldMk cId="0" sldId="835"/>
            <ac:spMk id="20" creationId="{00000000-0000-0000-0000-000000000000}"/>
          </ac:spMkLst>
        </pc:spChg>
        <pc:spChg chg="mod">
          <ac:chgData name="Fatima Badri" userId="b88edad8-fee9-4ab3-9711-6dfcec100f00" providerId="ADAL" clId="{A56D0BE7-C952-43A7-A3A3-8FB1D6281A34}" dt="2020-11-12T11:24:46.622" v="651" actId="692"/>
          <ac:spMkLst>
            <pc:docMk/>
            <pc:sldMk cId="0" sldId="835"/>
            <ac:spMk id="21" creationId="{00000000-0000-0000-0000-000000000000}"/>
          </ac:spMkLst>
        </pc:spChg>
        <pc:spChg chg="del">
          <ac:chgData name="Fatima Badri" userId="b88edad8-fee9-4ab3-9711-6dfcec100f00" providerId="ADAL" clId="{A56D0BE7-C952-43A7-A3A3-8FB1D6281A34}" dt="2020-11-13T09:53:03.706" v="3964" actId="478"/>
          <ac:spMkLst>
            <pc:docMk/>
            <pc:sldMk cId="0" sldId="835"/>
            <ac:spMk id="22" creationId="{00000000-0000-0000-0000-000000000000}"/>
          </ac:spMkLst>
        </pc:spChg>
        <pc:spChg chg="add del">
          <ac:chgData name="Fatima Badri" userId="b88edad8-fee9-4ab3-9711-6dfcec100f00" providerId="ADAL" clId="{A56D0BE7-C952-43A7-A3A3-8FB1D6281A34}" dt="2020-11-13T09:56:33.095" v="4232"/>
          <ac:spMkLst>
            <pc:docMk/>
            <pc:sldMk cId="0" sldId="835"/>
            <ac:spMk id="23" creationId="{83F397BA-26B8-4CB0-B9EC-0AFE22C2F15F}"/>
          </ac:spMkLst>
        </pc:spChg>
        <pc:spChg chg="add del">
          <ac:chgData name="Fatima Badri" userId="b88edad8-fee9-4ab3-9711-6dfcec100f00" providerId="ADAL" clId="{A56D0BE7-C952-43A7-A3A3-8FB1D6281A34}" dt="2020-11-13T09:56:33.095" v="4232"/>
          <ac:spMkLst>
            <pc:docMk/>
            <pc:sldMk cId="0" sldId="835"/>
            <ac:spMk id="24" creationId="{940B2FB4-88DB-4629-B3F8-CA4A2140295A}"/>
          </ac:spMkLst>
        </pc:spChg>
        <pc:spChg chg="add del">
          <ac:chgData name="Fatima Badri" userId="b88edad8-fee9-4ab3-9711-6dfcec100f00" providerId="ADAL" clId="{A56D0BE7-C952-43A7-A3A3-8FB1D6281A34}" dt="2020-11-13T09:56:33.095" v="4232"/>
          <ac:spMkLst>
            <pc:docMk/>
            <pc:sldMk cId="0" sldId="835"/>
            <ac:spMk id="25" creationId="{0336963C-5E3E-4426-8C3E-43FB550E1A80}"/>
          </ac:spMkLst>
        </pc:spChg>
        <pc:spChg chg="mod">
          <ac:chgData name="Fatima Badri" userId="b88edad8-fee9-4ab3-9711-6dfcec100f00" providerId="ADAL" clId="{A56D0BE7-C952-43A7-A3A3-8FB1D6281A34}" dt="2020-11-12T11:24:46.622" v="651" actId="692"/>
          <ac:spMkLst>
            <pc:docMk/>
            <pc:sldMk cId="0" sldId="835"/>
            <ac:spMk id="26" creationId="{00000000-0000-0000-0000-000000000000}"/>
          </ac:spMkLst>
        </pc:spChg>
        <pc:spChg chg="mod">
          <ac:chgData name="Fatima Badri" userId="b88edad8-fee9-4ab3-9711-6dfcec100f00" providerId="ADAL" clId="{A56D0BE7-C952-43A7-A3A3-8FB1D6281A34}" dt="2020-11-12T11:24:46.622" v="651" actId="692"/>
          <ac:spMkLst>
            <pc:docMk/>
            <pc:sldMk cId="0" sldId="835"/>
            <ac:spMk id="27" creationId="{00000000-0000-0000-0000-000000000000}"/>
          </ac:spMkLst>
        </pc:spChg>
        <pc:spChg chg="add del">
          <ac:chgData name="Fatima Badri" userId="b88edad8-fee9-4ab3-9711-6dfcec100f00" providerId="ADAL" clId="{A56D0BE7-C952-43A7-A3A3-8FB1D6281A34}" dt="2020-11-13T09:56:33.095" v="4232"/>
          <ac:spMkLst>
            <pc:docMk/>
            <pc:sldMk cId="0" sldId="835"/>
            <ac:spMk id="28" creationId="{CFC0AB11-CFA1-4248-A139-AD90F447363D}"/>
          </ac:spMkLst>
        </pc:spChg>
        <pc:spChg chg="add del">
          <ac:chgData name="Fatima Badri" userId="b88edad8-fee9-4ab3-9711-6dfcec100f00" providerId="ADAL" clId="{A56D0BE7-C952-43A7-A3A3-8FB1D6281A34}" dt="2020-11-13T09:56:33.095" v="4232"/>
          <ac:spMkLst>
            <pc:docMk/>
            <pc:sldMk cId="0" sldId="835"/>
            <ac:spMk id="29" creationId="{92AF7225-85D1-48F1-B9DE-A5DCB425854D}"/>
          </ac:spMkLst>
        </pc:spChg>
        <pc:spChg chg="add del">
          <ac:chgData name="Fatima Badri" userId="b88edad8-fee9-4ab3-9711-6dfcec100f00" providerId="ADAL" clId="{A56D0BE7-C952-43A7-A3A3-8FB1D6281A34}" dt="2020-11-13T09:56:33.095" v="4232"/>
          <ac:spMkLst>
            <pc:docMk/>
            <pc:sldMk cId="0" sldId="835"/>
            <ac:spMk id="30" creationId="{45F48653-EBF0-4382-97BA-593F8ABA45ED}"/>
          </ac:spMkLst>
        </pc:spChg>
        <pc:spChg chg="add del">
          <ac:chgData name="Fatima Badri" userId="b88edad8-fee9-4ab3-9711-6dfcec100f00" providerId="ADAL" clId="{A56D0BE7-C952-43A7-A3A3-8FB1D6281A34}" dt="2020-11-13T09:56:33.095" v="4232"/>
          <ac:spMkLst>
            <pc:docMk/>
            <pc:sldMk cId="0" sldId="835"/>
            <ac:spMk id="31" creationId="{61252B3B-DFFB-41E8-B876-E9CA35CB4775}"/>
          </ac:spMkLst>
        </pc:spChg>
        <pc:spChg chg="add mod">
          <ac:chgData name="Fatima Badri" userId="b88edad8-fee9-4ab3-9711-6dfcec100f00" providerId="ADAL" clId="{A56D0BE7-C952-43A7-A3A3-8FB1D6281A34}" dt="2020-11-13T09:52:51.246" v="3961" actId="1076"/>
          <ac:spMkLst>
            <pc:docMk/>
            <pc:sldMk cId="0" sldId="835"/>
            <ac:spMk id="32" creationId="{A9EA58D8-0756-4F11-9DFF-41984BD83274}"/>
          </ac:spMkLst>
        </pc:spChg>
        <pc:spChg chg="add mod">
          <ac:chgData name="Fatima Badri" userId="b88edad8-fee9-4ab3-9711-6dfcec100f00" providerId="ADAL" clId="{A56D0BE7-C952-43A7-A3A3-8FB1D6281A34}" dt="2020-11-13T09:53:00.415" v="3963" actId="1076"/>
          <ac:spMkLst>
            <pc:docMk/>
            <pc:sldMk cId="0" sldId="835"/>
            <ac:spMk id="33" creationId="{9BA18178-6AE5-424B-8DD3-14A371219F04}"/>
          </ac:spMkLst>
        </pc:spChg>
        <pc:spChg chg="add mod">
          <ac:chgData name="Fatima Badri" userId="b88edad8-fee9-4ab3-9711-6dfcec100f00" providerId="ADAL" clId="{A56D0BE7-C952-43A7-A3A3-8FB1D6281A34}" dt="2020-11-13T09:53:11.548" v="3966" actId="1076"/>
          <ac:spMkLst>
            <pc:docMk/>
            <pc:sldMk cId="0" sldId="835"/>
            <ac:spMk id="34" creationId="{554CF61C-0A8B-47F5-9E29-921303F1D9A9}"/>
          </ac:spMkLst>
        </pc:spChg>
        <pc:spChg chg="add del mod">
          <ac:chgData name="Fatima Badri" userId="b88edad8-fee9-4ab3-9711-6dfcec100f00" providerId="ADAL" clId="{A56D0BE7-C952-43A7-A3A3-8FB1D6281A34}" dt="2020-11-13T09:53:13.298" v="3967" actId="478"/>
          <ac:spMkLst>
            <pc:docMk/>
            <pc:sldMk cId="0" sldId="835"/>
            <ac:spMk id="35" creationId="{FF0D79F1-565C-4BCC-914D-3A20962DE744}"/>
          </ac:spMkLst>
        </pc:spChg>
        <pc:spChg chg="add del mod">
          <ac:chgData name="Fatima Badri" userId="b88edad8-fee9-4ab3-9711-6dfcec100f00" providerId="ADAL" clId="{A56D0BE7-C952-43A7-A3A3-8FB1D6281A34}" dt="2020-11-13T09:53:13.298" v="3967" actId="478"/>
          <ac:spMkLst>
            <pc:docMk/>
            <pc:sldMk cId="0" sldId="835"/>
            <ac:spMk id="36" creationId="{ABFE992B-6EE2-4290-8EB1-839DEB04926C}"/>
          </ac:spMkLst>
        </pc:spChg>
        <pc:spChg chg="add del mod">
          <ac:chgData name="Fatima Badri" userId="b88edad8-fee9-4ab3-9711-6dfcec100f00" providerId="ADAL" clId="{A56D0BE7-C952-43A7-A3A3-8FB1D6281A34}" dt="2020-11-13T09:53:13.298" v="3967" actId="478"/>
          <ac:spMkLst>
            <pc:docMk/>
            <pc:sldMk cId="0" sldId="835"/>
            <ac:spMk id="37" creationId="{EFEBAFCD-E7F4-4343-8EE2-1BC26300240A}"/>
          </ac:spMkLst>
        </pc:spChg>
        <pc:spChg chg="add del mod">
          <ac:chgData name="Fatima Badri" userId="b88edad8-fee9-4ab3-9711-6dfcec100f00" providerId="ADAL" clId="{A56D0BE7-C952-43A7-A3A3-8FB1D6281A34}" dt="2020-11-13T09:53:13.298" v="3967" actId="478"/>
          <ac:spMkLst>
            <pc:docMk/>
            <pc:sldMk cId="0" sldId="835"/>
            <ac:spMk id="38" creationId="{45E48E24-E83A-490A-A274-C06780A4B0FB}"/>
          </ac:spMkLst>
        </pc:spChg>
        <pc:spChg chg="add mod">
          <ac:chgData name="Fatima Badri" userId="b88edad8-fee9-4ab3-9711-6dfcec100f00" providerId="ADAL" clId="{A56D0BE7-C952-43A7-A3A3-8FB1D6281A34}" dt="2020-11-13T09:53:48.291" v="3977" actId="2085"/>
          <ac:spMkLst>
            <pc:docMk/>
            <pc:sldMk cId="0" sldId="835"/>
            <ac:spMk id="39" creationId="{23177BA0-5318-4693-826D-4A11DD0A375B}"/>
          </ac:spMkLst>
        </pc:spChg>
        <pc:spChg chg="add mod">
          <ac:chgData name="Fatima Badri" userId="b88edad8-fee9-4ab3-9711-6dfcec100f00" providerId="ADAL" clId="{A56D0BE7-C952-43A7-A3A3-8FB1D6281A34}" dt="2020-11-13T09:56:28.958" v="4231" actId="1036"/>
          <ac:spMkLst>
            <pc:docMk/>
            <pc:sldMk cId="0" sldId="835"/>
            <ac:spMk id="40" creationId="{D3E9F308-DA95-4467-9782-596A46DA3B57}"/>
          </ac:spMkLst>
        </pc:spChg>
        <pc:spChg chg="add mod">
          <ac:chgData name="Fatima Badri" userId="b88edad8-fee9-4ab3-9711-6dfcec100f00" providerId="ADAL" clId="{A56D0BE7-C952-43A7-A3A3-8FB1D6281A34}" dt="2020-11-13T09:56:24.860" v="4228" actId="1036"/>
          <ac:spMkLst>
            <pc:docMk/>
            <pc:sldMk cId="0" sldId="835"/>
            <ac:spMk id="41" creationId="{98E68AE8-163B-4D6C-AFE2-B66FAC9C3623}"/>
          </ac:spMkLst>
        </pc:spChg>
        <pc:spChg chg="add mod">
          <ac:chgData name="Fatima Badri" userId="b88edad8-fee9-4ab3-9711-6dfcec100f00" providerId="ADAL" clId="{A56D0BE7-C952-43A7-A3A3-8FB1D6281A34}" dt="2020-11-13T09:56:24.860" v="4228" actId="1036"/>
          <ac:spMkLst>
            <pc:docMk/>
            <pc:sldMk cId="0" sldId="835"/>
            <ac:spMk id="42" creationId="{6BACDFDE-E887-4A36-AB29-2E425CFE3B2F}"/>
          </ac:spMkLst>
        </pc:spChg>
        <pc:spChg chg="add mod">
          <ac:chgData name="Fatima Badri" userId="b88edad8-fee9-4ab3-9711-6dfcec100f00" providerId="ADAL" clId="{A56D0BE7-C952-43A7-A3A3-8FB1D6281A34}" dt="2020-11-13T09:56:24.860" v="4228" actId="1036"/>
          <ac:spMkLst>
            <pc:docMk/>
            <pc:sldMk cId="0" sldId="835"/>
            <ac:spMk id="43" creationId="{39F8B613-66DA-4FB6-981C-C72F562D8E4A}"/>
          </ac:spMkLst>
        </pc:spChg>
        <pc:spChg chg="add mod">
          <ac:chgData name="Fatima Badri" userId="b88edad8-fee9-4ab3-9711-6dfcec100f00" providerId="ADAL" clId="{A56D0BE7-C952-43A7-A3A3-8FB1D6281A34}" dt="2020-11-13T09:56:24.860" v="4228" actId="1036"/>
          <ac:spMkLst>
            <pc:docMk/>
            <pc:sldMk cId="0" sldId="835"/>
            <ac:spMk id="44" creationId="{3C164BD6-3CDE-4377-AEA4-C08AB9242CCA}"/>
          </ac:spMkLst>
        </pc:spChg>
        <pc:spChg chg="add del">
          <ac:chgData name="Fatima Badri" userId="b88edad8-fee9-4ab3-9711-6dfcec100f00" providerId="ADAL" clId="{A56D0BE7-C952-43A7-A3A3-8FB1D6281A34}" dt="2020-11-13T09:55:37.542" v="4173" actId="478"/>
          <ac:spMkLst>
            <pc:docMk/>
            <pc:sldMk cId="0" sldId="835"/>
            <ac:spMk id="45" creationId="{3DAE423D-DD21-4FF0-8E5D-8FBAFD75216D}"/>
          </ac:spMkLst>
        </pc:spChg>
        <pc:spChg chg="add mod">
          <ac:chgData name="Fatima Badri" userId="b88edad8-fee9-4ab3-9711-6dfcec100f00" providerId="ADAL" clId="{A56D0BE7-C952-43A7-A3A3-8FB1D6281A34}" dt="2020-11-13T09:56:24.860" v="4228" actId="1036"/>
          <ac:spMkLst>
            <pc:docMk/>
            <pc:sldMk cId="0" sldId="835"/>
            <ac:spMk id="47" creationId="{9FEFE53A-1627-46E8-9139-765C3AD6B911}"/>
          </ac:spMkLst>
        </pc:spChg>
      </pc:sldChg>
      <pc:sldChg chg="addSp delSp modSp">
        <pc:chgData name="Fatima Badri" userId="b88edad8-fee9-4ab3-9711-6dfcec100f00" providerId="ADAL" clId="{A56D0BE7-C952-43A7-A3A3-8FB1D6281A34}" dt="2020-11-13T09:35:08.971" v="3129" actId="478"/>
        <pc:sldMkLst>
          <pc:docMk/>
          <pc:sldMk cId="0" sldId="842"/>
        </pc:sldMkLst>
        <pc:spChg chg="del">
          <ac:chgData name="Fatima Badri" userId="b88edad8-fee9-4ab3-9711-6dfcec100f00" providerId="ADAL" clId="{A56D0BE7-C952-43A7-A3A3-8FB1D6281A34}" dt="2020-11-13T09:34:36.362" v="3123" actId="478"/>
          <ac:spMkLst>
            <pc:docMk/>
            <pc:sldMk cId="0" sldId="842"/>
            <ac:spMk id="13" creationId="{00000000-0000-0000-0000-000000000000}"/>
          </ac:spMkLst>
        </pc:spChg>
        <pc:spChg chg="del">
          <ac:chgData name="Fatima Badri" userId="b88edad8-fee9-4ab3-9711-6dfcec100f00" providerId="ADAL" clId="{A56D0BE7-C952-43A7-A3A3-8FB1D6281A34}" dt="2020-11-13T09:34:52.517" v="3125" actId="478"/>
          <ac:spMkLst>
            <pc:docMk/>
            <pc:sldMk cId="0" sldId="842"/>
            <ac:spMk id="14" creationId="{00000000-0000-0000-0000-000000000000}"/>
          </ac:spMkLst>
        </pc:spChg>
        <pc:spChg chg="mod">
          <ac:chgData name="Fatima Badri" userId="b88edad8-fee9-4ab3-9711-6dfcec100f00" providerId="ADAL" clId="{A56D0BE7-C952-43A7-A3A3-8FB1D6281A34}" dt="2020-11-12T11:22:17.315" v="628" actId="692"/>
          <ac:spMkLst>
            <pc:docMk/>
            <pc:sldMk cId="0" sldId="842"/>
            <ac:spMk id="15" creationId="{00000000-0000-0000-0000-000000000000}"/>
          </ac:spMkLst>
        </pc:spChg>
        <pc:spChg chg="del">
          <ac:chgData name="Fatima Badri" userId="b88edad8-fee9-4ab3-9711-6dfcec100f00" providerId="ADAL" clId="{A56D0BE7-C952-43A7-A3A3-8FB1D6281A34}" dt="2020-11-13T09:35:00.584" v="3127" actId="478"/>
          <ac:spMkLst>
            <pc:docMk/>
            <pc:sldMk cId="0" sldId="842"/>
            <ac:spMk id="16" creationId="{00000000-0000-0000-0000-000000000000}"/>
          </ac:spMkLst>
        </pc:spChg>
        <pc:spChg chg="add mod">
          <ac:chgData name="Fatima Badri" userId="b88edad8-fee9-4ab3-9711-6dfcec100f00" providerId="ADAL" clId="{A56D0BE7-C952-43A7-A3A3-8FB1D6281A34}" dt="2020-11-13T09:34:47.610" v="3124" actId="1076"/>
          <ac:spMkLst>
            <pc:docMk/>
            <pc:sldMk cId="0" sldId="842"/>
            <ac:spMk id="17" creationId="{10399D7B-F8D9-44AB-9150-CF58A9DD95AD}"/>
          </ac:spMkLst>
        </pc:spChg>
        <pc:spChg chg="add mod">
          <ac:chgData name="Fatima Badri" userId="b88edad8-fee9-4ab3-9711-6dfcec100f00" providerId="ADAL" clId="{A56D0BE7-C952-43A7-A3A3-8FB1D6281A34}" dt="2020-11-13T09:34:58.181" v="3126" actId="1076"/>
          <ac:spMkLst>
            <pc:docMk/>
            <pc:sldMk cId="0" sldId="842"/>
            <ac:spMk id="18" creationId="{70C2212B-6E95-45E1-979C-90C0DF53CA33}"/>
          </ac:spMkLst>
        </pc:spChg>
        <pc:spChg chg="add mod">
          <ac:chgData name="Fatima Badri" userId="b88edad8-fee9-4ab3-9711-6dfcec100f00" providerId="ADAL" clId="{A56D0BE7-C952-43A7-A3A3-8FB1D6281A34}" dt="2020-11-13T09:35:05.376" v="3128" actId="1076"/>
          <ac:spMkLst>
            <pc:docMk/>
            <pc:sldMk cId="0" sldId="842"/>
            <ac:spMk id="19" creationId="{6FDF1169-CA87-47C0-B18C-D048FB2D0B05}"/>
          </ac:spMkLst>
        </pc:spChg>
        <pc:spChg chg="add del">
          <ac:chgData name="Fatima Badri" userId="b88edad8-fee9-4ab3-9711-6dfcec100f00" providerId="ADAL" clId="{A56D0BE7-C952-43A7-A3A3-8FB1D6281A34}" dt="2020-11-13T09:35:08.971" v="3129" actId="478"/>
          <ac:spMkLst>
            <pc:docMk/>
            <pc:sldMk cId="0" sldId="842"/>
            <ac:spMk id="20" creationId="{B8C31202-A707-4026-B95D-11420DCE7D32}"/>
          </ac:spMkLst>
        </pc:spChg>
        <pc:spChg chg="mod">
          <ac:chgData name="Fatima Badri" userId="b88edad8-fee9-4ab3-9711-6dfcec100f00" providerId="ADAL" clId="{A56D0BE7-C952-43A7-A3A3-8FB1D6281A34}" dt="2020-11-12T11:22:17.315" v="628" actId="692"/>
          <ac:spMkLst>
            <pc:docMk/>
            <pc:sldMk cId="0" sldId="842"/>
            <ac:spMk id="21" creationId="{00000000-0000-0000-0000-000000000000}"/>
          </ac:spMkLst>
        </pc:spChg>
        <pc:spChg chg="mod">
          <ac:chgData name="Fatima Badri" userId="b88edad8-fee9-4ab3-9711-6dfcec100f00" providerId="ADAL" clId="{A56D0BE7-C952-43A7-A3A3-8FB1D6281A34}" dt="2020-11-12T11:22:17.315" v="628" actId="692"/>
          <ac:spMkLst>
            <pc:docMk/>
            <pc:sldMk cId="0" sldId="842"/>
            <ac:spMk id="22" creationId="{00000000-0000-0000-0000-000000000000}"/>
          </ac:spMkLst>
        </pc:spChg>
        <pc:spChg chg="add del">
          <ac:chgData name="Fatima Badri" userId="b88edad8-fee9-4ab3-9711-6dfcec100f00" providerId="ADAL" clId="{A56D0BE7-C952-43A7-A3A3-8FB1D6281A34}" dt="2020-11-13T09:35:08.971" v="3129" actId="478"/>
          <ac:spMkLst>
            <pc:docMk/>
            <pc:sldMk cId="0" sldId="842"/>
            <ac:spMk id="23" creationId="{65DDD082-75B3-4BE4-9082-8A8EC1180BAF}"/>
          </ac:spMkLst>
        </pc:spChg>
        <pc:spChg chg="add del">
          <ac:chgData name="Fatima Badri" userId="b88edad8-fee9-4ab3-9711-6dfcec100f00" providerId="ADAL" clId="{A56D0BE7-C952-43A7-A3A3-8FB1D6281A34}" dt="2020-11-13T09:35:08.971" v="3129" actId="478"/>
          <ac:spMkLst>
            <pc:docMk/>
            <pc:sldMk cId="0" sldId="842"/>
            <ac:spMk id="24" creationId="{89A275D0-9802-4455-B7FF-6362FC886AC2}"/>
          </ac:spMkLst>
        </pc:spChg>
        <pc:spChg chg="mod">
          <ac:chgData name="Fatima Badri" userId="b88edad8-fee9-4ab3-9711-6dfcec100f00" providerId="ADAL" clId="{A56D0BE7-C952-43A7-A3A3-8FB1D6281A34}" dt="2020-11-13T09:34:29.811" v="3121" actId="552"/>
          <ac:spMkLst>
            <pc:docMk/>
            <pc:sldMk cId="0" sldId="842"/>
            <ac:spMk id="25" creationId="{00000000-0000-0000-0000-000000000000}"/>
          </ac:spMkLst>
        </pc:spChg>
        <pc:spChg chg="add del">
          <ac:chgData name="Fatima Badri" userId="b88edad8-fee9-4ab3-9711-6dfcec100f00" providerId="ADAL" clId="{A56D0BE7-C952-43A7-A3A3-8FB1D6281A34}" dt="2020-11-13T09:35:08.971" v="3129" actId="478"/>
          <ac:spMkLst>
            <pc:docMk/>
            <pc:sldMk cId="0" sldId="842"/>
            <ac:spMk id="26" creationId="{AAEBAF07-8A9F-4FBE-8BD0-2BB128F43E67}"/>
          </ac:spMkLst>
        </pc:spChg>
        <pc:spChg chg="add del mod">
          <ac:chgData name="Fatima Badri" userId="b88edad8-fee9-4ab3-9711-6dfcec100f00" providerId="ADAL" clId="{A56D0BE7-C952-43A7-A3A3-8FB1D6281A34}" dt="2020-11-13T09:34:31.981" v="3122" actId="478"/>
          <ac:spMkLst>
            <pc:docMk/>
            <pc:sldMk cId="0" sldId="842"/>
            <ac:spMk id="27" creationId="{A20AE8F9-41B8-4A9D-BD25-3FC8FAE0DA6F}"/>
          </ac:spMkLst>
        </pc:spChg>
        <pc:spChg chg="add mod">
          <ac:chgData name="Fatima Badri" userId="b88edad8-fee9-4ab3-9711-6dfcec100f00" providerId="ADAL" clId="{A56D0BE7-C952-43A7-A3A3-8FB1D6281A34}" dt="2020-11-13T09:34:29.811" v="3121" actId="552"/>
          <ac:spMkLst>
            <pc:docMk/>
            <pc:sldMk cId="0" sldId="842"/>
            <ac:spMk id="28" creationId="{F5CC42CF-A835-4F2E-A77C-2899A1E65357}"/>
          </ac:spMkLst>
        </pc:spChg>
        <pc:spChg chg="add mod">
          <ac:chgData name="Fatima Badri" userId="b88edad8-fee9-4ab3-9711-6dfcec100f00" providerId="ADAL" clId="{A56D0BE7-C952-43A7-A3A3-8FB1D6281A34}" dt="2020-11-13T09:34:29.811" v="3121" actId="552"/>
          <ac:spMkLst>
            <pc:docMk/>
            <pc:sldMk cId="0" sldId="842"/>
            <ac:spMk id="29" creationId="{105A643A-0658-4735-844D-EB28F7C00A15}"/>
          </ac:spMkLst>
        </pc:spChg>
        <pc:spChg chg="add mod">
          <ac:chgData name="Fatima Badri" userId="b88edad8-fee9-4ab3-9711-6dfcec100f00" providerId="ADAL" clId="{A56D0BE7-C952-43A7-A3A3-8FB1D6281A34}" dt="2020-11-13T09:34:29.811" v="3121" actId="552"/>
          <ac:spMkLst>
            <pc:docMk/>
            <pc:sldMk cId="0" sldId="842"/>
            <ac:spMk id="30" creationId="{8ADB0E0A-58E1-41D1-8C42-DDC352B19824}"/>
          </ac:spMkLst>
        </pc:spChg>
        <pc:spChg chg="add mod">
          <ac:chgData name="Fatima Badri" userId="b88edad8-fee9-4ab3-9711-6dfcec100f00" providerId="ADAL" clId="{A56D0BE7-C952-43A7-A3A3-8FB1D6281A34}" dt="2020-11-13T09:34:29.811" v="3121" actId="552"/>
          <ac:spMkLst>
            <pc:docMk/>
            <pc:sldMk cId="0" sldId="842"/>
            <ac:spMk id="31" creationId="{727C7A40-BAC9-411F-BDA4-E6DF9ED022BD}"/>
          </ac:spMkLst>
        </pc:spChg>
        <pc:spChg chg="add mod">
          <ac:chgData name="Fatima Badri" userId="b88edad8-fee9-4ab3-9711-6dfcec100f00" providerId="ADAL" clId="{A56D0BE7-C952-43A7-A3A3-8FB1D6281A34}" dt="2020-11-13T09:34:29.811" v="3121" actId="552"/>
          <ac:spMkLst>
            <pc:docMk/>
            <pc:sldMk cId="0" sldId="842"/>
            <ac:spMk id="32" creationId="{EF4FFF7D-8E41-4629-BBC7-961B29613726}"/>
          </ac:spMkLst>
        </pc:spChg>
        <pc:spChg chg="add mod">
          <ac:chgData name="Fatima Badri" userId="b88edad8-fee9-4ab3-9711-6dfcec100f00" providerId="ADAL" clId="{A56D0BE7-C952-43A7-A3A3-8FB1D6281A34}" dt="2020-11-13T09:34:29.811" v="3121" actId="552"/>
          <ac:spMkLst>
            <pc:docMk/>
            <pc:sldMk cId="0" sldId="842"/>
            <ac:spMk id="33" creationId="{F0E127E3-619B-4DA6-A70A-9AFABE80B114}"/>
          </ac:spMkLst>
        </pc:spChg>
      </pc:sldChg>
      <pc:sldChg chg="addSp delSp modSp">
        <pc:chgData name="Fatima Badri" userId="b88edad8-fee9-4ab3-9711-6dfcec100f00" providerId="ADAL" clId="{A56D0BE7-C952-43A7-A3A3-8FB1D6281A34}" dt="2020-11-13T09:41:23.964" v="3451"/>
        <pc:sldMkLst>
          <pc:docMk/>
          <pc:sldMk cId="0" sldId="843"/>
        </pc:sldMkLst>
        <pc:spChg chg="del">
          <ac:chgData name="Fatima Badri" userId="b88edad8-fee9-4ab3-9711-6dfcec100f00" providerId="ADAL" clId="{A56D0BE7-C952-43A7-A3A3-8FB1D6281A34}" dt="2020-11-13T09:35:18.725" v="3131" actId="478"/>
          <ac:spMkLst>
            <pc:docMk/>
            <pc:sldMk cId="0" sldId="843"/>
            <ac:spMk id="2" creationId="{00000000-0000-0000-0000-000000000000}"/>
          </ac:spMkLst>
        </pc:spChg>
        <pc:spChg chg="del">
          <ac:chgData name="Fatima Badri" userId="b88edad8-fee9-4ab3-9711-6dfcec100f00" providerId="ADAL" clId="{A56D0BE7-C952-43A7-A3A3-8FB1D6281A34}" dt="2020-11-13T09:35:21.204" v="3132" actId="478"/>
          <ac:spMkLst>
            <pc:docMk/>
            <pc:sldMk cId="0" sldId="843"/>
            <ac:spMk id="3" creationId="{00000000-0000-0000-0000-000000000000}"/>
          </ac:spMkLst>
        </pc:spChg>
        <pc:spChg chg="del">
          <ac:chgData name="Fatima Badri" userId="b88edad8-fee9-4ab3-9711-6dfcec100f00" providerId="ADAL" clId="{A56D0BE7-C952-43A7-A3A3-8FB1D6281A34}" dt="2020-11-13T09:35:25.031" v="3133" actId="478"/>
          <ac:spMkLst>
            <pc:docMk/>
            <pc:sldMk cId="0" sldId="843"/>
            <ac:spMk id="4" creationId="{00000000-0000-0000-0000-000000000000}"/>
          </ac:spMkLst>
        </pc:spChg>
        <pc:spChg chg="add mod">
          <ac:chgData name="Fatima Badri" userId="b88edad8-fee9-4ab3-9711-6dfcec100f00" providerId="ADAL" clId="{A56D0BE7-C952-43A7-A3A3-8FB1D6281A34}" dt="2020-11-13T09:35:29.933" v="3134" actId="1076"/>
          <ac:spMkLst>
            <pc:docMk/>
            <pc:sldMk cId="0" sldId="843"/>
            <ac:spMk id="16" creationId="{5ED65D91-40F5-42C6-9327-FABD831BD99C}"/>
          </ac:spMkLst>
        </pc:spChg>
        <pc:spChg chg="add mod">
          <ac:chgData name="Fatima Badri" userId="b88edad8-fee9-4ab3-9711-6dfcec100f00" providerId="ADAL" clId="{A56D0BE7-C952-43A7-A3A3-8FB1D6281A34}" dt="2020-11-13T09:35:35.068" v="3135" actId="1076"/>
          <ac:spMkLst>
            <pc:docMk/>
            <pc:sldMk cId="0" sldId="843"/>
            <ac:spMk id="17" creationId="{97DB14AD-2B3B-40AF-9C01-6D123DF24FF1}"/>
          </ac:spMkLst>
        </pc:spChg>
        <pc:spChg chg="add mod">
          <ac:chgData name="Fatima Badri" userId="b88edad8-fee9-4ab3-9711-6dfcec100f00" providerId="ADAL" clId="{A56D0BE7-C952-43A7-A3A3-8FB1D6281A34}" dt="2020-11-13T09:40:07.634" v="3342" actId="1076"/>
          <ac:spMkLst>
            <pc:docMk/>
            <pc:sldMk cId="0" sldId="843"/>
            <ac:spMk id="18" creationId="{14707F7C-1B88-43A3-9011-3737F43EC632}"/>
          </ac:spMkLst>
        </pc:spChg>
        <pc:spChg chg="add del">
          <ac:chgData name="Fatima Badri" userId="b88edad8-fee9-4ab3-9711-6dfcec100f00" providerId="ADAL" clId="{A56D0BE7-C952-43A7-A3A3-8FB1D6281A34}" dt="2020-11-13T09:36:38.983" v="3141" actId="478"/>
          <ac:spMkLst>
            <pc:docMk/>
            <pc:sldMk cId="0" sldId="843"/>
            <ac:spMk id="19" creationId="{FE025F5A-0D7E-4A25-8C62-57ECD689E576}"/>
          </ac:spMkLst>
        </pc:spChg>
        <pc:spChg chg="add del">
          <ac:chgData name="Fatima Badri" userId="b88edad8-fee9-4ab3-9711-6dfcec100f00" providerId="ADAL" clId="{A56D0BE7-C952-43A7-A3A3-8FB1D6281A34}" dt="2020-11-13T09:36:38.983" v="3141" actId="478"/>
          <ac:spMkLst>
            <pc:docMk/>
            <pc:sldMk cId="0" sldId="843"/>
            <ac:spMk id="20" creationId="{EBE495F1-E61E-4002-B5D0-3E618CA100EC}"/>
          </ac:spMkLst>
        </pc:spChg>
        <pc:spChg chg="add del">
          <ac:chgData name="Fatima Badri" userId="b88edad8-fee9-4ab3-9711-6dfcec100f00" providerId="ADAL" clId="{A56D0BE7-C952-43A7-A3A3-8FB1D6281A34}" dt="2020-11-13T09:36:38.983" v="3141" actId="478"/>
          <ac:spMkLst>
            <pc:docMk/>
            <pc:sldMk cId="0" sldId="843"/>
            <ac:spMk id="21" creationId="{EF13A2B9-5AF1-4E67-A23A-7ED9395B8E47}"/>
          </ac:spMkLst>
        </pc:spChg>
        <pc:spChg chg="mod">
          <ac:chgData name="Fatima Badri" userId="b88edad8-fee9-4ab3-9711-6dfcec100f00" providerId="ADAL" clId="{A56D0BE7-C952-43A7-A3A3-8FB1D6281A34}" dt="2020-11-12T11:22:37.810" v="630" actId="692"/>
          <ac:spMkLst>
            <pc:docMk/>
            <pc:sldMk cId="0" sldId="843"/>
            <ac:spMk id="22" creationId="{00000000-0000-0000-0000-000000000000}"/>
          </ac:spMkLst>
        </pc:spChg>
        <pc:spChg chg="mod">
          <ac:chgData name="Fatima Badri" userId="b88edad8-fee9-4ab3-9711-6dfcec100f00" providerId="ADAL" clId="{A56D0BE7-C952-43A7-A3A3-8FB1D6281A34}" dt="2020-11-12T11:22:37.810" v="630" actId="692"/>
          <ac:spMkLst>
            <pc:docMk/>
            <pc:sldMk cId="0" sldId="843"/>
            <ac:spMk id="23" creationId="{00000000-0000-0000-0000-000000000000}"/>
          </ac:spMkLst>
        </pc:spChg>
        <pc:spChg chg="mod">
          <ac:chgData name="Fatima Badri" userId="b88edad8-fee9-4ab3-9711-6dfcec100f00" providerId="ADAL" clId="{A56D0BE7-C952-43A7-A3A3-8FB1D6281A34}" dt="2020-11-13T09:40:07.634" v="3342" actId="1076"/>
          <ac:spMkLst>
            <pc:docMk/>
            <pc:sldMk cId="0" sldId="843"/>
            <ac:spMk id="24" creationId="{00000000-0000-0000-0000-000000000000}"/>
          </ac:spMkLst>
        </pc:spChg>
        <pc:spChg chg="add del">
          <ac:chgData name="Fatima Badri" userId="b88edad8-fee9-4ab3-9711-6dfcec100f00" providerId="ADAL" clId="{A56D0BE7-C952-43A7-A3A3-8FB1D6281A34}" dt="2020-11-13T09:36:38.983" v="3141" actId="478"/>
          <ac:spMkLst>
            <pc:docMk/>
            <pc:sldMk cId="0" sldId="843"/>
            <ac:spMk id="25" creationId="{40034D1E-12A0-4DE9-ABD3-3116F628EC96}"/>
          </ac:spMkLst>
        </pc:spChg>
        <pc:spChg chg="add del">
          <ac:chgData name="Fatima Badri" userId="b88edad8-fee9-4ab3-9711-6dfcec100f00" providerId="ADAL" clId="{A56D0BE7-C952-43A7-A3A3-8FB1D6281A34}" dt="2020-11-13T09:41:23.964" v="3451"/>
          <ac:spMkLst>
            <pc:docMk/>
            <pc:sldMk cId="0" sldId="843"/>
            <ac:spMk id="26" creationId="{B029FA75-5492-4553-9D9C-9D175F4B6239}"/>
          </ac:spMkLst>
        </pc:spChg>
        <pc:spChg chg="add del">
          <ac:chgData name="Fatima Badri" userId="b88edad8-fee9-4ab3-9711-6dfcec100f00" providerId="ADAL" clId="{A56D0BE7-C952-43A7-A3A3-8FB1D6281A34}" dt="2020-11-13T09:41:23.964" v="3451"/>
          <ac:spMkLst>
            <pc:docMk/>
            <pc:sldMk cId="0" sldId="843"/>
            <ac:spMk id="27" creationId="{922CCB75-7521-43B9-B074-D7E8A474324A}"/>
          </ac:spMkLst>
        </pc:spChg>
        <pc:spChg chg="add del">
          <ac:chgData name="Fatima Badri" userId="b88edad8-fee9-4ab3-9711-6dfcec100f00" providerId="ADAL" clId="{A56D0BE7-C952-43A7-A3A3-8FB1D6281A34}" dt="2020-11-13T09:41:23.964" v="3451"/>
          <ac:spMkLst>
            <pc:docMk/>
            <pc:sldMk cId="0" sldId="843"/>
            <ac:spMk id="28" creationId="{6674FA0B-BDB4-4895-871B-7A66A8758BE1}"/>
          </ac:spMkLst>
        </pc:spChg>
        <pc:spChg chg="add del">
          <ac:chgData name="Fatima Badri" userId="b88edad8-fee9-4ab3-9711-6dfcec100f00" providerId="ADAL" clId="{A56D0BE7-C952-43A7-A3A3-8FB1D6281A34}" dt="2020-11-13T09:41:23.964" v="3451"/>
          <ac:spMkLst>
            <pc:docMk/>
            <pc:sldMk cId="0" sldId="843"/>
            <ac:spMk id="29" creationId="{053B5DB8-2B41-4FEC-BB2D-AA7C524E42C9}"/>
          </ac:spMkLst>
        </pc:spChg>
        <pc:spChg chg="add del">
          <ac:chgData name="Fatima Badri" userId="b88edad8-fee9-4ab3-9711-6dfcec100f00" providerId="ADAL" clId="{A56D0BE7-C952-43A7-A3A3-8FB1D6281A34}" dt="2020-11-13T09:41:23.964" v="3451"/>
          <ac:spMkLst>
            <pc:docMk/>
            <pc:sldMk cId="0" sldId="843"/>
            <ac:spMk id="30" creationId="{989FE203-3862-49C7-A579-5812638D40E1}"/>
          </ac:spMkLst>
        </pc:spChg>
        <pc:spChg chg="add del">
          <ac:chgData name="Fatima Badri" userId="b88edad8-fee9-4ab3-9711-6dfcec100f00" providerId="ADAL" clId="{A56D0BE7-C952-43A7-A3A3-8FB1D6281A34}" dt="2020-11-13T09:41:23.964" v="3451"/>
          <ac:spMkLst>
            <pc:docMk/>
            <pc:sldMk cId="0" sldId="843"/>
            <ac:spMk id="31" creationId="{22832509-B3C4-4424-BE3B-2CDE0A3CDEA1}"/>
          </ac:spMkLst>
        </pc:spChg>
        <pc:spChg chg="add del">
          <ac:chgData name="Fatima Badri" userId="b88edad8-fee9-4ab3-9711-6dfcec100f00" providerId="ADAL" clId="{A56D0BE7-C952-43A7-A3A3-8FB1D6281A34}" dt="2020-11-13T09:41:23.964" v="3451"/>
          <ac:spMkLst>
            <pc:docMk/>
            <pc:sldMk cId="0" sldId="843"/>
            <ac:spMk id="32" creationId="{E41D4E69-48DE-46AE-89A8-2EBE43627EA8}"/>
          </ac:spMkLst>
        </pc:spChg>
        <pc:spChg chg="add mod">
          <ac:chgData name="Fatima Badri" userId="b88edad8-fee9-4ab3-9711-6dfcec100f00" providerId="ADAL" clId="{A56D0BE7-C952-43A7-A3A3-8FB1D6281A34}" dt="2020-11-13T09:41:20.369" v="3450" actId="1035"/>
          <ac:spMkLst>
            <pc:docMk/>
            <pc:sldMk cId="0" sldId="843"/>
            <ac:spMk id="33" creationId="{3C490433-4609-423C-8A5A-B058508B1244}"/>
          </ac:spMkLst>
        </pc:spChg>
        <pc:spChg chg="add mod">
          <ac:chgData name="Fatima Badri" userId="b88edad8-fee9-4ab3-9711-6dfcec100f00" providerId="ADAL" clId="{A56D0BE7-C952-43A7-A3A3-8FB1D6281A34}" dt="2020-11-13T09:41:05.051" v="3445" actId="1036"/>
          <ac:spMkLst>
            <pc:docMk/>
            <pc:sldMk cId="0" sldId="843"/>
            <ac:spMk id="34" creationId="{89A0D1E3-9A83-4C88-B269-E1440F8ABF1E}"/>
          </ac:spMkLst>
        </pc:spChg>
        <pc:spChg chg="del mod">
          <ac:chgData name="Fatima Badri" userId="b88edad8-fee9-4ab3-9711-6dfcec100f00" providerId="ADAL" clId="{A56D0BE7-C952-43A7-A3A3-8FB1D6281A34}" dt="2020-11-13T09:36:58.494" v="3148"/>
          <ac:spMkLst>
            <pc:docMk/>
            <pc:sldMk cId="0" sldId="843"/>
            <ac:spMk id="35" creationId="{00000000-0000-0000-0000-000000000000}"/>
          </ac:spMkLst>
        </pc:spChg>
        <pc:spChg chg="add mod">
          <ac:chgData name="Fatima Badri" userId="b88edad8-fee9-4ab3-9711-6dfcec100f00" providerId="ADAL" clId="{A56D0BE7-C952-43A7-A3A3-8FB1D6281A34}" dt="2020-11-13T09:41:05.051" v="3445" actId="1036"/>
          <ac:spMkLst>
            <pc:docMk/>
            <pc:sldMk cId="0" sldId="843"/>
            <ac:spMk id="36" creationId="{C3F80912-E1F1-4C8A-9C07-5A87307BD035}"/>
          </ac:spMkLst>
        </pc:spChg>
        <pc:spChg chg="add mod">
          <ac:chgData name="Fatima Badri" userId="b88edad8-fee9-4ab3-9711-6dfcec100f00" providerId="ADAL" clId="{A56D0BE7-C952-43A7-A3A3-8FB1D6281A34}" dt="2020-11-13T09:41:05.051" v="3445" actId="1036"/>
          <ac:spMkLst>
            <pc:docMk/>
            <pc:sldMk cId="0" sldId="843"/>
            <ac:spMk id="37" creationId="{79DF1914-ECFA-4DAF-873A-892C6C1C48DA}"/>
          </ac:spMkLst>
        </pc:spChg>
        <pc:spChg chg="add mod">
          <ac:chgData name="Fatima Badri" userId="b88edad8-fee9-4ab3-9711-6dfcec100f00" providerId="ADAL" clId="{A56D0BE7-C952-43A7-A3A3-8FB1D6281A34}" dt="2020-11-13T09:41:05.051" v="3445" actId="1036"/>
          <ac:spMkLst>
            <pc:docMk/>
            <pc:sldMk cId="0" sldId="843"/>
            <ac:spMk id="38" creationId="{81EB39A8-42B0-41CB-A100-A35444B33CBD}"/>
          </ac:spMkLst>
        </pc:spChg>
        <pc:spChg chg="add mod">
          <ac:chgData name="Fatima Badri" userId="b88edad8-fee9-4ab3-9711-6dfcec100f00" providerId="ADAL" clId="{A56D0BE7-C952-43A7-A3A3-8FB1D6281A34}" dt="2020-11-13T09:41:05.051" v="3445" actId="1036"/>
          <ac:spMkLst>
            <pc:docMk/>
            <pc:sldMk cId="0" sldId="843"/>
            <ac:spMk id="39" creationId="{67E409CB-01FA-4E8A-9295-751D9A25FD5A}"/>
          </ac:spMkLst>
        </pc:spChg>
        <pc:spChg chg="add mod">
          <ac:chgData name="Fatima Badri" userId="b88edad8-fee9-4ab3-9711-6dfcec100f00" providerId="ADAL" clId="{A56D0BE7-C952-43A7-A3A3-8FB1D6281A34}" dt="2020-11-13T09:41:05.051" v="3445" actId="1036"/>
          <ac:spMkLst>
            <pc:docMk/>
            <pc:sldMk cId="0" sldId="843"/>
            <ac:spMk id="40" creationId="{937CF79A-725B-4CA7-BB83-ED4EB5E5C790}"/>
          </ac:spMkLst>
        </pc:spChg>
        <pc:spChg chg="add mod">
          <ac:chgData name="Fatima Badri" userId="b88edad8-fee9-4ab3-9711-6dfcec100f00" providerId="ADAL" clId="{A56D0BE7-C952-43A7-A3A3-8FB1D6281A34}" dt="2020-11-13T09:41:05.051" v="3445" actId="1036"/>
          <ac:spMkLst>
            <pc:docMk/>
            <pc:sldMk cId="0" sldId="843"/>
            <ac:spMk id="41" creationId="{78BAF396-F489-465C-B18A-B41D83453A8C}"/>
          </ac:spMkLst>
        </pc:spChg>
        <pc:picChg chg="mod">
          <ac:chgData name="Fatima Badri" userId="b88edad8-fee9-4ab3-9711-6dfcec100f00" providerId="ADAL" clId="{A56D0BE7-C952-43A7-A3A3-8FB1D6281A34}" dt="2020-11-13T09:40:07.634" v="3342" actId="1076"/>
          <ac:picMkLst>
            <pc:docMk/>
            <pc:sldMk cId="0" sldId="843"/>
            <ac:picMk id="4100" creationId="{00000000-0000-0000-0000-000000000000}"/>
          </ac:picMkLst>
        </pc:picChg>
      </pc:sldChg>
      <pc:sldChg chg="modSp">
        <pc:chgData name="Fatima Badri" userId="b88edad8-fee9-4ab3-9711-6dfcec100f00" providerId="ADAL" clId="{A56D0BE7-C952-43A7-A3A3-8FB1D6281A34}" dt="2020-11-12T10:48:01.892" v="38" actId="207"/>
        <pc:sldMkLst>
          <pc:docMk/>
          <pc:sldMk cId="0" sldId="867"/>
        </pc:sldMkLst>
        <pc:spChg chg="mod">
          <ac:chgData name="Fatima Badri" userId="b88edad8-fee9-4ab3-9711-6dfcec100f00" providerId="ADAL" clId="{A56D0BE7-C952-43A7-A3A3-8FB1D6281A34}" dt="2020-11-12T10:48:01.892" v="38" actId="207"/>
          <ac:spMkLst>
            <pc:docMk/>
            <pc:sldMk cId="0" sldId="867"/>
            <ac:spMk id="9" creationId="{00000000-0000-0000-0000-000000000000}"/>
          </ac:spMkLst>
        </pc:spChg>
      </pc:sldChg>
      <pc:sldChg chg="modSp">
        <pc:chgData name="Fatima Badri" userId="b88edad8-fee9-4ab3-9711-6dfcec100f00" providerId="ADAL" clId="{A56D0BE7-C952-43A7-A3A3-8FB1D6281A34}" dt="2020-11-12T17:32:35.432" v="1406" actId="1582"/>
        <pc:sldMkLst>
          <pc:docMk/>
          <pc:sldMk cId="0" sldId="869"/>
        </pc:sldMkLst>
        <pc:spChg chg="mod">
          <ac:chgData name="Fatima Badri" userId="b88edad8-fee9-4ab3-9711-6dfcec100f00" providerId="ADAL" clId="{A56D0BE7-C952-43A7-A3A3-8FB1D6281A34}" dt="2020-11-12T17:32:35.432" v="1406" actId="1582"/>
          <ac:spMkLst>
            <pc:docMk/>
            <pc:sldMk cId="0" sldId="869"/>
            <ac:spMk id="48" creationId="{00000000-0000-0000-0000-000000000000}"/>
          </ac:spMkLst>
        </pc:spChg>
        <pc:spChg chg="mod">
          <ac:chgData name="Fatima Badri" userId="b88edad8-fee9-4ab3-9711-6dfcec100f00" providerId="ADAL" clId="{A56D0BE7-C952-43A7-A3A3-8FB1D6281A34}" dt="2020-11-12T17:32:35.432" v="1406" actId="1582"/>
          <ac:spMkLst>
            <pc:docMk/>
            <pc:sldMk cId="0" sldId="869"/>
            <ac:spMk id="49" creationId="{00000000-0000-0000-0000-000000000000}"/>
          </ac:spMkLst>
        </pc:spChg>
      </pc:sldChg>
      <pc:sldChg chg="addSp delSp modSp">
        <pc:chgData name="Fatima Badri" userId="b88edad8-fee9-4ab3-9711-6dfcec100f00" providerId="ADAL" clId="{A56D0BE7-C952-43A7-A3A3-8FB1D6281A34}" dt="2020-11-12T17:32:05.423" v="1402" actId="208"/>
        <pc:sldMkLst>
          <pc:docMk/>
          <pc:sldMk cId="0" sldId="870"/>
        </pc:sldMkLst>
        <pc:spChg chg="add del">
          <ac:chgData name="Fatima Badri" userId="b88edad8-fee9-4ab3-9711-6dfcec100f00" providerId="ADAL" clId="{A56D0BE7-C952-43A7-A3A3-8FB1D6281A34}" dt="2020-11-12T17:19:29.472" v="997"/>
          <ac:spMkLst>
            <pc:docMk/>
            <pc:sldMk cId="0" sldId="870"/>
            <ac:spMk id="2" creationId="{BB5B6F12-C3DA-4981-925B-D44A7D26AEBD}"/>
          </ac:spMkLst>
        </pc:spChg>
        <pc:spChg chg="add mod">
          <ac:chgData name="Fatima Badri" userId="b88edad8-fee9-4ab3-9711-6dfcec100f00" providerId="ADAL" clId="{A56D0BE7-C952-43A7-A3A3-8FB1D6281A34}" dt="2020-11-12T17:26:44.105" v="1233" actId="1035"/>
          <ac:spMkLst>
            <pc:docMk/>
            <pc:sldMk cId="0" sldId="870"/>
            <ac:spMk id="3" creationId="{3CF5C10D-7AE6-4788-A607-5044E8AEA234}"/>
          </ac:spMkLst>
        </pc:spChg>
        <pc:spChg chg="add mod">
          <ac:chgData name="Fatima Badri" userId="b88edad8-fee9-4ab3-9711-6dfcec100f00" providerId="ADAL" clId="{A56D0BE7-C952-43A7-A3A3-8FB1D6281A34}" dt="2020-11-12T17:26:53.319" v="1255" actId="1035"/>
          <ac:spMkLst>
            <pc:docMk/>
            <pc:sldMk cId="0" sldId="870"/>
            <ac:spMk id="4" creationId="{F00D8A0A-23F9-466E-A4FE-08C8AA9397A8}"/>
          </ac:spMkLst>
        </pc:spChg>
        <pc:spChg chg="add mod">
          <ac:chgData name="Fatima Badri" userId="b88edad8-fee9-4ab3-9711-6dfcec100f00" providerId="ADAL" clId="{A56D0BE7-C952-43A7-A3A3-8FB1D6281A34}" dt="2020-11-12T17:27:01.284" v="1277" actId="1035"/>
          <ac:spMkLst>
            <pc:docMk/>
            <pc:sldMk cId="0" sldId="870"/>
            <ac:spMk id="5" creationId="{11F64E42-402F-433C-B1A7-82856A922DCF}"/>
          </ac:spMkLst>
        </pc:spChg>
        <pc:spChg chg="add mod">
          <ac:chgData name="Fatima Badri" userId="b88edad8-fee9-4ab3-9711-6dfcec100f00" providerId="ADAL" clId="{A56D0BE7-C952-43A7-A3A3-8FB1D6281A34}" dt="2020-11-12T17:27:27.442" v="1329" actId="1035"/>
          <ac:spMkLst>
            <pc:docMk/>
            <pc:sldMk cId="0" sldId="870"/>
            <ac:spMk id="6" creationId="{24F3831A-8B8F-4DA7-A520-5231EE99ABAB}"/>
          </ac:spMkLst>
        </pc:spChg>
        <pc:spChg chg="mod">
          <ac:chgData name="Fatima Badri" userId="b88edad8-fee9-4ab3-9711-6dfcec100f00" providerId="ADAL" clId="{A56D0BE7-C952-43A7-A3A3-8FB1D6281A34}" dt="2020-11-12T11:36:21.530" v="783" actId="14100"/>
          <ac:spMkLst>
            <pc:docMk/>
            <pc:sldMk cId="0" sldId="870"/>
            <ac:spMk id="16" creationId="{00000000-0000-0000-0000-000000000000}"/>
          </ac:spMkLst>
        </pc:spChg>
        <pc:spChg chg="mod">
          <ac:chgData name="Fatima Badri" userId="b88edad8-fee9-4ab3-9711-6dfcec100f00" providerId="ADAL" clId="{A56D0BE7-C952-43A7-A3A3-8FB1D6281A34}" dt="2020-11-12T17:20:45.416" v="1042" actId="1037"/>
          <ac:spMkLst>
            <pc:docMk/>
            <pc:sldMk cId="0" sldId="870"/>
            <ac:spMk id="18" creationId="{00000000-0000-0000-0000-000000000000}"/>
          </ac:spMkLst>
        </pc:spChg>
        <pc:spChg chg="mod">
          <ac:chgData name="Fatima Badri" userId="b88edad8-fee9-4ab3-9711-6dfcec100f00" providerId="ADAL" clId="{A56D0BE7-C952-43A7-A3A3-8FB1D6281A34}" dt="2020-11-12T11:36:21.530" v="783" actId="14100"/>
          <ac:spMkLst>
            <pc:docMk/>
            <pc:sldMk cId="0" sldId="870"/>
            <ac:spMk id="20" creationId="{00000000-0000-0000-0000-000000000000}"/>
          </ac:spMkLst>
        </pc:spChg>
        <pc:spChg chg="del">
          <ac:chgData name="Fatima Badri" userId="b88edad8-fee9-4ab3-9711-6dfcec100f00" providerId="ADAL" clId="{A56D0BE7-C952-43A7-A3A3-8FB1D6281A34}" dt="2020-11-12T17:21:28.281" v="1050" actId="478"/>
          <ac:spMkLst>
            <pc:docMk/>
            <pc:sldMk cId="0" sldId="870"/>
            <ac:spMk id="21" creationId="{00000000-0000-0000-0000-000000000000}"/>
          </ac:spMkLst>
        </pc:spChg>
        <pc:spChg chg="del">
          <ac:chgData name="Fatima Badri" userId="b88edad8-fee9-4ab3-9711-6dfcec100f00" providerId="ADAL" clId="{A56D0BE7-C952-43A7-A3A3-8FB1D6281A34}" dt="2020-11-12T17:19:46.249" v="1000" actId="478"/>
          <ac:spMkLst>
            <pc:docMk/>
            <pc:sldMk cId="0" sldId="870"/>
            <ac:spMk id="22" creationId="{00000000-0000-0000-0000-000000000000}"/>
          </ac:spMkLst>
        </pc:spChg>
        <pc:spChg chg="add del">
          <ac:chgData name="Fatima Badri" userId="b88edad8-fee9-4ab3-9711-6dfcec100f00" providerId="ADAL" clId="{A56D0BE7-C952-43A7-A3A3-8FB1D6281A34}" dt="2020-11-12T17:20:27.457" v="1033" actId="478"/>
          <ac:spMkLst>
            <pc:docMk/>
            <pc:sldMk cId="0" sldId="870"/>
            <ac:spMk id="23" creationId="{00000000-0000-0000-0000-000000000000}"/>
          </ac:spMkLst>
        </pc:spChg>
        <pc:spChg chg="add del">
          <ac:chgData name="Fatima Badri" userId="b88edad8-fee9-4ab3-9711-6dfcec100f00" providerId="ADAL" clId="{A56D0BE7-C952-43A7-A3A3-8FB1D6281A34}" dt="2020-11-12T17:21:01.229" v="1048" actId="478"/>
          <ac:spMkLst>
            <pc:docMk/>
            <pc:sldMk cId="0" sldId="870"/>
            <ac:spMk id="24" creationId="{00000000-0000-0000-0000-000000000000}"/>
          </ac:spMkLst>
        </pc:spChg>
        <pc:spChg chg="add mod">
          <ac:chgData name="Fatima Badri" userId="b88edad8-fee9-4ab3-9711-6dfcec100f00" providerId="ADAL" clId="{A56D0BE7-C952-43A7-A3A3-8FB1D6281A34}" dt="2020-11-12T17:20:27.169" v="1031" actId="1036"/>
          <ac:spMkLst>
            <pc:docMk/>
            <pc:sldMk cId="0" sldId="870"/>
            <ac:spMk id="26" creationId="{CAFA056B-A3C9-4ED0-B702-06A5C6D016FC}"/>
          </ac:spMkLst>
        </pc:spChg>
        <pc:spChg chg="add mod">
          <ac:chgData name="Fatima Badri" userId="b88edad8-fee9-4ab3-9711-6dfcec100f00" providerId="ADAL" clId="{A56D0BE7-C952-43A7-A3A3-8FB1D6281A34}" dt="2020-11-12T17:20:50.648" v="1043" actId="1076"/>
          <ac:spMkLst>
            <pc:docMk/>
            <pc:sldMk cId="0" sldId="870"/>
            <ac:spMk id="27" creationId="{D6939BB3-BF00-4495-851F-BCFE99B6D08D}"/>
          </ac:spMkLst>
        </pc:spChg>
        <pc:spChg chg="add mod">
          <ac:chgData name="Fatima Badri" userId="b88edad8-fee9-4ab3-9711-6dfcec100f00" providerId="ADAL" clId="{A56D0BE7-C952-43A7-A3A3-8FB1D6281A34}" dt="2020-11-12T17:21:19.797" v="1049" actId="1076"/>
          <ac:spMkLst>
            <pc:docMk/>
            <pc:sldMk cId="0" sldId="870"/>
            <ac:spMk id="28" creationId="{B54374F8-F855-4484-8CD4-E08A84241D01}"/>
          </ac:spMkLst>
        </pc:spChg>
        <pc:spChg chg="mod">
          <ac:chgData name="Fatima Badri" userId="b88edad8-fee9-4ab3-9711-6dfcec100f00" providerId="ADAL" clId="{A56D0BE7-C952-43A7-A3A3-8FB1D6281A34}" dt="2020-11-12T17:32:05.423" v="1402" actId="208"/>
          <ac:spMkLst>
            <pc:docMk/>
            <pc:sldMk cId="0" sldId="870"/>
            <ac:spMk id="29" creationId="{00000000-0000-0000-0000-000000000000}"/>
          </ac:spMkLst>
        </pc:spChg>
        <pc:spChg chg="add del">
          <ac:chgData name="Fatima Badri" userId="b88edad8-fee9-4ab3-9711-6dfcec100f00" providerId="ADAL" clId="{A56D0BE7-C952-43A7-A3A3-8FB1D6281A34}" dt="2020-11-12T17:21:58.116" v="1052" actId="478"/>
          <ac:spMkLst>
            <pc:docMk/>
            <pc:sldMk cId="0" sldId="870"/>
            <ac:spMk id="30" creationId="{B4A3B997-9DD0-433B-A05D-FE95276C6F4E}"/>
          </ac:spMkLst>
        </pc:spChg>
        <pc:spChg chg="del">
          <ac:chgData name="Fatima Badri" userId="b88edad8-fee9-4ab3-9711-6dfcec100f00" providerId="ADAL" clId="{A56D0BE7-C952-43A7-A3A3-8FB1D6281A34}" dt="2020-11-12T17:20:40.876" v="1040" actId="478"/>
          <ac:spMkLst>
            <pc:docMk/>
            <pc:sldMk cId="0" sldId="870"/>
            <ac:spMk id="31" creationId="{00000000-0000-0000-0000-000000000000}"/>
          </ac:spMkLst>
        </pc:spChg>
        <pc:spChg chg="add mod">
          <ac:chgData name="Fatima Badri" userId="b88edad8-fee9-4ab3-9711-6dfcec100f00" providerId="ADAL" clId="{A56D0BE7-C952-43A7-A3A3-8FB1D6281A34}" dt="2020-11-12T17:21:45.189" v="1051" actId="1076"/>
          <ac:spMkLst>
            <pc:docMk/>
            <pc:sldMk cId="0" sldId="870"/>
            <ac:spMk id="32" creationId="{A3195E61-51A9-47CD-93F6-2FC3E22030AA}"/>
          </ac:spMkLst>
        </pc:spChg>
        <pc:spChg chg="add del">
          <ac:chgData name="Fatima Badri" userId="b88edad8-fee9-4ab3-9711-6dfcec100f00" providerId="ADAL" clId="{A56D0BE7-C952-43A7-A3A3-8FB1D6281A34}" dt="2020-11-12T17:21:58.116" v="1052" actId="478"/>
          <ac:spMkLst>
            <pc:docMk/>
            <pc:sldMk cId="0" sldId="870"/>
            <ac:spMk id="33" creationId="{D7A5938B-FFF7-4B50-B0E1-0C9E71AA2E8A}"/>
          </ac:spMkLst>
        </pc:spChg>
        <pc:spChg chg="add del">
          <ac:chgData name="Fatima Badri" userId="b88edad8-fee9-4ab3-9711-6dfcec100f00" providerId="ADAL" clId="{A56D0BE7-C952-43A7-A3A3-8FB1D6281A34}" dt="2020-11-12T17:21:58.116" v="1052" actId="478"/>
          <ac:spMkLst>
            <pc:docMk/>
            <pc:sldMk cId="0" sldId="870"/>
            <ac:spMk id="34" creationId="{C3B3C534-3E54-4F2B-8F88-8F30E00A54C7}"/>
          </ac:spMkLst>
        </pc:spChg>
        <pc:spChg chg="mod">
          <ac:chgData name="Fatima Badri" userId="b88edad8-fee9-4ab3-9711-6dfcec100f00" providerId="ADAL" clId="{A56D0BE7-C952-43A7-A3A3-8FB1D6281A34}" dt="2020-11-12T17:32:05.423" v="1402" actId="208"/>
          <ac:spMkLst>
            <pc:docMk/>
            <pc:sldMk cId="0" sldId="870"/>
            <ac:spMk id="35" creationId="{00000000-0000-0000-0000-000000000000}"/>
          </ac:spMkLst>
        </pc:spChg>
        <pc:spChg chg="add del">
          <ac:chgData name="Fatima Badri" userId="b88edad8-fee9-4ab3-9711-6dfcec100f00" providerId="ADAL" clId="{A56D0BE7-C952-43A7-A3A3-8FB1D6281A34}" dt="2020-11-12T17:20:15.233" v="1013"/>
          <ac:spMkLst>
            <pc:docMk/>
            <pc:sldMk cId="0" sldId="870"/>
            <ac:spMk id="36" creationId="{32796B2E-AF40-44FF-B9FE-BE01C8EA34C1}"/>
          </ac:spMkLst>
        </pc:spChg>
        <pc:spChg chg="add del mod">
          <ac:chgData name="Fatima Badri" userId="b88edad8-fee9-4ab3-9711-6dfcec100f00" providerId="ADAL" clId="{A56D0BE7-C952-43A7-A3A3-8FB1D6281A34}" dt="2020-11-12T17:20:35.769" v="1038" actId="1035"/>
          <ac:spMkLst>
            <pc:docMk/>
            <pc:sldMk cId="0" sldId="870"/>
            <ac:spMk id="37" creationId="{0FACD516-A92E-43DE-862E-7119AAE7253F}"/>
          </ac:spMkLst>
        </pc:spChg>
        <pc:spChg chg="add del">
          <ac:chgData name="Fatima Badri" userId="b88edad8-fee9-4ab3-9711-6dfcec100f00" providerId="ADAL" clId="{A56D0BE7-C952-43A7-A3A3-8FB1D6281A34}" dt="2020-11-12T17:28:02.952" v="1338"/>
          <ac:spMkLst>
            <pc:docMk/>
            <pc:sldMk cId="0" sldId="870"/>
            <ac:spMk id="38" creationId="{B761477A-E954-4E09-8400-4C1DA68DFD21}"/>
          </ac:spMkLst>
        </pc:spChg>
        <pc:spChg chg="add del">
          <ac:chgData name="Fatima Badri" userId="b88edad8-fee9-4ab3-9711-6dfcec100f00" providerId="ADAL" clId="{A56D0BE7-C952-43A7-A3A3-8FB1D6281A34}" dt="2020-11-12T17:28:02.952" v="1338"/>
          <ac:spMkLst>
            <pc:docMk/>
            <pc:sldMk cId="0" sldId="870"/>
            <ac:spMk id="39" creationId="{9ABEE287-AC5A-4A16-BD98-C20264D720E8}"/>
          </ac:spMkLst>
        </pc:spChg>
        <pc:spChg chg="add del">
          <ac:chgData name="Fatima Badri" userId="b88edad8-fee9-4ab3-9711-6dfcec100f00" providerId="ADAL" clId="{A56D0BE7-C952-43A7-A3A3-8FB1D6281A34}" dt="2020-11-12T17:28:02.952" v="1338"/>
          <ac:spMkLst>
            <pc:docMk/>
            <pc:sldMk cId="0" sldId="870"/>
            <ac:spMk id="40" creationId="{4BD07099-15CF-4875-B3A6-CCBD04BBFD5F}"/>
          </ac:spMkLst>
        </pc:spChg>
        <pc:spChg chg="add del">
          <ac:chgData name="Fatima Badri" userId="b88edad8-fee9-4ab3-9711-6dfcec100f00" providerId="ADAL" clId="{A56D0BE7-C952-43A7-A3A3-8FB1D6281A34}" dt="2020-11-12T17:28:02.952" v="1338"/>
          <ac:spMkLst>
            <pc:docMk/>
            <pc:sldMk cId="0" sldId="870"/>
            <ac:spMk id="41" creationId="{61F52C2F-51FD-43BD-84CA-B42BA6952777}"/>
          </ac:spMkLst>
        </pc:spChg>
        <pc:spChg chg="add del">
          <ac:chgData name="Fatima Badri" userId="b88edad8-fee9-4ab3-9711-6dfcec100f00" providerId="ADAL" clId="{A56D0BE7-C952-43A7-A3A3-8FB1D6281A34}" dt="2020-11-12T17:28:02.952" v="1338"/>
          <ac:spMkLst>
            <pc:docMk/>
            <pc:sldMk cId="0" sldId="870"/>
            <ac:spMk id="42" creationId="{D174B70B-4E2A-4191-AF5F-0378AE6E3E10}"/>
          </ac:spMkLst>
        </pc:spChg>
        <pc:spChg chg="add del">
          <ac:chgData name="Fatima Badri" userId="b88edad8-fee9-4ab3-9711-6dfcec100f00" providerId="ADAL" clId="{A56D0BE7-C952-43A7-A3A3-8FB1D6281A34}" dt="2020-11-12T17:28:02.952" v="1338"/>
          <ac:spMkLst>
            <pc:docMk/>
            <pc:sldMk cId="0" sldId="870"/>
            <ac:spMk id="43" creationId="{BB6FE748-C737-4F30-940A-4D3B366AC040}"/>
          </ac:spMkLst>
        </pc:spChg>
        <pc:spChg chg="add del">
          <ac:chgData name="Fatima Badri" userId="b88edad8-fee9-4ab3-9711-6dfcec100f00" providerId="ADAL" clId="{A56D0BE7-C952-43A7-A3A3-8FB1D6281A34}" dt="2020-11-12T17:28:02.952" v="1338"/>
          <ac:spMkLst>
            <pc:docMk/>
            <pc:sldMk cId="0" sldId="870"/>
            <ac:spMk id="44" creationId="{1E532939-143E-45B9-9EF5-4BB7AF055496}"/>
          </ac:spMkLst>
        </pc:spChg>
        <pc:spChg chg="add del mod">
          <ac:chgData name="Fatima Badri" userId="b88edad8-fee9-4ab3-9711-6dfcec100f00" providerId="ADAL" clId="{A56D0BE7-C952-43A7-A3A3-8FB1D6281A34}" dt="2020-11-12T17:27:58.828" v="1337" actId="478"/>
          <ac:spMkLst>
            <pc:docMk/>
            <pc:sldMk cId="0" sldId="870"/>
            <ac:spMk id="45" creationId="{55AD2907-4B26-4DDF-9BE2-E388016B2457}"/>
          </ac:spMkLst>
        </pc:spChg>
        <pc:spChg chg="mod">
          <ac:chgData name="Fatima Badri" userId="b88edad8-fee9-4ab3-9711-6dfcec100f00" providerId="ADAL" clId="{A56D0BE7-C952-43A7-A3A3-8FB1D6281A34}" dt="2020-11-12T11:36:21.530" v="783" actId="14100"/>
          <ac:spMkLst>
            <pc:docMk/>
            <pc:sldMk cId="0" sldId="870"/>
            <ac:spMk id="47" creationId="{00000000-0000-0000-0000-000000000000}"/>
          </ac:spMkLst>
        </pc:spChg>
        <pc:spChg chg="add mod">
          <ac:chgData name="Fatima Badri" userId="b88edad8-fee9-4ab3-9711-6dfcec100f00" providerId="ADAL" clId="{A56D0BE7-C952-43A7-A3A3-8FB1D6281A34}" dt="2020-11-12T17:32:05.423" v="1402" actId="208"/>
          <ac:spMkLst>
            <pc:docMk/>
            <pc:sldMk cId="0" sldId="870"/>
            <ac:spMk id="48" creationId="{6CB49274-DABD-4C03-AE4B-E6DB2A501C81}"/>
          </ac:spMkLst>
        </pc:spChg>
        <pc:spChg chg="add mod">
          <ac:chgData name="Fatima Badri" userId="b88edad8-fee9-4ab3-9711-6dfcec100f00" providerId="ADAL" clId="{A56D0BE7-C952-43A7-A3A3-8FB1D6281A34}" dt="2020-11-12T17:32:05.423" v="1402" actId="208"/>
          <ac:spMkLst>
            <pc:docMk/>
            <pc:sldMk cId="0" sldId="870"/>
            <ac:spMk id="49" creationId="{2B9DBFEE-43C4-4E3C-980E-11F0A2A094AF}"/>
          </ac:spMkLst>
        </pc:spChg>
        <pc:spChg chg="add mod">
          <ac:chgData name="Fatima Badri" userId="b88edad8-fee9-4ab3-9711-6dfcec100f00" providerId="ADAL" clId="{A56D0BE7-C952-43A7-A3A3-8FB1D6281A34}" dt="2020-11-12T17:32:05.423" v="1402" actId="208"/>
          <ac:spMkLst>
            <pc:docMk/>
            <pc:sldMk cId="0" sldId="870"/>
            <ac:spMk id="50" creationId="{FF5695D9-DC50-4EA9-8C3B-29B0DD304FB5}"/>
          </ac:spMkLst>
        </pc:spChg>
      </pc:sldChg>
      <pc:sldChg chg="addSp delSp modSp">
        <pc:chgData name="Fatima Badri" userId="b88edad8-fee9-4ab3-9711-6dfcec100f00" providerId="ADAL" clId="{A56D0BE7-C952-43A7-A3A3-8FB1D6281A34}" dt="2020-11-12T17:32:18.601" v="1404" actId="1582"/>
        <pc:sldMkLst>
          <pc:docMk/>
          <pc:sldMk cId="0" sldId="871"/>
        </pc:sldMkLst>
        <pc:spChg chg="mod">
          <ac:chgData name="Fatima Badri" userId="b88edad8-fee9-4ab3-9711-6dfcec100f00" providerId="ADAL" clId="{A56D0BE7-C952-43A7-A3A3-8FB1D6281A34}" dt="2020-11-12T11:07:10.512" v="377" actId="1037"/>
          <ac:spMkLst>
            <pc:docMk/>
            <pc:sldMk cId="0" sldId="871"/>
            <ac:spMk id="2" creationId="{00000000-0000-0000-0000-000000000000}"/>
          </ac:spMkLst>
        </pc:spChg>
        <pc:spChg chg="add mod">
          <ac:chgData name="Fatima Badri" userId="b88edad8-fee9-4ab3-9711-6dfcec100f00" providerId="ADAL" clId="{A56D0BE7-C952-43A7-A3A3-8FB1D6281A34}" dt="2020-11-12T17:17:48.357" v="951" actId="14100"/>
          <ac:spMkLst>
            <pc:docMk/>
            <pc:sldMk cId="0" sldId="871"/>
            <ac:spMk id="3" creationId="{1FBAC3F7-6ED6-401D-AB4A-FD28A1896EA9}"/>
          </ac:spMkLst>
        </pc:spChg>
        <pc:spChg chg="add mod">
          <ac:chgData name="Fatima Badri" userId="b88edad8-fee9-4ab3-9711-6dfcec100f00" providerId="ADAL" clId="{A56D0BE7-C952-43A7-A3A3-8FB1D6281A34}" dt="2020-11-12T17:18:21.513" v="985" actId="14100"/>
          <ac:spMkLst>
            <pc:docMk/>
            <pc:sldMk cId="0" sldId="871"/>
            <ac:spMk id="4" creationId="{CCB61FA9-F68B-4888-BEB8-7D13E2AADCE5}"/>
          </ac:spMkLst>
        </pc:spChg>
        <pc:spChg chg="del mod">
          <ac:chgData name="Fatima Badri" userId="b88edad8-fee9-4ab3-9711-6dfcec100f00" providerId="ADAL" clId="{A56D0BE7-C952-43A7-A3A3-8FB1D6281A34}" dt="2020-11-12T17:13:50.880" v="840" actId="478"/>
          <ac:spMkLst>
            <pc:docMk/>
            <pc:sldMk cId="0" sldId="871"/>
            <ac:spMk id="11" creationId="{00000000-0000-0000-0000-000000000000}"/>
          </ac:spMkLst>
        </pc:spChg>
        <pc:spChg chg="add mod">
          <ac:chgData name="Fatima Badri" userId="b88edad8-fee9-4ab3-9711-6dfcec100f00" providerId="ADAL" clId="{A56D0BE7-C952-43A7-A3A3-8FB1D6281A34}" dt="2020-11-12T17:14:13.958" v="846" actId="1076"/>
          <ac:spMkLst>
            <pc:docMk/>
            <pc:sldMk cId="0" sldId="871"/>
            <ac:spMk id="16" creationId="{0D73C5E5-0EF5-42D3-A4F7-F793DD46C807}"/>
          </ac:spMkLst>
        </pc:spChg>
        <pc:spChg chg="add mod">
          <ac:chgData name="Fatima Badri" userId="b88edad8-fee9-4ab3-9711-6dfcec100f00" providerId="ADAL" clId="{A56D0BE7-C952-43A7-A3A3-8FB1D6281A34}" dt="2020-11-12T17:14:22.611" v="851" actId="1037"/>
          <ac:spMkLst>
            <pc:docMk/>
            <pc:sldMk cId="0" sldId="871"/>
            <ac:spMk id="17" creationId="{DCD2965C-1DF4-4A6A-8A8A-AD46672B4014}"/>
          </ac:spMkLst>
        </pc:spChg>
        <pc:spChg chg="add mod">
          <ac:chgData name="Fatima Badri" userId="b88edad8-fee9-4ab3-9711-6dfcec100f00" providerId="ADAL" clId="{A56D0BE7-C952-43A7-A3A3-8FB1D6281A34}" dt="2020-11-12T17:14:29.395" v="852" actId="1076"/>
          <ac:spMkLst>
            <pc:docMk/>
            <pc:sldMk cId="0" sldId="871"/>
            <ac:spMk id="20" creationId="{64F923AB-D3B9-424A-B210-E69EF9938CFC}"/>
          </ac:spMkLst>
        </pc:spChg>
        <pc:spChg chg="add del">
          <ac:chgData name="Fatima Badri" userId="b88edad8-fee9-4ab3-9711-6dfcec100f00" providerId="ADAL" clId="{A56D0BE7-C952-43A7-A3A3-8FB1D6281A34}" dt="2020-11-12T17:14:35.356" v="855" actId="478"/>
          <ac:spMkLst>
            <pc:docMk/>
            <pc:sldMk cId="0" sldId="871"/>
            <ac:spMk id="21" creationId="{B4B8E4E3-37A8-46EE-8B66-D5A7391692B4}"/>
          </ac:spMkLst>
        </pc:spChg>
        <pc:spChg chg="add del">
          <ac:chgData name="Fatima Badri" userId="b88edad8-fee9-4ab3-9711-6dfcec100f00" providerId="ADAL" clId="{A56D0BE7-C952-43A7-A3A3-8FB1D6281A34}" dt="2020-11-12T17:14:35.356" v="855" actId="478"/>
          <ac:spMkLst>
            <pc:docMk/>
            <pc:sldMk cId="0" sldId="871"/>
            <ac:spMk id="22" creationId="{215FDB38-22C3-44C3-B45E-306F6F923E7F}"/>
          </ac:spMkLst>
        </pc:spChg>
        <pc:spChg chg="add del">
          <ac:chgData name="Fatima Badri" userId="b88edad8-fee9-4ab3-9711-6dfcec100f00" providerId="ADAL" clId="{A56D0BE7-C952-43A7-A3A3-8FB1D6281A34}" dt="2020-11-12T17:14:35.356" v="855" actId="478"/>
          <ac:spMkLst>
            <pc:docMk/>
            <pc:sldMk cId="0" sldId="871"/>
            <ac:spMk id="23" creationId="{96B461DD-810C-496F-BE0C-28A27E331B40}"/>
          </ac:spMkLst>
        </pc:spChg>
        <pc:spChg chg="add del">
          <ac:chgData name="Fatima Badri" userId="b88edad8-fee9-4ab3-9711-6dfcec100f00" providerId="ADAL" clId="{A56D0BE7-C952-43A7-A3A3-8FB1D6281A34}" dt="2020-11-12T17:14:35.356" v="855" actId="478"/>
          <ac:spMkLst>
            <pc:docMk/>
            <pc:sldMk cId="0" sldId="871"/>
            <ac:spMk id="24" creationId="{80AC1C75-021B-46B3-B65E-3F69E61A6B23}"/>
          </ac:spMkLst>
        </pc:spChg>
        <pc:spChg chg="del mod">
          <ac:chgData name="Fatima Badri" userId="b88edad8-fee9-4ab3-9711-6dfcec100f00" providerId="ADAL" clId="{A56D0BE7-C952-43A7-A3A3-8FB1D6281A34}" dt="2020-11-12T17:13:53.373" v="841" actId="478"/>
          <ac:spMkLst>
            <pc:docMk/>
            <pc:sldMk cId="0" sldId="871"/>
            <ac:spMk id="25" creationId="{00000000-0000-0000-0000-000000000000}"/>
          </ac:spMkLst>
        </pc:spChg>
        <pc:spChg chg="del mod">
          <ac:chgData name="Fatima Badri" userId="b88edad8-fee9-4ab3-9711-6dfcec100f00" providerId="ADAL" clId="{A56D0BE7-C952-43A7-A3A3-8FB1D6281A34}" dt="2020-11-12T17:13:57.060" v="842" actId="478"/>
          <ac:spMkLst>
            <pc:docMk/>
            <pc:sldMk cId="0" sldId="871"/>
            <ac:spMk id="26" creationId="{00000000-0000-0000-0000-000000000000}"/>
          </ac:spMkLst>
        </pc:spChg>
        <pc:spChg chg="add del">
          <ac:chgData name="Fatima Badri" userId="b88edad8-fee9-4ab3-9711-6dfcec100f00" providerId="ADAL" clId="{A56D0BE7-C952-43A7-A3A3-8FB1D6281A34}" dt="2020-11-12T17:14:34.582" v="854"/>
          <ac:spMkLst>
            <pc:docMk/>
            <pc:sldMk cId="0" sldId="871"/>
            <ac:spMk id="27" creationId="{DF41E57F-D3F2-4A21-8993-17000F3ACC08}"/>
          </ac:spMkLst>
        </pc:spChg>
        <pc:spChg chg="add del">
          <ac:chgData name="Fatima Badri" userId="b88edad8-fee9-4ab3-9711-6dfcec100f00" providerId="ADAL" clId="{A56D0BE7-C952-43A7-A3A3-8FB1D6281A34}" dt="2020-11-12T17:14:34.582" v="854"/>
          <ac:spMkLst>
            <pc:docMk/>
            <pc:sldMk cId="0" sldId="871"/>
            <ac:spMk id="28" creationId="{9A70F867-324F-48AD-BB1A-1BB71BA9DA41}"/>
          </ac:spMkLst>
        </pc:spChg>
        <pc:spChg chg="add del">
          <ac:chgData name="Fatima Badri" userId="b88edad8-fee9-4ab3-9711-6dfcec100f00" providerId="ADAL" clId="{A56D0BE7-C952-43A7-A3A3-8FB1D6281A34}" dt="2020-11-12T17:14:34.582" v="854"/>
          <ac:spMkLst>
            <pc:docMk/>
            <pc:sldMk cId="0" sldId="871"/>
            <ac:spMk id="29" creationId="{A97A4E28-0E53-41DB-B294-6F35CDFE2F72}"/>
          </ac:spMkLst>
        </pc:spChg>
        <pc:spChg chg="add del">
          <ac:chgData name="Fatima Badri" userId="b88edad8-fee9-4ab3-9711-6dfcec100f00" providerId="ADAL" clId="{A56D0BE7-C952-43A7-A3A3-8FB1D6281A34}" dt="2020-11-12T17:14:34.582" v="854"/>
          <ac:spMkLst>
            <pc:docMk/>
            <pc:sldMk cId="0" sldId="871"/>
            <ac:spMk id="30" creationId="{EEB4B61E-E0F6-4AA5-BE38-C66C6FC25F7C}"/>
          </ac:spMkLst>
        </pc:spChg>
        <pc:spChg chg="add del">
          <ac:chgData name="Fatima Badri" userId="b88edad8-fee9-4ab3-9711-6dfcec100f00" providerId="ADAL" clId="{A56D0BE7-C952-43A7-A3A3-8FB1D6281A34}" dt="2020-11-12T17:14:34.582" v="854"/>
          <ac:spMkLst>
            <pc:docMk/>
            <pc:sldMk cId="0" sldId="871"/>
            <ac:spMk id="31" creationId="{FFA9B0BA-5A9D-4FBB-98F7-FE11A4B86A8E}"/>
          </ac:spMkLst>
        </pc:spChg>
        <pc:spChg chg="mod">
          <ac:chgData name="Fatima Badri" userId="b88edad8-fee9-4ab3-9711-6dfcec100f00" providerId="ADAL" clId="{A56D0BE7-C952-43A7-A3A3-8FB1D6281A34}" dt="2020-11-12T11:35:12.132" v="776" actId="692"/>
          <ac:spMkLst>
            <pc:docMk/>
            <pc:sldMk cId="0" sldId="871"/>
            <ac:spMk id="32" creationId="{00000000-0000-0000-0000-000000000000}"/>
          </ac:spMkLst>
        </pc:spChg>
        <pc:spChg chg="add del">
          <ac:chgData name="Fatima Badri" userId="b88edad8-fee9-4ab3-9711-6dfcec100f00" providerId="ADAL" clId="{A56D0BE7-C952-43A7-A3A3-8FB1D6281A34}" dt="2020-11-12T17:14:34.582" v="854"/>
          <ac:spMkLst>
            <pc:docMk/>
            <pc:sldMk cId="0" sldId="871"/>
            <ac:spMk id="33" creationId="{AC649099-0C48-4F5E-B8E3-43249F576AF0}"/>
          </ac:spMkLst>
        </pc:spChg>
        <pc:spChg chg="add del">
          <ac:chgData name="Fatima Badri" userId="b88edad8-fee9-4ab3-9711-6dfcec100f00" providerId="ADAL" clId="{A56D0BE7-C952-43A7-A3A3-8FB1D6281A34}" dt="2020-11-12T17:14:34.582" v="854"/>
          <ac:spMkLst>
            <pc:docMk/>
            <pc:sldMk cId="0" sldId="871"/>
            <ac:spMk id="34" creationId="{D4C3309F-6A53-4FAF-AD69-6F7F14C70D4A}"/>
          </ac:spMkLst>
        </pc:spChg>
        <pc:spChg chg="mod">
          <ac:chgData name="Fatima Badri" userId="b88edad8-fee9-4ab3-9711-6dfcec100f00" providerId="ADAL" clId="{A56D0BE7-C952-43A7-A3A3-8FB1D6281A34}" dt="2020-11-12T17:32:18.601" v="1404" actId="1582"/>
          <ac:spMkLst>
            <pc:docMk/>
            <pc:sldMk cId="0" sldId="871"/>
            <ac:spMk id="35" creationId="{00000000-0000-0000-0000-000000000000}"/>
          </ac:spMkLst>
        </pc:spChg>
        <pc:spChg chg="add del">
          <ac:chgData name="Fatima Badri" userId="b88edad8-fee9-4ab3-9711-6dfcec100f00" providerId="ADAL" clId="{A56D0BE7-C952-43A7-A3A3-8FB1D6281A34}" dt="2020-11-12T17:19:36.829" v="998"/>
          <ac:spMkLst>
            <pc:docMk/>
            <pc:sldMk cId="0" sldId="871"/>
            <ac:spMk id="36" creationId="{844BDFD1-0AE9-454D-8EFB-C3B332D3BF30}"/>
          </ac:spMkLst>
        </pc:spChg>
        <pc:spChg chg="add del">
          <ac:chgData name="Fatima Badri" userId="b88edad8-fee9-4ab3-9711-6dfcec100f00" providerId="ADAL" clId="{A56D0BE7-C952-43A7-A3A3-8FB1D6281A34}" dt="2020-11-12T17:19:36.829" v="998"/>
          <ac:spMkLst>
            <pc:docMk/>
            <pc:sldMk cId="0" sldId="871"/>
            <ac:spMk id="37" creationId="{30A8CDC4-E02C-49DF-BDC7-70DB97D4AB10}"/>
          </ac:spMkLst>
        </pc:spChg>
        <pc:spChg chg="add del">
          <ac:chgData name="Fatima Badri" userId="b88edad8-fee9-4ab3-9711-6dfcec100f00" providerId="ADAL" clId="{A56D0BE7-C952-43A7-A3A3-8FB1D6281A34}" dt="2020-11-12T17:19:36.829" v="998"/>
          <ac:spMkLst>
            <pc:docMk/>
            <pc:sldMk cId="0" sldId="871"/>
            <ac:spMk id="38" creationId="{4D93A144-8B5C-4A24-9E2A-8D72F59C719F}"/>
          </ac:spMkLst>
        </pc:spChg>
        <pc:spChg chg="add del">
          <ac:chgData name="Fatima Badri" userId="b88edad8-fee9-4ab3-9711-6dfcec100f00" providerId="ADAL" clId="{A56D0BE7-C952-43A7-A3A3-8FB1D6281A34}" dt="2020-11-12T17:19:36.829" v="998"/>
          <ac:spMkLst>
            <pc:docMk/>
            <pc:sldMk cId="0" sldId="871"/>
            <ac:spMk id="39" creationId="{612BCD60-69B4-4D60-AEE4-6C985E10942C}"/>
          </ac:spMkLst>
        </pc:spChg>
        <pc:spChg chg="add del">
          <ac:chgData name="Fatima Badri" userId="b88edad8-fee9-4ab3-9711-6dfcec100f00" providerId="ADAL" clId="{A56D0BE7-C952-43A7-A3A3-8FB1D6281A34}" dt="2020-11-12T17:19:36.829" v="998"/>
          <ac:spMkLst>
            <pc:docMk/>
            <pc:sldMk cId="0" sldId="871"/>
            <ac:spMk id="40" creationId="{42CB520F-5179-4985-AD1D-7A237D2018C1}"/>
          </ac:spMkLst>
        </pc:spChg>
        <pc:spChg chg="add del">
          <ac:chgData name="Fatima Badri" userId="b88edad8-fee9-4ab3-9711-6dfcec100f00" providerId="ADAL" clId="{A56D0BE7-C952-43A7-A3A3-8FB1D6281A34}" dt="2020-11-12T17:19:36.829" v="998"/>
          <ac:spMkLst>
            <pc:docMk/>
            <pc:sldMk cId="0" sldId="871"/>
            <ac:spMk id="41" creationId="{296CC259-BED6-4702-870D-B9BFE997B140}"/>
          </ac:spMkLst>
        </pc:spChg>
        <pc:spChg chg="mod">
          <ac:chgData name="Fatima Badri" userId="b88edad8-fee9-4ab3-9711-6dfcec100f00" providerId="ADAL" clId="{A56D0BE7-C952-43A7-A3A3-8FB1D6281A34}" dt="2020-11-12T11:35:12.132" v="776" actId="692"/>
          <ac:spMkLst>
            <pc:docMk/>
            <pc:sldMk cId="0" sldId="871"/>
            <ac:spMk id="42" creationId="{00000000-0000-0000-0000-000000000000}"/>
          </ac:spMkLst>
        </pc:spChg>
        <pc:spChg chg="mod">
          <ac:chgData name="Fatima Badri" userId="b88edad8-fee9-4ab3-9711-6dfcec100f00" providerId="ADAL" clId="{A56D0BE7-C952-43A7-A3A3-8FB1D6281A34}" dt="2020-11-12T11:35:12.132" v="776" actId="692"/>
          <ac:spMkLst>
            <pc:docMk/>
            <pc:sldMk cId="0" sldId="871"/>
            <ac:spMk id="43" creationId="{00000000-0000-0000-0000-000000000000}"/>
          </ac:spMkLst>
        </pc:spChg>
        <pc:spChg chg="add del">
          <ac:chgData name="Fatima Badri" userId="b88edad8-fee9-4ab3-9711-6dfcec100f00" providerId="ADAL" clId="{A56D0BE7-C952-43A7-A3A3-8FB1D6281A34}" dt="2020-11-12T17:19:36.829" v="998"/>
          <ac:spMkLst>
            <pc:docMk/>
            <pc:sldMk cId="0" sldId="871"/>
            <ac:spMk id="44" creationId="{4DEBF9C0-610B-4DFE-A90E-622FE97FE1DA}"/>
          </ac:spMkLst>
        </pc:spChg>
        <pc:spChg chg="add del mod">
          <ac:chgData name="Fatima Badri" userId="b88edad8-fee9-4ab3-9711-6dfcec100f00" providerId="ADAL" clId="{A56D0BE7-C952-43A7-A3A3-8FB1D6281A34}" dt="2020-11-12T17:16:13.780" v="889" actId="478"/>
          <ac:spMkLst>
            <pc:docMk/>
            <pc:sldMk cId="0" sldId="871"/>
            <ac:spMk id="45" creationId="{3E8BFB3C-4FCE-4AC0-8772-ED9D537C73AE}"/>
          </ac:spMkLst>
        </pc:spChg>
        <pc:spChg chg="add del mod">
          <ac:chgData name="Fatima Badri" userId="b88edad8-fee9-4ab3-9711-6dfcec100f00" providerId="ADAL" clId="{A56D0BE7-C952-43A7-A3A3-8FB1D6281A34}" dt="2020-11-12T17:18:56.287" v="992" actId="478"/>
          <ac:spMkLst>
            <pc:docMk/>
            <pc:sldMk cId="0" sldId="871"/>
            <ac:spMk id="47" creationId="{78AAAF95-69B7-4E37-A0C9-67704C8E9226}"/>
          </ac:spMkLst>
        </pc:spChg>
        <pc:spChg chg="add mod">
          <ac:chgData name="Fatima Badri" userId="b88edad8-fee9-4ab3-9711-6dfcec100f00" providerId="ADAL" clId="{A56D0BE7-C952-43A7-A3A3-8FB1D6281A34}" dt="2020-11-12T17:32:18.601" v="1404" actId="1582"/>
          <ac:spMkLst>
            <pc:docMk/>
            <pc:sldMk cId="0" sldId="871"/>
            <ac:spMk id="48" creationId="{BA1A5427-C0C2-4BA8-89A8-541053218C9E}"/>
          </ac:spMkLst>
        </pc:spChg>
        <pc:spChg chg="mod">
          <ac:chgData name="Fatima Badri" userId="b88edad8-fee9-4ab3-9711-6dfcec100f00" providerId="ADAL" clId="{A56D0BE7-C952-43A7-A3A3-8FB1D6281A34}" dt="2020-11-12T17:15:52.590" v="882" actId="207"/>
          <ac:spMkLst>
            <pc:docMk/>
            <pc:sldMk cId="0" sldId="871"/>
            <ac:spMk id="49" creationId="{00000000-0000-0000-0000-000000000000}"/>
          </ac:spMkLst>
        </pc:spChg>
        <pc:spChg chg="add mod">
          <ac:chgData name="Fatima Badri" userId="b88edad8-fee9-4ab3-9711-6dfcec100f00" providerId="ADAL" clId="{A56D0BE7-C952-43A7-A3A3-8FB1D6281A34}" dt="2020-11-12T17:32:18.601" v="1404" actId="1582"/>
          <ac:spMkLst>
            <pc:docMk/>
            <pc:sldMk cId="0" sldId="871"/>
            <ac:spMk id="50" creationId="{807F9C6C-26CB-41C6-B7E1-DB3A3F059A69}"/>
          </ac:spMkLst>
        </pc:spChg>
        <pc:picChg chg="mod">
          <ac:chgData name="Fatima Badri" userId="b88edad8-fee9-4ab3-9711-6dfcec100f00" providerId="ADAL" clId="{A56D0BE7-C952-43A7-A3A3-8FB1D6281A34}" dt="2020-11-12T17:18:16.327" v="983" actId="1076"/>
          <ac:picMkLst>
            <pc:docMk/>
            <pc:sldMk cId="0" sldId="871"/>
            <ac:picMk id="19" creationId="{00000000-0000-0000-0000-000000000000}"/>
          </ac:picMkLst>
        </pc:picChg>
        <pc:picChg chg="mod">
          <ac:chgData name="Fatima Badri" userId="b88edad8-fee9-4ab3-9711-6dfcec100f00" providerId="ADAL" clId="{A56D0BE7-C952-43A7-A3A3-8FB1D6281A34}" dt="2020-11-12T11:06:59.710" v="363" actId="1038"/>
          <ac:picMkLst>
            <pc:docMk/>
            <pc:sldMk cId="0" sldId="871"/>
            <ac:picMk id="1026" creationId="{00000000-0000-0000-0000-000000000000}"/>
          </ac:picMkLst>
        </pc:picChg>
        <pc:picChg chg="del">
          <ac:chgData name="Fatima Badri" userId="b88edad8-fee9-4ab3-9711-6dfcec100f00" providerId="ADAL" clId="{A56D0BE7-C952-43A7-A3A3-8FB1D6281A34}" dt="2020-11-12T11:05:54.532" v="337" actId="478"/>
          <ac:picMkLst>
            <pc:docMk/>
            <pc:sldMk cId="0" sldId="871"/>
            <ac:picMk id="19463" creationId="{00000000-0000-0000-0000-000000000000}"/>
          </ac:picMkLst>
        </pc:picChg>
      </pc:sldChg>
      <pc:sldChg chg="modSp">
        <pc:chgData name="Fatima Badri" userId="b88edad8-fee9-4ab3-9711-6dfcec100f00" providerId="ADAL" clId="{A56D0BE7-C952-43A7-A3A3-8FB1D6281A34}" dt="2020-11-12T17:19:21.614" v="995" actId="208"/>
        <pc:sldMkLst>
          <pc:docMk/>
          <pc:sldMk cId="0" sldId="873"/>
        </pc:sldMkLst>
        <pc:spChg chg="mod">
          <ac:chgData name="Fatima Badri" userId="b88edad8-fee9-4ab3-9711-6dfcec100f00" providerId="ADAL" clId="{A56D0BE7-C952-43A7-A3A3-8FB1D6281A34}" dt="2020-11-12T11:35:22.760" v="778" actId="692"/>
          <ac:spMkLst>
            <pc:docMk/>
            <pc:sldMk cId="0" sldId="873"/>
            <ac:spMk id="28" creationId="{00000000-0000-0000-0000-000000000000}"/>
          </ac:spMkLst>
        </pc:spChg>
        <pc:spChg chg="mod">
          <ac:chgData name="Fatima Badri" userId="b88edad8-fee9-4ab3-9711-6dfcec100f00" providerId="ADAL" clId="{A56D0BE7-C952-43A7-A3A3-8FB1D6281A34}" dt="2020-11-12T11:35:36.617" v="780" actId="692"/>
          <ac:spMkLst>
            <pc:docMk/>
            <pc:sldMk cId="0" sldId="873"/>
            <ac:spMk id="44" creationId="{00000000-0000-0000-0000-000000000000}"/>
          </ac:spMkLst>
        </pc:spChg>
        <pc:spChg chg="mod">
          <ac:chgData name="Fatima Badri" userId="b88edad8-fee9-4ab3-9711-6dfcec100f00" providerId="ADAL" clId="{A56D0BE7-C952-43A7-A3A3-8FB1D6281A34}" dt="2020-11-12T17:19:21.614" v="995" actId="208"/>
          <ac:spMkLst>
            <pc:docMk/>
            <pc:sldMk cId="0" sldId="873"/>
            <ac:spMk id="47" creationId="{00000000-0000-0000-0000-000000000000}"/>
          </ac:spMkLst>
        </pc:spChg>
        <pc:spChg chg="mod">
          <ac:chgData name="Fatima Badri" userId="b88edad8-fee9-4ab3-9711-6dfcec100f00" providerId="ADAL" clId="{A56D0BE7-C952-43A7-A3A3-8FB1D6281A34}" dt="2020-11-12T17:19:21.614" v="995" actId="208"/>
          <ac:spMkLst>
            <pc:docMk/>
            <pc:sldMk cId="0" sldId="873"/>
            <ac:spMk id="48" creationId="{00000000-0000-0000-0000-000000000000}"/>
          </ac:spMkLst>
        </pc:spChg>
        <pc:spChg chg="mod">
          <ac:chgData name="Fatima Badri" userId="b88edad8-fee9-4ab3-9711-6dfcec100f00" providerId="ADAL" clId="{A56D0BE7-C952-43A7-A3A3-8FB1D6281A34}" dt="2020-11-12T17:19:21.614" v="995" actId="208"/>
          <ac:spMkLst>
            <pc:docMk/>
            <pc:sldMk cId="0" sldId="873"/>
            <ac:spMk id="50" creationId="{00000000-0000-0000-0000-000000000000}"/>
          </ac:spMkLst>
        </pc:spChg>
      </pc:sldChg>
      <pc:sldChg chg="addSp delSp modSp">
        <pc:chgData name="Fatima Badri" userId="b88edad8-fee9-4ab3-9711-6dfcec100f00" providerId="ADAL" clId="{A56D0BE7-C952-43A7-A3A3-8FB1D6281A34}" dt="2020-11-13T10:02:10.486" v="4587" actId="1036"/>
        <pc:sldMkLst>
          <pc:docMk/>
          <pc:sldMk cId="0" sldId="874"/>
        </pc:sldMkLst>
        <pc:spChg chg="del mod">
          <ac:chgData name="Fatima Badri" userId="b88edad8-fee9-4ab3-9711-6dfcec100f00" providerId="ADAL" clId="{A56D0BE7-C952-43A7-A3A3-8FB1D6281A34}" dt="2020-11-13T09:57:59.239" v="4253"/>
          <ac:spMkLst>
            <pc:docMk/>
            <pc:sldMk cId="0" sldId="874"/>
            <ac:spMk id="20" creationId="{00000000-0000-0000-0000-000000000000}"/>
          </ac:spMkLst>
        </pc:spChg>
        <pc:spChg chg="mod">
          <ac:chgData name="Fatima Badri" userId="b88edad8-fee9-4ab3-9711-6dfcec100f00" providerId="ADAL" clId="{A56D0BE7-C952-43A7-A3A3-8FB1D6281A34}" dt="2020-11-13T10:01:34.442" v="4487" actId="1035"/>
          <ac:spMkLst>
            <pc:docMk/>
            <pc:sldMk cId="0" sldId="874"/>
            <ac:spMk id="23" creationId="{00000000-0000-0000-0000-000000000000}"/>
          </ac:spMkLst>
        </pc:spChg>
        <pc:spChg chg="mod">
          <ac:chgData name="Fatima Badri" userId="b88edad8-fee9-4ab3-9711-6dfcec100f00" providerId="ADAL" clId="{A56D0BE7-C952-43A7-A3A3-8FB1D6281A34}" dt="2020-11-13T10:01:25.387" v="4451" actId="1036"/>
          <ac:spMkLst>
            <pc:docMk/>
            <pc:sldMk cId="0" sldId="874"/>
            <ac:spMk id="24" creationId="{00000000-0000-0000-0000-000000000000}"/>
          </ac:spMkLst>
        </pc:spChg>
        <pc:spChg chg="mod">
          <ac:chgData name="Fatima Badri" userId="b88edad8-fee9-4ab3-9711-6dfcec100f00" providerId="ADAL" clId="{A56D0BE7-C952-43A7-A3A3-8FB1D6281A34}" dt="2020-11-13T10:01:34.442" v="4487" actId="1035"/>
          <ac:spMkLst>
            <pc:docMk/>
            <pc:sldMk cId="0" sldId="874"/>
            <ac:spMk id="25" creationId="{00000000-0000-0000-0000-000000000000}"/>
          </ac:spMkLst>
        </pc:spChg>
        <pc:spChg chg="del">
          <ac:chgData name="Fatima Badri" userId="b88edad8-fee9-4ab3-9711-6dfcec100f00" providerId="ADAL" clId="{A56D0BE7-C952-43A7-A3A3-8FB1D6281A34}" dt="2020-11-13T09:57:21.783" v="4243" actId="478"/>
          <ac:spMkLst>
            <pc:docMk/>
            <pc:sldMk cId="0" sldId="874"/>
            <ac:spMk id="26" creationId="{00000000-0000-0000-0000-000000000000}"/>
          </ac:spMkLst>
        </pc:spChg>
        <pc:spChg chg="del mod">
          <ac:chgData name="Fatima Badri" userId="b88edad8-fee9-4ab3-9711-6dfcec100f00" providerId="ADAL" clId="{A56D0BE7-C952-43A7-A3A3-8FB1D6281A34}" dt="2020-11-13T09:57:00.461" v="4236" actId="478"/>
          <ac:spMkLst>
            <pc:docMk/>
            <pc:sldMk cId="0" sldId="874"/>
            <ac:spMk id="27" creationId="{00000000-0000-0000-0000-000000000000}"/>
          </ac:spMkLst>
        </pc:spChg>
        <pc:spChg chg="add del">
          <ac:chgData name="Fatima Badri" userId="b88edad8-fee9-4ab3-9711-6dfcec100f00" providerId="ADAL" clId="{A56D0BE7-C952-43A7-A3A3-8FB1D6281A34}" dt="2020-11-13T10:00:07.105" v="4398"/>
          <ac:spMkLst>
            <pc:docMk/>
            <pc:sldMk cId="0" sldId="874"/>
            <ac:spMk id="28" creationId="{063E8090-0A97-427F-BF44-C318E2D5E23F}"/>
          </ac:spMkLst>
        </pc:spChg>
        <pc:spChg chg="del">
          <ac:chgData name="Fatima Badri" userId="b88edad8-fee9-4ab3-9711-6dfcec100f00" providerId="ADAL" clId="{A56D0BE7-C952-43A7-A3A3-8FB1D6281A34}" dt="2020-11-13T09:56:57.751" v="4234" actId="478"/>
          <ac:spMkLst>
            <pc:docMk/>
            <pc:sldMk cId="0" sldId="874"/>
            <ac:spMk id="29" creationId="{00000000-0000-0000-0000-000000000000}"/>
          </ac:spMkLst>
        </pc:spChg>
        <pc:spChg chg="add del">
          <ac:chgData name="Fatima Badri" userId="b88edad8-fee9-4ab3-9711-6dfcec100f00" providerId="ADAL" clId="{A56D0BE7-C952-43A7-A3A3-8FB1D6281A34}" dt="2020-11-13T10:00:07.105" v="4398"/>
          <ac:spMkLst>
            <pc:docMk/>
            <pc:sldMk cId="0" sldId="874"/>
            <ac:spMk id="30" creationId="{0510D6B3-7302-4C6D-8F12-F9062E70FD75}"/>
          </ac:spMkLst>
        </pc:spChg>
        <pc:spChg chg="add del">
          <ac:chgData name="Fatima Badri" userId="b88edad8-fee9-4ab3-9711-6dfcec100f00" providerId="ADAL" clId="{A56D0BE7-C952-43A7-A3A3-8FB1D6281A34}" dt="2020-11-13T10:00:07.105" v="4398"/>
          <ac:spMkLst>
            <pc:docMk/>
            <pc:sldMk cId="0" sldId="874"/>
            <ac:spMk id="31" creationId="{C2A2962D-31AF-4BB8-AC96-937220FFAF9D}"/>
          </ac:spMkLst>
        </pc:spChg>
        <pc:spChg chg="add del">
          <ac:chgData name="Fatima Badri" userId="b88edad8-fee9-4ab3-9711-6dfcec100f00" providerId="ADAL" clId="{A56D0BE7-C952-43A7-A3A3-8FB1D6281A34}" dt="2020-11-13T10:00:07.105" v="4398"/>
          <ac:spMkLst>
            <pc:docMk/>
            <pc:sldMk cId="0" sldId="874"/>
            <ac:spMk id="32" creationId="{39794442-4A99-4FB6-A9FD-125686C7BB4A}"/>
          </ac:spMkLst>
        </pc:spChg>
        <pc:spChg chg="add del">
          <ac:chgData name="Fatima Badri" userId="b88edad8-fee9-4ab3-9711-6dfcec100f00" providerId="ADAL" clId="{A56D0BE7-C952-43A7-A3A3-8FB1D6281A34}" dt="2020-11-13T10:00:07.105" v="4398"/>
          <ac:spMkLst>
            <pc:docMk/>
            <pc:sldMk cId="0" sldId="874"/>
            <ac:spMk id="33" creationId="{E3CF8BDB-F46C-419E-99B8-45026419BCCA}"/>
          </ac:spMkLst>
        </pc:spChg>
        <pc:spChg chg="add del">
          <ac:chgData name="Fatima Badri" userId="b88edad8-fee9-4ab3-9711-6dfcec100f00" providerId="ADAL" clId="{A56D0BE7-C952-43A7-A3A3-8FB1D6281A34}" dt="2020-11-13T10:00:07.105" v="4398"/>
          <ac:spMkLst>
            <pc:docMk/>
            <pc:sldMk cId="0" sldId="874"/>
            <ac:spMk id="34" creationId="{B6E5A5BA-94B1-45E3-BC50-4CEF68B35C89}"/>
          </ac:spMkLst>
        </pc:spChg>
        <pc:spChg chg="add del">
          <ac:chgData name="Fatima Badri" userId="b88edad8-fee9-4ab3-9711-6dfcec100f00" providerId="ADAL" clId="{A56D0BE7-C952-43A7-A3A3-8FB1D6281A34}" dt="2020-11-13T10:00:07.105" v="4398"/>
          <ac:spMkLst>
            <pc:docMk/>
            <pc:sldMk cId="0" sldId="874"/>
            <ac:spMk id="35" creationId="{E6599DC8-A10E-4704-B8FF-F2946BF06096}"/>
          </ac:spMkLst>
        </pc:spChg>
        <pc:spChg chg="add mod">
          <ac:chgData name="Fatima Badri" userId="b88edad8-fee9-4ab3-9711-6dfcec100f00" providerId="ADAL" clId="{A56D0BE7-C952-43A7-A3A3-8FB1D6281A34}" dt="2020-11-13T10:01:34.442" v="4487" actId="1035"/>
          <ac:spMkLst>
            <pc:docMk/>
            <pc:sldMk cId="0" sldId="874"/>
            <ac:spMk id="36" creationId="{3D609DC0-E169-4A7D-BF51-49914DE444B3}"/>
          </ac:spMkLst>
        </pc:spChg>
        <pc:spChg chg="add mod">
          <ac:chgData name="Fatima Badri" userId="b88edad8-fee9-4ab3-9711-6dfcec100f00" providerId="ADAL" clId="{A56D0BE7-C952-43A7-A3A3-8FB1D6281A34}" dt="2020-11-13T10:01:25.387" v="4451" actId="1036"/>
          <ac:spMkLst>
            <pc:docMk/>
            <pc:sldMk cId="0" sldId="874"/>
            <ac:spMk id="37" creationId="{3B235407-20A2-4C17-B691-53F805FBEAE7}"/>
          </ac:spMkLst>
        </pc:spChg>
        <pc:spChg chg="add del mod">
          <ac:chgData name="Fatima Badri" userId="b88edad8-fee9-4ab3-9711-6dfcec100f00" providerId="ADAL" clId="{A56D0BE7-C952-43A7-A3A3-8FB1D6281A34}" dt="2020-11-13T10:00:04.297" v="4397" actId="478"/>
          <ac:spMkLst>
            <pc:docMk/>
            <pc:sldMk cId="0" sldId="874"/>
            <ac:spMk id="38" creationId="{6C238D39-A14F-4E5B-98EE-3429A7E7BCFD}"/>
          </ac:spMkLst>
        </pc:spChg>
        <pc:spChg chg="mod">
          <ac:chgData name="Fatima Badri" userId="b88edad8-fee9-4ab3-9711-6dfcec100f00" providerId="ADAL" clId="{A56D0BE7-C952-43A7-A3A3-8FB1D6281A34}" dt="2020-11-13T10:01:25.387" v="4451" actId="1036"/>
          <ac:spMkLst>
            <pc:docMk/>
            <pc:sldMk cId="0" sldId="874"/>
            <ac:spMk id="39" creationId="{00000000-0000-0000-0000-000000000000}"/>
          </ac:spMkLst>
        </pc:spChg>
        <pc:spChg chg="mod">
          <ac:chgData name="Fatima Badri" userId="b88edad8-fee9-4ab3-9711-6dfcec100f00" providerId="ADAL" clId="{A56D0BE7-C952-43A7-A3A3-8FB1D6281A34}" dt="2020-11-13T10:01:25.387" v="4451" actId="1036"/>
          <ac:spMkLst>
            <pc:docMk/>
            <pc:sldMk cId="0" sldId="874"/>
            <ac:spMk id="40" creationId="{00000000-0000-0000-0000-000000000000}"/>
          </ac:spMkLst>
        </pc:spChg>
        <pc:spChg chg="mod">
          <ac:chgData name="Fatima Badri" userId="b88edad8-fee9-4ab3-9711-6dfcec100f00" providerId="ADAL" clId="{A56D0BE7-C952-43A7-A3A3-8FB1D6281A34}" dt="2020-11-13T10:01:25.387" v="4451" actId="1036"/>
          <ac:spMkLst>
            <pc:docMk/>
            <pc:sldMk cId="0" sldId="874"/>
            <ac:spMk id="41" creationId="{00000000-0000-0000-0000-000000000000}"/>
          </ac:spMkLst>
        </pc:spChg>
        <pc:spChg chg="add del mod">
          <ac:chgData name="Fatima Badri" userId="b88edad8-fee9-4ab3-9711-6dfcec100f00" providerId="ADAL" clId="{A56D0BE7-C952-43A7-A3A3-8FB1D6281A34}" dt="2020-11-13T10:00:04.297" v="4397" actId="478"/>
          <ac:spMkLst>
            <pc:docMk/>
            <pc:sldMk cId="0" sldId="874"/>
            <ac:spMk id="42" creationId="{3801D4BB-C5C2-493D-8060-5CC9999651E6}"/>
          </ac:spMkLst>
        </pc:spChg>
        <pc:spChg chg="add del mod">
          <ac:chgData name="Fatima Badri" userId="b88edad8-fee9-4ab3-9711-6dfcec100f00" providerId="ADAL" clId="{A56D0BE7-C952-43A7-A3A3-8FB1D6281A34}" dt="2020-11-13T10:00:04.297" v="4397" actId="478"/>
          <ac:spMkLst>
            <pc:docMk/>
            <pc:sldMk cId="0" sldId="874"/>
            <ac:spMk id="43" creationId="{03947F02-1FEA-4136-8286-19B94DA7903E}"/>
          </ac:spMkLst>
        </pc:spChg>
        <pc:spChg chg="mod">
          <ac:chgData name="Fatima Badri" userId="b88edad8-fee9-4ab3-9711-6dfcec100f00" providerId="ADAL" clId="{A56D0BE7-C952-43A7-A3A3-8FB1D6281A34}" dt="2020-11-13T10:01:25.387" v="4451" actId="1036"/>
          <ac:spMkLst>
            <pc:docMk/>
            <pc:sldMk cId="0" sldId="874"/>
            <ac:spMk id="44" creationId="{00000000-0000-0000-0000-000000000000}"/>
          </ac:spMkLst>
        </pc:spChg>
        <pc:spChg chg="add del mod">
          <ac:chgData name="Fatima Badri" userId="b88edad8-fee9-4ab3-9711-6dfcec100f00" providerId="ADAL" clId="{A56D0BE7-C952-43A7-A3A3-8FB1D6281A34}" dt="2020-11-13T10:00:04.297" v="4397" actId="478"/>
          <ac:spMkLst>
            <pc:docMk/>
            <pc:sldMk cId="0" sldId="874"/>
            <ac:spMk id="45" creationId="{281811B5-3E1D-40FA-B30F-F26805C2C929}"/>
          </ac:spMkLst>
        </pc:spChg>
        <pc:spChg chg="mod">
          <ac:chgData name="Fatima Badri" userId="b88edad8-fee9-4ab3-9711-6dfcec100f00" providerId="ADAL" clId="{A56D0BE7-C952-43A7-A3A3-8FB1D6281A34}" dt="2020-11-13T10:01:25.387" v="4451" actId="1036"/>
          <ac:spMkLst>
            <pc:docMk/>
            <pc:sldMk cId="0" sldId="874"/>
            <ac:spMk id="47" creationId="{00000000-0000-0000-0000-000000000000}"/>
          </ac:spMkLst>
        </pc:spChg>
        <pc:spChg chg="add del mod">
          <ac:chgData name="Fatima Badri" userId="b88edad8-fee9-4ab3-9711-6dfcec100f00" providerId="ADAL" clId="{A56D0BE7-C952-43A7-A3A3-8FB1D6281A34}" dt="2020-11-13T10:00:04.297" v="4397" actId="478"/>
          <ac:spMkLst>
            <pc:docMk/>
            <pc:sldMk cId="0" sldId="874"/>
            <ac:spMk id="48" creationId="{FC10D167-4243-476F-8A43-2CAF782912AA}"/>
          </ac:spMkLst>
        </pc:spChg>
        <pc:spChg chg="add del mod">
          <ac:chgData name="Fatima Badri" userId="b88edad8-fee9-4ab3-9711-6dfcec100f00" providerId="ADAL" clId="{A56D0BE7-C952-43A7-A3A3-8FB1D6281A34}" dt="2020-11-13T09:57:25.502" v="4244" actId="478"/>
          <ac:spMkLst>
            <pc:docMk/>
            <pc:sldMk cId="0" sldId="874"/>
            <ac:spMk id="49" creationId="{9A68B0E3-2CCF-45D5-A840-E39686DCEAFF}"/>
          </ac:spMkLst>
        </pc:spChg>
        <pc:spChg chg="add mod">
          <ac:chgData name="Fatima Badri" userId="b88edad8-fee9-4ab3-9711-6dfcec100f00" providerId="ADAL" clId="{A56D0BE7-C952-43A7-A3A3-8FB1D6281A34}" dt="2020-11-13T10:01:25.387" v="4451" actId="1036"/>
          <ac:spMkLst>
            <pc:docMk/>
            <pc:sldMk cId="0" sldId="874"/>
            <ac:spMk id="50" creationId="{2C9D7BDA-1C76-4B7F-BEA2-F1D5639D6DF6}"/>
          </ac:spMkLst>
        </pc:spChg>
        <pc:spChg chg="add del">
          <ac:chgData name="Fatima Badri" userId="b88edad8-fee9-4ab3-9711-6dfcec100f00" providerId="ADAL" clId="{A56D0BE7-C952-43A7-A3A3-8FB1D6281A34}" dt="2020-11-13T09:57:55.930" v="4250" actId="478"/>
          <ac:spMkLst>
            <pc:docMk/>
            <pc:sldMk cId="0" sldId="874"/>
            <ac:spMk id="51" creationId="{11BFBB68-A9E9-4ADF-BB8B-2E01B245A642}"/>
          </ac:spMkLst>
        </pc:spChg>
        <pc:spChg chg="add mod">
          <ac:chgData name="Fatima Badri" userId="b88edad8-fee9-4ab3-9711-6dfcec100f00" providerId="ADAL" clId="{A56D0BE7-C952-43A7-A3A3-8FB1D6281A34}" dt="2020-11-13T10:00:40.914" v="4411" actId="14100"/>
          <ac:spMkLst>
            <pc:docMk/>
            <pc:sldMk cId="0" sldId="874"/>
            <ac:spMk id="52" creationId="{AB633E27-D905-4AD8-8781-D4BA5CD0C011}"/>
          </ac:spMkLst>
        </pc:spChg>
        <pc:spChg chg="add del mod">
          <ac:chgData name="Fatima Badri" userId="b88edad8-fee9-4ab3-9711-6dfcec100f00" providerId="ADAL" clId="{A56D0BE7-C952-43A7-A3A3-8FB1D6281A34}" dt="2020-11-13T09:58:25.839" v="4281"/>
          <ac:spMkLst>
            <pc:docMk/>
            <pc:sldMk cId="0" sldId="874"/>
            <ac:spMk id="53" creationId="{8C1DC0B9-6B59-4D41-AFD5-4598BB08A390}"/>
          </ac:spMkLst>
        </pc:spChg>
        <pc:spChg chg="add del mod">
          <ac:chgData name="Fatima Badri" userId="b88edad8-fee9-4ab3-9711-6dfcec100f00" providerId="ADAL" clId="{A56D0BE7-C952-43A7-A3A3-8FB1D6281A34}" dt="2020-11-13T09:58:59.477" v="4327"/>
          <ac:spMkLst>
            <pc:docMk/>
            <pc:sldMk cId="0" sldId="874"/>
            <ac:spMk id="54" creationId="{B3B36D77-64CF-46B9-86CA-BC49C59018CF}"/>
          </ac:spMkLst>
        </pc:spChg>
        <pc:spChg chg="add mod">
          <ac:chgData name="Fatima Badri" userId="b88edad8-fee9-4ab3-9711-6dfcec100f00" providerId="ADAL" clId="{A56D0BE7-C952-43A7-A3A3-8FB1D6281A34}" dt="2020-11-13T10:02:10.486" v="4587" actId="1036"/>
          <ac:spMkLst>
            <pc:docMk/>
            <pc:sldMk cId="0" sldId="874"/>
            <ac:spMk id="55" creationId="{08FC2B38-E8C7-4760-9FE2-F6A628D4B7B5}"/>
          </ac:spMkLst>
        </pc:spChg>
        <pc:spChg chg="add mod">
          <ac:chgData name="Fatima Badri" userId="b88edad8-fee9-4ab3-9711-6dfcec100f00" providerId="ADAL" clId="{A56D0BE7-C952-43A7-A3A3-8FB1D6281A34}" dt="2020-11-13T10:02:05.281" v="4576" actId="1036"/>
          <ac:spMkLst>
            <pc:docMk/>
            <pc:sldMk cId="0" sldId="874"/>
            <ac:spMk id="56" creationId="{D76B7EBC-637C-4462-A709-A57C59631B8C}"/>
          </ac:spMkLst>
        </pc:spChg>
        <pc:spChg chg="add mod">
          <ac:chgData name="Fatima Badri" userId="b88edad8-fee9-4ab3-9711-6dfcec100f00" providerId="ADAL" clId="{A56D0BE7-C952-43A7-A3A3-8FB1D6281A34}" dt="2020-11-13T10:02:08.005" v="4579" actId="1036"/>
          <ac:spMkLst>
            <pc:docMk/>
            <pc:sldMk cId="0" sldId="874"/>
            <ac:spMk id="57" creationId="{F2386EA6-6B82-4AA1-9EA8-93DFA9A62E6C}"/>
          </ac:spMkLst>
        </pc:spChg>
        <pc:spChg chg="add mod">
          <ac:chgData name="Fatima Badri" userId="b88edad8-fee9-4ab3-9711-6dfcec100f00" providerId="ADAL" clId="{A56D0BE7-C952-43A7-A3A3-8FB1D6281A34}" dt="2020-11-13T10:01:58.494" v="4560" actId="1036"/>
          <ac:spMkLst>
            <pc:docMk/>
            <pc:sldMk cId="0" sldId="874"/>
            <ac:spMk id="58" creationId="{582B59F3-EA6D-43F0-BD33-A876336D369A}"/>
          </ac:spMkLst>
        </pc:spChg>
        <pc:picChg chg="mod">
          <ac:chgData name="Fatima Badri" userId="b88edad8-fee9-4ab3-9711-6dfcec100f00" providerId="ADAL" clId="{A56D0BE7-C952-43A7-A3A3-8FB1D6281A34}" dt="2020-11-13T10:01:25.387" v="4451" actId="1036"/>
          <ac:picMkLst>
            <pc:docMk/>
            <pc:sldMk cId="0" sldId="874"/>
            <ac:picMk id="36873" creationId="{00000000-0000-0000-0000-000000000000}"/>
          </ac:picMkLst>
        </pc:picChg>
        <pc:picChg chg="mod">
          <ac:chgData name="Fatima Badri" userId="b88edad8-fee9-4ab3-9711-6dfcec100f00" providerId="ADAL" clId="{A56D0BE7-C952-43A7-A3A3-8FB1D6281A34}" dt="2020-11-13T10:01:25.387" v="4451" actId="1036"/>
          <ac:picMkLst>
            <pc:docMk/>
            <pc:sldMk cId="0" sldId="874"/>
            <ac:picMk id="36877" creationId="{00000000-0000-0000-0000-000000000000}"/>
          </ac:picMkLst>
        </pc:picChg>
        <pc:picChg chg="mod">
          <ac:chgData name="Fatima Badri" userId="b88edad8-fee9-4ab3-9711-6dfcec100f00" providerId="ADAL" clId="{A56D0BE7-C952-43A7-A3A3-8FB1D6281A34}" dt="2020-11-13T10:01:34.442" v="4487" actId="1035"/>
          <ac:picMkLst>
            <pc:docMk/>
            <pc:sldMk cId="0" sldId="874"/>
            <ac:picMk id="36881" creationId="{00000000-0000-0000-0000-000000000000}"/>
          </ac:picMkLst>
        </pc:picChg>
      </pc:sldChg>
      <pc:sldChg chg="addSp delSp modSp">
        <pc:chgData name="Fatima Badri" userId="b88edad8-fee9-4ab3-9711-6dfcec100f00" providerId="ADAL" clId="{A56D0BE7-C952-43A7-A3A3-8FB1D6281A34}" dt="2020-11-13T10:11:31.945" v="5116"/>
        <pc:sldMkLst>
          <pc:docMk/>
          <pc:sldMk cId="0" sldId="875"/>
        </pc:sldMkLst>
        <pc:spChg chg="add del mod">
          <ac:chgData name="Fatima Badri" userId="b88edad8-fee9-4ab3-9711-6dfcec100f00" providerId="ADAL" clId="{A56D0BE7-C952-43A7-A3A3-8FB1D6281A34}" dt="2020-11-13T10:10:13.058" v="5059" actId="478"/>
          <ac:spMkLst>
            <pc:docMk/>
            <pc:sldMk cId="0" sldId="875"/>
            <ac:spMk id="2" creationId="{BCD0BE03-8615-4059-A0C1-1A37B8402721}"/>
          </ac:spMkLst>
        </pc:spChg>
        <pc:spChg chg="add mod">
          <ac:chgData name="Fatima Badri" userId="b88edad8-fee9-4ab3-9711-6dfcec100f00" providerId="ADAL" clId="{A56D0BE7-C952-43A7-A3A3-8FB1D6281A34}" dt="2020-11-13T10:07:56.054" v="4774" actId="1037"/>
          <ac:spMkLst>
            <pc:docMk/>
            <pc:sldMk cId="0" sldId="875"/>
            <ac:spMk id="11" creationId="{005F2940-801C-4693-BC12-58243999A49D}"/>
          </ac:spMkLst>
        </pc:spChg>
        <pc:spChg chg="add mod">
          <ac:chgData name="Fatima Badri" userId="b88edad8-fee9-4ab3-9711-6dfcec100f00" providerId="ADAL" clId="{A56D0BE7-C952-43A7-A3A3-8FB1D6281A34}" dt="2020-11-13T10:08:08.620" v="4775" actId="1076"/>
          <ac:spMkLst>
            <pc:docMk/>
            <pc:sldMk cId="0" sldId="875"/>
            <ac:spMk id="12" creationId="{177583F7-6348-49FA-803D-CF01FA9D88AB}"/>
          </ac:spMkLst>
        </pc:spChg>
        <pc:spChg chg="add del">
          <ac:chgData name="Fatima Badri" userId="b88edad8-fee9-4ab3-9711-6dfcec100f00" providerId="ADAL" clId="{A56D0BE7-C952-43A7-A3A3-8FB1D6281A34}" dt="2020-11-13T10:08:11.390" v="4776" actId="478"/>
          <ac:spMkLst>
            <pc:docMk/>
            <pc:sldMk cId="0" sldId="875"/>
            <ac:spMk id="14" creationId="{559704A9-8C74-4E2F-9C99-5FD74B5028CC}"/>
          </ac:spMkLst>
        </pc:spChg>
        <pc:spChg chg="add del">
          <ac:chgData name="Fatima Badri" userId="b88edad8-fee9-4ab3-9711-6dfcec100f00" providerId="ADAL" clId="{A56D0BE7-C952-43A7-A3A3-8FB1D6281A34}" dt="2020-11-13T10:08:11.390" v="4776" actId="478"/>
          <ac:spMkLst>
            <pc:docMk/>
            <pc:sldMk cId="0" sldId="875"/>
            <ac:spMk id="15" creationId="{2514060F-3A71-41BD-921C-011AFC3E2B53}"/>
          </ac:spMkLst>
        </pc:spChg>
        <pc:spChg chg="mod">
          <ac:chgData name="Fatima Badri" userId="b88edad8-fee9-4ab3-9711-6dfcec100f00" providerId="ADAL" clId="{A56D0BE7-C952-43A7-A3A3-8FB1D6281A34}" dt="2020-11-12T11:30:18.140" v="720" actId="692"/>
          <ac:spMkLst>
            <pc:docMk/>
            <pc:sldMk cId="0" sldId="875"/>
            <ac:spMk id="17" creationId="{00000000-0000-0000-0000-000000000000}"/>
          </ac:spMkLst>
        </pc:spChg>
        <pc:spChg chg="add del">
          <ac:chgData name="Fatima Badri" userId="b88edad8-fee9-4ab3-9711-6dfcec100f00" providerId="ADAL" clId="{A56D0BE7-C952-43A7-A3A3-8FB1D6281A34}" dt="2020-11-13T10:08:11.390" v="4776" actId="478"/>
          <ac:spMkLst>
            <pc:docMk/>
            <pc:sldMk cId="0" sldId="875"/>
            <ac:spMk id="18" creationId="{194ECE86-1471-4EEC-BBD8-85E08D8C7A11}"/>
          </ac:spMkLst>
        </pc:spChg>
        <pc:spChg chg="add del">
          <ac:chgData name="Fatima Badri" userId="b88edad8-fee9-4ab3-9711-6dfcec100f00" providerId="ADAL" clId="{A56D0BE7-C952-43A7-A3A3-8FB1D6281A34}" dt="2020-11-13T10:08:11.390" v="4776" actId="478"/>
          <ac:spMkLst>
            <pc:docMk/>
            <pc:sldMk cId="0" sldId="875"/>
            <ac:spMk id="19" creationId="{B996B7BC-018B-455F-BEFD-4753B569B5E4}"/>
          </ac:spMkLst>
        </pc:spChg>
        <pc:spChg chg="add del">
          <ac:chgData name="Fatima Badri" userId="b88edad8-fee9-4ab3-9711-6dfcec100f00" providerId="ADAL" clId="{A56D0BE7-C952-43A7-A3A3-8FB1D6281A34}" dt="2020-11-13T10:08:11.390" v="4776" actId="478"/>
          <ac:spMkLst>
            <pc:docMk/>
            <pc:sldMk cId="0" sldId="875"/>
            <ac:spMk id="20" creationId="{4F821409-CD66-4047-9B5C-D98CE9154822}"/>
          </ac:spMkLst>
        </pc:spChg>
        <pc:spChg chg="mod">
          <ac:chgData name="Fatima Badri" userId="b88edad8-fee9-4ab3-9711-6dfcec100f00" providerId="ADAL" clId="{A56D0BE7-C952-43A7-A3A3-8FB1D6281A34}" dt="2020-11-12T11:30:18.140" v="720" actId="692"/>
          <ac:spMkLst>
            <pc:docMk/>
            <pc:sldMk cId="0" sldId="875"/>
            <ac:spMk id="21" creationId="{00000000-0000-0000-0000-000000000000}"/>
          </ac:spMkLst>
        </pc:spChg>
        <pc:spChg chg="add del">
          <ac:chgData name="Fatima Badri" userId="b88edad8-fee9-4ab3-9711-6dfcec100f00" providerId="ADAL" clId="{A56D0BE7-C952-43A7-A3A3-8FB1D6281A34}" dt="2020-11-13T10:09:52.280" v="5054"/>
          <ac:spMkLst>
            <pc:docMk/>
            <pc:sldMk cId="0" sldId="875"/>
            <ac:spMk id="22" creationId="{CF085F40-F2CB-414C-AB8D-5525ED69B4BE}"/>
          </ac:spMkLst>
        </pc:spChg>
        <pc:spChg chg="mod">
          <ac:chgData name="Fatima Badri" userId="b88edad8-fee9-4ab3-9711-6dfcec100f00" providerId="ADAL" clId="{A56D0BE7-C952-43A7-A3A3-8FB1D6281A34}" dt="2020-11-12T11:30:18.140" v="720" actId="692"/>
          <ac:spMkLst>
            <pc:docMk/>
            <pc:sldMk cId="0" sldId="875"/>
            <ac:spMk id="23" creationId="{00000000-0000-0000-0000-000000000000}"/>
          </ac:spMkLst>
        </pc:spChg>
        <pc:spChg chg="add del">
          <ac:chgData name="Fatima Badri" userId="b88edad8-fee9-4ab3-9711-6dfcec100f00" providerId="ADAL" clId="{A56D0BE7-C952-43A7-A3A3-8FB1D6281A34}" dt="2020-11-13T10:09:52.280" v="5054"/>
          <ac:spMkLst>
            <pc:docMk/>
            <pc:sldMk cId="0" sldId="875"/>
            <ac:spMk id="24" creationId="{4F486FCA-1CE4-4155-B7D3-A49A37700B7F}"/>
          </ac:spMkLst>
        </pc:spChg>
        <pc:spChg chg="add del">
          <ac:chgData name="Fatima Badri" userId="b88edad8-fee9-4ab3-9711-6dfcec100f00" providerId="ADAL" clId="{A56D0BE7-C952-43A7-A3A3-8FB1D6281A34}" dt="2020-11-13T10:09:52.280" v="5054"/>
          <ac:spMkLst>
            <pc:docMk/>
            <pc:sldMk cId="0" sldId="875"/>
            <ac:spMk id="25" creationId="{E67A5BE9-34B9-4D15-BC35-4F8A4C4B920D}"/>
          </ac:spMkLst>
        </pc:spChg>
        <pc:spChg chg="add del">
          <ac:chgData name="Fatima Badri" userId="b88edad8-fee9-4ab3-9711-6dfcec100f00" providerId="ADAL" clId="{A56D0BE7-C952-43A7-A3A3-8FB1D6281A34}" dt="2020-11-13T10:09:52.280" v="5054"/>
          <ac:spMkLst>
            <pc:docMk/>
            <pc:sldMk cId="0" sldId="875"/>
            <ac:spMk id="26" creationId="{650D85E4-6451-40F2-B0BE-B45206B7F192}"/>
          </ac:spMkLst>
        </pc:spChg>
        <pc:spChg chg="add del">
          <ac:chgData name="Fatima Badri" userId="b88edad8-fee9-4ab3-9711-6dfcec100f00" providerId="ADAL" clId="{A56D0BE7-C952-43A7-A3A3-8FB1D6281A34}" dt="2020-11-13T10:09:52.280" v="5054"/>
          <ac:spMkLst>
            <pc:docMk/>
            <pc:sldMk cId="0" sldId="875"/>
            <ac:spMk id="27" creationId="{30AE9A8F-08FA-422B-AA79-5C9AA131D068}"/>
          </ac:spMkLst>
        </pc:spChg>
        <pc:spChg chg="add del">
          <ac:chgData name="Fatima Badri" userId="b88edad8-fee9-4ab3-9711-6dfcec100f00" providerId="ADAL" clId="{A56D0BE7-C952-43A7-A3A3-8FB1D6281A34}" dt="2020-11-13T10:09:52.280" v="5054"/>
          <ac:spMkLst>
            <pc:docMk/>
            <pc:sldMk cId="0" sldId="875"/>
            <ac:spMk id="28" creationId="{E7C38AF4-BD3E-4F1B-A4BC-53EEE71DF0D1}"/>
          </ac:spMkLst>
        </pc:spChg>
        <pc:spChg chg="mod">
          <ac:chgData name="Fatima Badri" userId="b88edad8-fee9-4ab3-9711-6dfcec100f00" providerId="ADAL" clId="{A56D0BE7-C952-43A7-A3A3-8FB1D6281A34}" dt="2020-11-12T11:30:18.140" v="720" actId="692"/>
          <ac:spMkLst>
            <pc:docMk/>
            <pc:sldMk cId="0" sldId="875"/>
            <ac:spMk id="29" creationId="{00000000-0000-0000-0000-000000000000}"/>
          </ac:spMkLst>
        </pc:spChg>
        <pc:spChg chg="add del">
          <ac:chgData name="Fatima Badri" userId="b88edad8-fee9-4ab3-9711-6dfcec100f00" providerId="ADAL" clId="{A56D0BE7-C952-43A7-A3A3-8FB1D6281A34}" dt="2020-11-13T10:09:52.280" v="5054"/>
          <ac:spMkLst>
            <pc:docMk/>
            <pc:sldMk cId="0" sldId="875"/>
            <ac:spMk id="30" creationId="{B8A2C631-BBC7-4A4D-A5DF-7274B66D512A}"/>
          </ac:spMkLst>
        </pc:spChg>
        <pc:spChg chg="add mod">
          <ac:chgData name="Fatima Badri" userId="b88edad8-fee9-4ab3-9711-6dfcec100f00" providerId="ADAL" clId="{A56D0BE7-C952-43A7-A3A3-8FB1D6281A34}" dt="2020-11-13T10:09:45.228" v="5053" actId="2085"/>
          <ac:spMkLst>
            <pc:docMk/>
            <pc:sldMk cId="0" sldId="875"/>
            <ac:spMk id="31" creationId="{442B2BFD-81FB-4B77-8F18-109AB59429D0}"/>
          </ac:spMkLst>
        </pc:spChg>
        <pc:spChg chg="add del mod">
          <ac:chgData name="Fatima Badri" userId="b88edad8-fee9-4ab3-9711-6dfcec100f00" providerId="ADAL" clId="{A56D0BE7-C952-43A7-A3A3-8FB1D6281A34}" dt="2020-11-13T10:09:13.171" v="5025"/>
          <ac:spMkLst>
            <pc:docMk/>
            <pc:sldMk cId="0" sldId="875"/>
            <ac:spMk id="32" creationId="{2406EFEF-4089-4861-A704-DB34C8F7D018}"/>
          </ac:spMkLst>
        </pc:spChg>
        <pc:spChg chg="add mod">
          <ac:chgData name="Fatima Badri" userId="b88edad8-fee9-4ab3-9711-6dfcec100f00" providerId="ADAL" clId="{A56D0BE7-C952-43A7-A3A3-8FB1D6281A34}" dt="2020-11-13T10:11:25.773" v="5115" actId="14100"/>
          <ac:spMkLst>
            <pc:docMk/>
            <pc:sldMk cId="0" sldId="875"/>
            <ac:spMk id="33" creationId="{B60A9FE5-DEFD-4C8E-A5DE-3A52340F1B42}"/>
          </ac:spMkLst>
        </pc:spChg>
        <pc:spChg chg="add mod">
          <ac:chgData name="Fatima Badri" userId="b88edad8-fee9-4ab3-9711-6dfcec100f00" providerId="ADAL" clId="{A56D0BE7-C952-43A7-A3A3-8FB1D6281A34}" dt="2020-11-13T10:11:25.773" v="5115" actId="14100"/>
          <ac:spMkLst>
            <pc:docMk/>
            <pc:sldMk cId="0" sldId="875"/>
            <ac:spMk id="34" creationId="{0B4C0619-9640-4A9E-A0A8-74641B409E4E}"/>
          </ac:spMkLst>
        </pc:spChg>
        <pc:spChg chg="del mod">
          <ac:chgData name="Fatima Badri" userId="b88edad8-fee9-4ab3-9711-6dfcec100f00" providerId="ADAL" clId="{A56D0BE7-C952-43A7-A3A3-8FB1D6281A34}" dt="2020-11-13T10:08:16.420" v="4778"/>
          <ac:spMkLst>
            <pc:docMk/>
            <pc:sldMk cId="0" sldId="875"/>
            <ac:spMk id="35" creationId="{00000000-0000-0000-0000-000000000000}"/>
          </ac:spMkLst>
        </pc:spChg>
        <pc:spChg chg="add del">
          <ac:chgData name="Fatima Badri" userId="b88edad8-fee9-4ab3-9711-6dfcec100f00" providerId="ADAL" clId="{A56D0BE7-C952-43A7-A3A3-8FB1D6281A34}" dt="2020-11-13T10:11:31.945" v="5116"/>
          <ac:spMkLst>
            <pc:docMk/>
            <pc:sldMk cId="0" sldId="875"/>
            <ac:spMk id="36" creationId="{41B47431-25E1-48F0-9AB8-AB58D9926B65}"/>
          </ac:spMkLst>
        </pc:spChg>
        <pc:spChg chg="add del">
          <ac:chgData name="Fatima Badri" userId="b88edad8-fee9-4ab3-9711-6dfcec100f00" providerId="ADAL" clId="{A56D0BE7-C952-43A7-A3A3-8FB1D6281A34}" dt="2020-11-13T10:11:31.945" v="5116"/>
          <ac:spMkLst>
            <pc:docMk/>
            <pc:sldMk cId="0" sldId="875"/>
            <ac:spMk id="37" creationId="{2803A873-0B40-4E17-BD27-9B72B064CE2D}"/>
          </ac:spMkLst>
        </pc:spChg>
        <pc:spChg chg="add del">
          <ac:chgData name="Fatima Badri" userId="b88edad8-fee9-4ab3-9711-6dfcec100f00" providerId="ADAL" clId="{A56D0BE7-C952-43A7-A3A3-8FB1D6281A34}" dt="2020-11-13T10:11:31.945" v="5116"/>
          <ac:spMkLst>
            <pc:docMk/>
            <pc:sldMk cId="0" sldId="875"/>
            <ac:spMk id="38" creationId="{CDC514B4-8004-4294-AF9A-399ADE54CF4D}"/>
          </ac:spMkLst>
        </pc:spChg>
        <pc:spChg chg="add del">
          <ac:chgData name="Fatima Badri" userId="b88edad8-fee9-4ab3-9711-6dfcec100f00" providerId="ADAL" clId="{A56D0BE7-C952-43A7-A3A3-8FB1D6281A34}" dt="2020-11-13T10:11:31.945" v="5116"/>
          <ac:spMkLst>
            <pc:docMk/>
            <pc:sldMk cId="0" sldId="875"/>
            <ac:spMk id="39" creationId="{726AF315-2DD8-47A2-9C7A-36A6FC3F9E32}"/>
          </ac:spMkLst>
        </pc:spChg>
        <pc:spChg chg="add del">
          <ac:chgData name="Fatima Badri" userId="b88edad8-fee9-4ab3-9711-6dfcec100f00" providerId="ADAL" clId="{A56D0BE7-C952-43A7-A3A3-8FB1D6281A34}" dt="2020-11-13T10:11:31.945" v="5116"/>
          <ac:spMkLst>
            <pc:docMk/>
            <pc:sldMk cId="0" sldId="875"/>
            <ac:spMk id="40" creationId="{A345B7D8-9190-44F2-B296-AFCF68EDD824}"/>
          </ac:spMkLst>
        </pc:spChg>
        <pc:spChg chg="add del">
          <ac:chgData name="Fatima Badri" userId="b88edad8-fee9-4ab3-9711-6dfcec100f00" providerId="ADAL" clId="{A56D0BE7-C952-43A7-A3A3-8FB1D6281A34}" dt="2020-11-13T10:11:31.945" v="5116"/>
          <ac:spMkLst>
            <pc:docMk/>
            <pc:sldMk cId="0" sldId="875"/>
            <ac:spMk id="41" creationId="{EED0EA8B-435B-439A-B902-234B8C7483DB}"/>
          </ac:spMkLst>
        </pc:spChg>
        <pc:spChg chg="add del">
          <ac:chgData name="Fatima Badri" userId="b88edad8-fee9-4ab3-9711-6dfcec100f00" providerId="ADAL" clId="{A56D0BE7-C952-43A7-A3A3-8FB1D6281A34}" dt="2020-11-13T10:11:31.945" v="5116"/>
          <ac:spMkLst>
            <pc:docMk/>
            <pc:sldMk cId="0" sldId="875"/>
            <ac:spMk id="42" creationId="{5FF9E1FE-0CD6-4825-A0B0-0A820AF3FCEE}"/>
          </ac:spMkLst>
        </pc:spChg>
      </pc:sldChg>
      <pc:sldChg chg="addSp delSp modSp">
        <pc:chgData name="Fatima Badri" userId="b88edad8-fee9-4ab3-9711-6dfcec100f00" providerId="ADAL" clId="{A56D0BE7-C952-43A7-A3A3-8FB1D6281A34}" dt="2020-11-13T09:48:02.184" v="3627"/>
        <pc:sldMkLst>
          <pc:docMk/>
          <pc:sldMk cId="0" sldId="878"/>
        </pc:sldMkLst>
        <pc:spChg chg="del mod">
          <ac:chgData name="Fatima Badri" userId="b88edad8-fee9-4ab3-9711-6dfcec100f00" providerId="ADAL" clId="{A56D0BE7-C952-43A7-A3A3-8FB1D6281A34}" dt="2020-11-13T09:42:27.120" v="3463"/>
          <ac:spMkLst>
            <pc:docMk/>
            <pc:sldMk cId="0" sldId="878"/>
            <ac:spMk id="12" creationId="{00000000-0000-0000-0000-000000000000}"/>
          </ac:spMkLst>
        </pc:spChg>
        <pc:spChg chg="mod">
          <ac:chgData name="Fatima Badri" userId="b88edad8-fee9-4ab3-9711-6dfcec100f00" providerId="ADAL" clId="{A56D0BE7-C952-43A7-A3A3-8FB1D6281A34}" dt="2020-11-12T11:23:29.539" v="632" actId="692"/>
          <ac:spMkLst>
            <pc:docMk/>
            <pc:sldMk cId="0" sldId="878"/>
            <ac:spMk id="14" creationId="{00000000-0000-0000-0000-000000000000}"/>
          </ac:spMkLst>
        </pc:spChg>
        <pc:spChg chg="del">
          <ac:chgData name="Fatima Badri" userId="b88edad8-fee9-4ab3-9711-6dfcec100f00" providerId="ADAL" clId="{A56D0BE7-C952-43A7-A3A3-8FB1D6281A34}" dt="2020-11-13T09:41:39.500" v="3455" actId="478"/>
          <ac:spMkLst>
            <pc:docMk/>
            <pc:sldMk cId="0" sldId="878"/>
            <ac:spMk id="16" creationId="{00000000-0000-0000-0000-000000000000}"/>
          </ac:spMkLst>
        </pc:spChg>
        <pc:spChg chg="mod">
          <ac:chgData name="Fatima Badri" userId="b88edad8-fee9-4ab3-9711-6dfcec100f00" providerId="ADAL" clId="{A56D0BE7-C952-43A7-A3A3-8FB1D6281A34}" dt="2020-11-12T11:23:29.539" v="632" actId="692"/>
          <ac:spMkLst>
            <pc:docMk/>
            <pc:sldMk cId="0" sldId="878"/>
            <ac:spMk id="17" creationId="{00000000-0000-0000-0000-000000000000}"/>
          </ac:spMkLst>
        </pc:spChg>
        <pc:spChg chg="del">
          <ac:chgData name="Fatima Badri" userId="b88edad8-fee9-4ab3-9711-6dfcec100f00" providerId="ADAL" clId="{A56D0BE7-C952-43A7-A3A3-8FB1D6281A34}" dt="2020-11-13T09:41:46.843" v="3457" actId="478"/>
          <ac:spMkLst>
            <pc:docMk/>
            <pc:sldMk cId="0" sldId="878"/>
            <ac:spMk id="18" creationId="{00000000-0000-0000-0000-000000000000}"/>
          </ac:spMkLst>
        </pc:spChg>
        <pc:spChg chg="add mod">
          <ac:chgData name="Fatima Badri" userId="b88edad8-fee9-4ab3-9711-6dfcec100f00" providerId="ADAL" clId="{A56D0BE7-C952-43A7-A3A3-8FB1D6281A34}" dt="2020-11-13T09:42:06.778" v="3459" actId="1076"/>
          <ac:spMkLst>
            <pc:docMk/>
            <pc:sldMk cId="0" sldId="878"/>
            <ac:spMk id="19" creationId="{9FD17A7E-3A88-45BE-8610-5FE8125237A4}"/>
          </ac:spMkLst>
        </pc:spChg>
        <pc:spChg chg="add mod">
          <ac:chgData name="Fatima Badri" userId="b88edad8-fee9-4ab3-9711-6dfcec100f00" providerId="ADAL" clId="{A56D0BE7-C952-43A7-A3A3-8FB1D6281A34}" dt="2020-11-13T09:42:13.391" v="3461" actId="1076"/>
          <ac:spMkLst>
            <pc:docMk/>
            <pc:sldMk cId="0" sldId="878"/>
            <ac:spMk id="20" creationId="{EBEA773E-AF66-498B-A1AF-E626C42F1AD7}"/>
          </ac:spMkLst>
        </pc:spChg>
        <pc:spChg chg="add del">
          <ac:chgData name="Fatima Badri" userId="b88edad8-fee9-4ab3-9711-6dfcec100f00" providerId="ADAL" clId="{A56D0BE7-C952-43A7-A3A3-8FB1D6281A34}" dt="2020-11-13T09:42:18.837" v="3462" actId="478"/>
          <ac:spMkLst>
            <pc:docMk/>
            <pc:sldMk cId="0" sldId="878"/>
            <ac:spMk id="21" creationId="{72489943-9D9B-41F2-9C7E-DB66E8635426}"/>
          </ac:spMkLst>
        </pc:spChg>
        <pc:spChg chg="mod">
          <ac:chgData name="Fatima Badri" userId="b88edad8-fee9-4ab3-9711-6dfcec100f00" providerId="ADAL" clId="{A56D0BE7-C952-43A7-A3A3-8FB1D6281A34}" dt="2020-11-12T11:23:29.539" v="632" actId="692"/>
          <ac:spMkLst>
            <pc:docMk/>
            <pc:sldMk cId="0" sldId="878"/>
            <ac:spMk id="22" creationId="{00000000-0000-0000-0000-000000000000}"/>
          </ac:spMkLst>
        </pc:spChg>
        <pc:spChg chg="mod topLvl">
          <ac:chgData name="Fatima Badri" userId="b88edad8-fee9-4ab3-9711-6dfcec100f00" providerId="ADAL" clId="{A56D0BE7-C952-43A7-A3A3-8FB1D6281A34}" dt="2020-11-12T11:24:09.759" v="641" actId="692"/>
          <ac:spMkLst>
            <pc:docMk/>
            <pc:sldMk cId="0" sldId="878"/>
            <ac:spMk id="23" creationId="{00000000-0000-0000-0000-000000000000}"/>
          </ac:spMkLst>
        </pc:spChg>
        <pc:spChg chg="add del">
          <ac:chgData name="Fatima Badri" userId="b88edad8-fee9-4ab3-9711-6dfcec100f00" providerId="ADAL" clId="{A56D0BE7-C952-43A7-A3A3-8FB1D6281A34}" dt="2020-11-13T09:42:18.837" v="3462" actId="478"/>
          <ac:spMkLst>
            <pc:docMk/>
            <pc:sldMk cId="0" sldId="878"/>
            <ac:spMk id="26" creationId="{0C589BFA-701E-410D-87DC-502CD5B27DCE}"/>
          </ac:spMkLst>
        </pc:spChg>
        <pc:spChg chg="add del">
          <ac:chgData name="Fatima Badri" userId="b88edad8-fee9-4ab3-9711-6dfcec100f00" providerId="ADAL" clId="{A56D0BE7-C952-43A7-A3A3-8FB1D6281A34}" dt="2020-11-13T09:42:18.837" v="3462" actId="478"/>
          <ac:spMkLst>
            <pc:docMk/>
            <pc:sldMk cId="0" sldId="878"/>
            <ac:spMk id="27" creationId="{F896AF46-DDE4-477F-8261-94D87479018E}"/>
          </ac:spMkLst>
        </pc:spChg>
        <pc:spChg chg="add del">
          <ac:chgData name="Fatima Badri" userId="b88edad8-fee9-4ab3-9711-6dfcec100f00" providerId="ADAL" clId="{A56D0BE7-C952-43A7-A3A3-8FB1D6281A34}" dt="2020-11-13T09:42:18.837" v="3462" actId="478"/>
          <ac:spMkLst>
            <pc:docMk/>
            <pc:sldMk cId="0" sldId="878"/>
            <ac:spMk id="28" creationId="{F4AC75BD-F6BA-4DB7-A7F2-D6590B3D4F08}"/>
          </ac:spMkLst>
        </pc:spChg>
        <pc:spChg chg="add del">
          <ac:chgData name="Fatima Badri" userId="b88edad8-fee9-4ab3-9711-6dfcec100f00" providerId="ADAL" clId="{A56D0BE7-C952-43A7-A3A3-8FB1D6281A34}" dt="2020-11-13T09:42:18.837" v="3462" actId="478"/>
          <ac:spMkLst>
            <pc:docMk/>
            <pc:sldMk cId="0" sldId="878"/>
            <ac:spMk id="29" creationId="{7BD3977A-A2F9-4E50-B0C8-7D1D0A0C34B7}"/>
          </ac:spMkLst>
        </pc:spChg>
        <pc:spChg chg="add del mod">
          <ac:chgData name="Fatima Badri" userId="b88edad8-fee9-4ab3-9711-6dfcec100f00" providerId="ADAL" clId="{A56D0BE7-C952-43A7-A3A3-8FB1D6281A34}" dt="2020-11-13T09:48:02.184" v="3627"/>
          <ac:spMkLst>
            <pc:docMk/>
            <pc:sldMk cId="0" sldId="878"/>
            <ac:spMk id="30" creationId="{23E66B2C-9924-481A-81AC-96416B355A98}"/>
          </ac:spMkLst>
        </pc:spChg>
        <pc:spChg chg="add del mod">
          <ac:chgData name="Fatima Badri" userId="b88edad8-fee9-4ab3-9711-6dfcec100f00" providerId="ADAL" clId="{A56D0BE7-C952-43A7-A3A3-8FB1D6281A34}" dt="2020-11-13T09:48:02.184" v="3627"/>
          <ac:spMkLst>
            <pc:docMk/>
            <pc:sldMk cId="0" sldId="878"/>
            <ac:spMk id="31" creationId="{339CB272-06E4-432E-A1B8-A8B0035AD07F}"/>
          </ac:spMkLst>
        </pc:spChg>
        <pc:spChg chg="add del mod">
          <ac:chgData name="Fatima Badri" userId="b88edad8-fee9-4ab3-9711-6dfcec100f00" providerId="ADAL" clId="{A56D0BE7-C952-43A7-A3A3-8FB1D6281A34}" dt="2020-11-13T09:48:02.184" v="3627"/>
          <ac:spMkLst>
            <pc:docMk/>
            <pc:sldMk cId="0" sldId="878"/>
            <ac:spMk id="32" creationId="{F8FD11ED-1806-4BE9-AF1B-000D6CED1697}"/>
          </ac:spMkLst>
        </pc:spChg>
        <pc:spChg chg="add del mod">
          <ac:chgData name="Fatima Badri" userId="b88edad8-fee9-4ab3-9711-6dfcec100f00" providerId="ADAL" clId="{A56D0BE7-C952-43A7-A3A3-8FB1D6281A34}" dt="2020-11-13T09:48:02.184" v="3627"/>
          <ac:spMkLst>
            <pc:docMk/>
            <pc:sldMk cId="0" sldId="878"/>
            <ac:spMk id="33" creationId="{81B38804-35AC-407E-82FA-6B082E41E2FD}"/>
          </ac:spMkLst>
        </pc:spChg>
        <pc:spChg chg="add del mod">
          <ac:chgData name="Fatima Badri" userId="b88edad8-fee9-4ab3-9711-6dfcec100f00" providerId="ADAL" clId="{A56D0BE7-C952-43A7-A3A3-8FB1D6281A34}" dt="2020-11-13T09:48:02.184" v="3627"/>
          <ac:spMkLst>
            <pc:docMk/>
            <pc:sldMk cId="0" sldId="878"/>
            <ac:spMk id="34" creationId="{D843844F-4732-44C6-A233-AE84F63DA257}"/>
          </ac:spMkLst>
        </pc:spChg>
        <pc:spChg chg="add del mod">
          <ac:chgData name="Fatima Badri" userId="b88edad8-fee9-4ab3-9711-6dfcec100f00" providerId="ADAL" clId="{A56D0BE7-C952-43A7-A3A3-8FB1D6281A34}" dt="2020-11-13T09:48:02.184" v="3627"/>
          <ac:spMkLst>
            <pc:docMk/>
            <pc:sldMk cId="0" sldId="878"/>
            <ac:spMk id="35" creationId="{8E79682E-F4FA-4354-8710-7D2400A2442B}"/>
          </ac:spMkLst>
        </pc:spChg>
        <pc:spChg chg="add del mod">
          <ac:chgData name="Fatima Badri" userId="b88edad8-fee9-4ab3-9711-6dfcec100f00" providerId="ADAL" clId="{A56D0BE7-C952-43A7-A3A3-8FB1D6281A34}" dt="2020-11-13T09:48:02.184" v="3627"/>
          <ac:spMkLst>
            <pc:docMk/>
            <pc:sldMk cId="0" sldId="878"/>
            <ac:spMk id="36" creationId="{EFB3187D-B28B-4D0C-B643-EF7EFDE2F5BD}"/>
          </ac:spMkLst>
        </pc:spChg>
        <pc:spChg chg="add del mod">
          <ac:chgData name="Fatima Badri" userId="b88edad8-fee9-4ab3-9711-6dfcec100f00" providerId="ADAL" clId="{A56D0BE7-C952-43A7-A3A3-8FB1D6281A34}" dt="2020-11-13T09:43:24.390" v="3480" actId="478"/>
          <ac:spMkLst>
            <pc:docMk/>
            <pc:sldMk cId="0" sldId="878"/>
            <ac:spMk id="37" creationId="{4CC0B268-D3E6-41F8-8ECB-C848DF77C490}"/>
          </ac:spMkLst>
        </pc:spChg>
        <pc:spChg chg="add del mod">
          <ac:chgData name="Fatima Badri" userId="b88edad8-fee9-4ab3-9711-6dfcec100f00" providerId="ADAL" clId="{A56D0BE7-C952-43A7-A3A3-8FB1D6281A34}" dt="2020-11-13T09:44:10.490" v="3487" actId="478"/>
          <ac:spMkLst>
            <pc:docMk/>
            <pc:sldMk cId="0" sldId="878"/>
            <ac:spMk id="38" creationId="{A6EF1188-1D10-45CA-BDC2-5B832DD37E0D}"/>
          </ac:spMkLst>
        </pc:spChg>
        <pc:spChg chg="add del">
          <ac:chgData name="Fatima Badri" userId="b88edad8-fee9-4ab3-9711-6dfcec100f00" providerId="ADAL" clId="{A56D0BE7-C952-43A7-A3A3-8FB1D6281A34}" dt="2020-11-13T09:44:07.987" v="3486"/>
          <ac:spMkLst>
            <pc:docMk/>
            <pc:sldMk cId="0" sldId="878"/>
            <ac:spMk id="39" creationId="{23DFCD40-B680-4B59-AE5F-5DC27587D230}"/>
          </ac:spMkLst>
        </pc:spChg>
        <pc:spChg chg="add mod">
          <ac:chgData name="Fatima Badri" userId="b88edad8-fee9-4ab3-9711-6dfcec100f00" providerId="ADAL" clId="{A56D0BE7-C952-43A7-A3A3-8FB1D6281A34}" dt="2020-11-13T09:47:56.398" v="3626" actId="20577"/>
          <ac:spMkLst>
            <pc:docMk/>
            <pc:sldMk cId="0" sldId="878"/>
            <ac:spMk id="40" creationId="{7031325C-3F69-4796-9B6C-698CCDA44314}"/>
          </ac:spMkLst>
        </pc:spChg>
        <pc:spChg chg="add del mod">
          <ac:chgData name="Fatima Badri" userId="b88edad8-fee9-4ab3-9711-6dfcec100f00" providerId="ADAL" clId="{A56D0BE7-C952-43A7-A3A3-8FB1D6281A34}" dt="2020-11-13T09:44:58.168" v="3501"/>
          <ac:spMkLst>
            <pc:docMk/>
            <pc:sldMk cId="0" sldId="878"/>
            <ac:spMk id="41" creationId="{429A7CBC-09C3-483B-AA9B-67FDBBDF57E8}"/>
          </ac:spMkLst>
        </pc:spChg>
        <pc:spChg chg="add mod">
          <ac:chgData name="Fatima Badri" userId="b88edad8-fee9-4ab3-9711-6dfcec100f00" providerId="ADAL" clId="{A56D0BE7-C952-43A7-A3A3-8FB1D6281A34}" dt="2020-11-13T09:47:13.658" v="3615" actId="1035"/>
          <ac:spMkLst>
            <pc:docMk/>
            <pc:sldMk cId="0" sldId="878"/>
            <ac:spMk id="42" creationId="{F980A537-F065-41E4-9817-F923C8B8E1E6}"/>
          </ac:spMkLst>
        </pc:spChg>
        <pc:spChg chg="add mod">
          <ac:chgData name="Fatima Badri" userId="b88edad8-fee9-4ab3-9711-6dfcec100f00" providerId="ADAL" clId="{A56D0BE7-C952-43A7-A3A3-8FB1D6281A34}" dt="2020-11-13T09:47:41.425" v="3622" actId="207"/>
          <ac:spMkLst>
            <pc:docMk/>
            <pc:sldMk cId="0" sldId="878"/>
            <ac:spMk id="43" creationId="{FC21AAF1-CF44-4436-8CA7-FEC169A17423}"/>
          </ac:spMkLst>
        </pc:spChg>
        <pc:spChg chg="add mod">
          <ac:chgData name="Fatima Badri" userId="b88edad8-fee9-4ab3-9711-6dfcec100f00" providerId="ADAL" clId="{A56D0BE7-C952-43A7-A3A3-8FB1D6281A34}" dt="2020-11-13T09:47:37.461" v="3621" actId="207"/>
          <ac:spMkLst>
            <pc:docMk/>
            <pc:sldMk cId="0" sldId="878"/>
            <ac:spMk id="44" creationId="{51D7AD70-C914-41C5-B0F7-C2873F9F74EF}"/>
          </ac:spMkLst>
        </pc:spChg>
        <pc:spChg chg="add mod">
          <ac:chgData name="Fatima Badri" userId="b88edad8-fee9-4ab3-9711-6dfcec100f00" providerId="ADAL" clId="{A56D0BE7-C952-43A7-A3A3-8FB1D6281A34}" dt="2020-11-13T09:47:33.852" v="3620" actId="207"/>
          <ac:spMkLst>
            <pc:docMk/>
            <pc:sldMk cId="0" sldId="878"/>
            <ac:spMk id="45" creationId="{8DEC9C30-7F9E-463D-B294-E734707CDBF3}"/>
          </ac:spMkLst>
        </pc:spChg>
        <pc:spChg chg="add mod">
          <ac:chgData name="Fatima Badri" userId="b88edad8-fee9-4ab3-9711-6dfcec100f00" providerId="ADAL" clId="{A56D0BE7-C952-43A7-A3A3-8FB1D6281A34}" dt="2020-11-13T09:47:25.914" v="3619" actId="20577"/>
          <ac:spMkLst>
            <pc:docMk/>
            <pc:sldMk cId="0" sldId="878"/>
            <ac:spMk id="47" creationId="{A3DFEB47-17E2-4EA9-AFA8-E047DACC798A}"/>
          </ac:spMkLst>
        </pc:spChg>
        <pc:grpChg chg="del mod">
          <ac:chgData name="Fatima Badri" userId="b88edad8-fee9-4ab3-9711-6dfcec100f00" providerId="ADAL" clId="{A56D0BE7-C952-43A7-A3A3-8FB1D6281A34}" dt="2020-11-12T11:23:45.159" v="637" actId="165"/>
          <ac:grpSpMkLst>
            <pc:docMk/>
            <pc:sldMk cId="0" sldId="878"/>
            <ac:grpSpMk id="2" creationId="{00000000-0000-0000-0000-000000000000}"/>
          </ac:grpSpMkLst>
        </pc:grpChg>
        <pc:picChg chg="mod topLvl">
          <ac:chgData name="Fatima Badri" userId="b88edad8-fee9-4ab3-9711-6dfcec100f00" providerId="ADAL" clId="{A56D0BE7-C952-43A7-A3A3-8FB1D6281A34}" dt="2020-11-12T11:23:45.159" v="637" actId="165"/>
          <ac:picMkLst>
            <pc:docMk/>
            <pc:sldMk cId="0" sldId="878"/>
            <ac:picMk id="24" creationId="{00000000-0000-0000-0000-000000000000}"/>
          </ac:picMkLst>
        </pc:picChg>
        <pc:picChg chg="mod">
          <ac:chgData name="Fatima Badri" userId="b88edad8-fee9-4ab3-9711-6dfcec100f00" providerId="ADAL" clId="{A56D0BE7-C952-43A7-A3A3-8FB1D6281A34}" dt="2020-11-13T09:42:08.219" v="3460" actId="1076"/>
          <ac:picMkLst>
            <pc:docMk/>
            <pc:sldMk cId="0" sldId="878"/>
            <ac:picMk id="25" creationId="{00000000-0000-0000-0000-000000000000}"/>
          </ac:picMkLst>
        </pc:picChg>
        <pc:picChg chg="mod">
          <ac:chgData name="Fatima Badri" userId="b88edad8-fee9-4ab3-9711-6dfcec100f00" providerId="ADAL" clId="{A56D0BE7-C952-43A7-A3A3-8FB1D6281A34}" dt="2020-11-13T09:43:51.367" v="3484" actId="339"/>
          <ac:picMkLst>
            <pc:docMk/>
            <pc:sldMk cId="0" sldId="878"/>
            <ac:picMk id="4099" creationId="{00000000-0000-0000-0000-000000000000}"/>
          </ac:picMkLst>
        </pc:picChg>
      </pc:sldChg>
      <pc:sldChg chg="addSp delSp modSp">
        <pc:chgData name="Fatima Badri" userId="b88edad8-fee9-4ab3-9711-6dfcec100f00" providerId="ADAL" clId="{A56D0BE7-C952-43A7-A3A3-8FB1D6281A34}" dt="2020-11-13T10:04:17.192" v="4645"/>
        <pc:sldMkLst>
          <pc:docMk/>
          <pc:sldMk cId="85410432" sldId="881"/>
        </pc:sldMkLst>
        <pc:spChg chg="mod">
          <ac:chgData name="Fatima Badri" userId="b88edad8-fee9-4ab3-9711-6dfcec100f00" providerId="ADAL" clId="{A56D0BE7-C952-43A7-A3A3-8FB1D6281A34}" dt="2020-11-12T11:26:30.133" v="676" actId="692"/>
          <ac:spMkLst>
            <pc:docMk/>
            <pc:sldMk cId="85410432" sldId="881"/>
            <ac:spMk id="2" creationId="{00000000-0000-0000-0000-000000000000}"/>
          </ac:spMkLst>
        </pc:spChg>
        <pc:spChg chg="del mod">
          <ac:chgData name="Fatima Badri" userId="b88edad8-fee9-4ab3-9711-6dfcec100f00" providerId="ADAL" clId="{A56D0BE7-C952-43A7-A3A3-8FB1D6281A34}" dt="2020-11-13T10:03:17.203" v="4608"/>
          <ac:spMkLst>
            <pc:docMk/>
            <pc:sldMk cId="85410432" sldId="881"/>
            <ac:spMk id="6" creationId="{00000000-0000-0000-0000-000000000000}"/>
          </ac:spMkLst>
        </pc:spChg>
        <pc:spChg chg="del">
          <ac:chgData name="Fatima Badri" userId="b88edad8-fee9-4ab3-9711-6dfcec100f00" providerId="ADAL" clId="{A56D0BE7-C952-43A7-A3A3-8FB1D6281A34}" dt="2020-11-12T11:27:07.248" v="686" actId="478"/>
          <ac:spMkLst>
            <pc:docMk/>
            <pc:sldMk cId="85410432" sldId="881"/>
            <ac:spMk id="11" creationId="{00000000-0000-0000-0000-000000000000}"/>
          </ac:spMkLst>
        </pc:spChg>
        <pc:spChg chg="add del">
          <ac:chgData name="Fatima Badri" userId="b88edad8-fee9-4ab3-9711-6dfcec100f00" providerId="ADAL" clId="{A56D0BE7-C952-43A7-A3A3-8FB1D6281A34}" dt="2020-11-13T10:03:09.715" v="4606"/>
          <ac:spMkLst>
            <pc:docMk/>
            <pc:sldMk cId="85410432" sldId="881"/>
            <ac:spMk id="14" creationId="{EAC35F85-31DD-43B3-BCB7-207B366EE3E2}"/>
          </ac:spMkLst>
        </pc:spChg>
        <pc:spChg chg="add del">
          <ac:chgData name="Fatima Badri" userId="b88edad8-fee9-4ab3-9711-6dfcec100f00" providerId="ADAL" clId="{A56D0BE7-C952-43A7-A3A3-8FB1D6281A34}" dt="2020-11-13T10:03:09.715" v="4606"/>
          <ac:spMkLst>
            <pc:docMk/>
            <pc:sldMk cId="85410432" sldId="881"/>
            <ac:spMk id="15" creationId="{C7F8A4DB-E985-4CB5-9A2F-B4C4E458B326}"/>
          </ac:spMkLst>
        </pc:spChg>
        <pc:spChg chg="add del">
          <ac:chgData name="Fatima Badri" userId="b88edad8-fee9-4ab3-9711-6dfcec100f00" providerId="ADAL" clId="{A56D0BE7-C952-43A7-A3A3-8FB1D6281A34}" dt="2020-11-13T10:03:09.715" v="4606"/>
          <ac:spMkLst>
            <pc:docMk/>
            <pc:sldMk cId="85410432" sldId="881"/>
            <ac:spMk id="16" creationId="{EF693B59-32D4-4B2F-8E1E-9D5D9455C254}"/>
          </ac:spMkLst>
        </pc:spChg>
        <pc:spChg chg="del mod">
          <ac:chgData name="Fatima Badri" userId="b88edad8-fee9-4ab3-9711-6dfcec100f00" providerId="ADAL" clId="{A56D0BE7-C952-43A7-A3A3-8FB1D6281A34}" dt="2020-11-13T10:02:20.012" v="4589" actId="478"/>
          <ac:spMkLst>
            <pc:docMk/>
            <pc:sldMk cId="85410432" sldId="881"/>
            <ac:spMk id="17" creationId="{00000000-0000-0000-0000-000000000000}"/>
          </ac:spMkLst>
        </pc:spChg>
        <pc:spChg chg="del mod">
          <ac:chgData name="Fatima Badri" userId="b88edad8-fee9-4ab3-9711-6dfcec100f00" providerId="ADAL" clId="{A56D0BE7-C952-43A7-A3A3-8FB1D6281A34}" dt="2020-11-13T10:02:42.909" v="4599" actId="478"/>
          <ac:spMkLst>
            <pc:docMk/>
            <pc:sldMk cId="85410432" sldId="881"/>
            <ac:spMk id="18" creationId="{00000000-0000-0000-0000-000000000000}"/>
          </ac:spMkLst>
        </pc:spChg>
        <pc:spChg chg="del mod">
          <ac:chgData name="Fatima Badri" userId="b88edad8-fee9-4ab3-9711-6dfcec100f00" providerId="ADAL" clId="{A56D0BE7-C952-43A7-A3A3-8FB1D6281A34}" dt="2020-11-13T10:02:33.870" v="4597" actId="478"/>
          <ac:spMkLst>
            <pc:docMk/>
            <pc:sldMk cId="85410432" sldId="881"/>
            <ac:spMk id="19" creationId="{00000000-0000-0000-0000-000000000000}"/>
          </ac:spMkLst>
        </pc:spChg>
        <pc:spChg chg="add del">
          <ac:chgData name="Fatima Badri" userId="b88edad8-fee9-4ab3-9711-6dfcec100f00" providerId="ADAL" clId="{A56D0BE7-C952-43A7-A3A3-8FB1D6281A34}" dt="2020-11-13T10:03:09.715" v="4606"/>
          <ac:spMkLst>
            <pc:docMk/>
            <pc:sldMk cId="85410432" sldId="881"/>
            <ac:spMk id="20" creationId="{D0F02AC1-C0C6-4EA8-ACBC-86A33D295507}"/>
          </ac:spMkLst>
        </pc:spChg>
        <pc:spChg chg="add del">
          <ac:chgData name="Fatima Badri" userId="b88edad8-fee9-4ab3-9711-6dfcec100f00" providerId="ADAL" clId="{A56D0BE7-C952-43A7-A3A3-8FB1D6281A34}" dt="2020-11-13T10:03:09.715" v="4606"/>
          <ac:spMkLst>
            <pc:docMk/>
            <pc:sldMk cId="85410432" sldId="881"/>
            <ac:spMk id="21" creationId="{0C230511-9211-4CF6-A8BA-CA196C495856}"/>
          </ac:spMkLst>
        </pc:spChg>
        <pc:spChg chg="add del">
          <ac:chgData name="Fatima Badri" userId="b88edad8-fee9-4ab3-9711-6dfcec100f00" providerId="ADAL" clId="{A56D0BE7-C952-43A7-A3A3-8FB1D6281A34}" dt="2020-11-13T10:03:09.715" v="4606"/>
          <ac:spMkLst>
            <pc:docMk/>
            <pc:sldMk cId="85410432" sldId="881"/>
            <ac:spMk id="22" creationId="{2D560EC4-C137-4B72-AC5E-5B3C9E0CD885}"/>
          </ac:spMkLst>
        </pc:spChg>
        <pc:spChg chg="add del">
          <ac:chgData name="Fatima Badri" userId="b88edad8-fee9-4ab3-9711-6dfcec100f00" providerId="ADAL" clId="{A56D0BE7-C952-43A7-A3A3-8FB1D6281A34}" dt="2020-11-13T10:03:09.715" v="4606"/>
          <ac:spMkLst>
            <pc:docMk/>
            <pc:sldMk cId="85410432" sldId="881"/>
            <ac:spMk id="23" creationId="{5206D0A3-166B-40EF-A151-0BDBDC1E2B6E}"/>
          </ac:spMkLst>
        </pc:spChg>
        <pc:spChg chg="add mod">
          <ac:chgData name="Fatima Badri" userId="b88edad8-fee9-4ab3-9711-6dfcec100f00" providerId="ADAL" clId="{A56D0BE7-C952-43A7-A3A3-8FB1D6281A34}" dt="2020-11-13T10:02:31.193" v="4596" actId="1036"/>
          <ac:spMkLst>
            <pc:docMk/>
            <pc:sldMk cId="85410432" sldId="881"/>
            <ac:spMk id="24" creationId="{B4128734-F961-4885-A8D5-96A7E9606859}"/>
          </ac:spMkLst>
        </pc:spChg>
        <pc:spChg chg="add mod">
          <ac:chgData name="Fatima Badri" userId="b88edad8-fee9-4ab3-9711-6dfcec100f00" providerId="ADAL" clId="{A56D0BE7-C952-43A7-A3A3-8FB1D6281A34}" dt="2020-11-13T10:02:39.186" v="4598" actId="1076"/>
          <ac:spMkLst>
            <pc:docMk/>
            <pc:sldMk cId="85410432" sldId="881"/>
            <ac:spMk id="25" creationId="{27EF4035-815C-4BB1-9A2D-A1F4D089C367}"/>
          </ac:spMkLst>
        </pc:spChg>
        <pc:spChg chg="add mod">
          <ac:chgData name="Fatima Badri" userId="b88edad8-fee9-4ab3-9711-6dfcec100f00" providerId="ADAL" clId="{A56D0BE7-C952-43A7-A3A3-8FB1D6281A34}" dt="2020-11-13T10:02:53.042" v="4601" actId="1076"/>
          <ac:spMkLst>
            <pc:docMk/>
            <pc:sldMk cId="85410432" sldId="881"/>
            <ac:spMk id="26" creationId="{C1355B30-4922-4983-8D88-394E6114F1AF}"/>
          </ac:spMkLst>
        </pc:spChg>
        <pc:spChg chg="add del mod">
          <ac:chgData name="Fatima Badri" userId="b88edad8-fee9-4ab3-9711-6dfcec100f00" providerId="ADAL" clId="{A56D0BE7-C952-43A7-A3A3-8FB1D6281A34}" dt="2020-11-13T10:02:54.672" v="4602" actId="478"/>
          <ac:spMkLst>
            <pc:docMk/>
            <pc:sldMk cId="85410432" sldId="881"/>
            <ac:spMk id="27" creationId="{E0B1EF1C-AC20-44B9-8848-B71715E3730B}"/>
          </ac:spMkLst>
        </pc:spChg>
        <pc:spChg chg="add del mod">
          <ac:chgData name="Fatima Badri" userId="b88edad8-fee9-4ab3-9711-6dfcec100f00" providerId="ADAL" clId="{A56D0BE7-C952-43A7-A3A3-8FB1D6281A34}" dt="2020-11-13T10:02:54.672" v="4602" actId="478"/>
          <ac:spMkLst>
            <pc:docMk/>
            <pc:sldMk cId="85410432" sldId="881"/>
            <ac:spMk id="28" creationId="{B0787F8E-6E80-4483-8CAE-4C1D2259F5CC}"/>
          </ac:spMkLst>
        </pc:spChg>
        <pc:spChg chg="add del mod">
          <ac:chgData name="Fatima Badri" userId="b88edad8-fee9-4ab3-9711-6dfcec100f00" providerId="ADAL" clId="{A56D0BE7-C952-43A7-A3A3-8FB1D6281A34}" dt="2020-11-13T10:02:54.672" v="4602" actId="478"/>
          <ac:spMkLst>
            <pc:docMk/>
            <pc:sldMk cId="85410432" sldId="881"/>
            <ac:spMk id="29" creationId="{30BD087A-9018-42AA-8505-E8CEA2EE4FEF}"/>
          </ac:spMkLst>
        </pc:spChg>
        <pc:spChg chg="add del mod">
          <ac:chgData name="Fatima Badri" userId="b88edad8-fee9-4ab3-9711-6dfcec100f00" providerId="ADAL" clId="{A56D0BE7-C952-43A7-A3A3-8FB1D6281A34}" dt="2020-11-13T10:02:54.672" v="4602" actId="478"/>
          <ac:spMkLst>
            <pc:docMk/>
            <pc:sldMk cId="85410432" sldId="881"/>
            <ac:spMk id="30" creationId="{312FFCC4-07F6-4073-8A73-ABAB326B3021}"/>
          </ac:spMkLst>
        </pc:spChg>
        <pc:spChg chg="add del">
          <ac:chgData name="Fatima Badri" userId="b88edad8-fee9-4ab3-9711-6dfcec100f00" providerId="ADAL" clId="{A56D0BE7-C952-43A7-A3A3-8FB1D6281A34}" dt="2020-11-13T10:04:17.192" v="4645"/>
          <ac:spMkLst>
            <pc:docMk/>
            <pc:sldMk cId="85410432" sldId="881"/>
            <ac:spMk id="31" creationId="{6D797AEC-4DBA-424E-9038-0266A460976E}"/>
          </ac:spMkLst>
        </pc:spChg>
        <pc:spChg chg="add del">
          <ac:chgData name="Fatima Badri" userId="b88edad8-fee9-4ab3-9711-6dfcec100f00" providerId="ADAL" clId="{A56D0BE7-C952-43A7-A3A3-8FB1D6281A34}" dt="2020-11-13T10:04:17.192" v="4645"/>
          <ac:spMkLst>
            <pc:docMk/>
            <pc:sldMk cId="85410432" sldId="881"/>
            <ac:spMk id="32" creationId="{BF057CBE-CBE7-465F-BA62-8FBF1CD4BAF8}"/>
          </ac:spMkLst>
        </pc:spChg>
        <pc:spChg chg="add del">
          <ac:chgData name="Fatima Badri" userId="b88edad8-fee9-4ab3-9711-6dfcec100f00" providerId="ADAL" clId="{A56D0BE7-C952-43A7-A3A3-8FB1D6281A34}" dt="2020-11-13T10:04:17.192" v="4645"/>
          <ac:spMkLst>
            <pc:docMk/>
            <pc:sldMk cId="85410432" sldId="881"/>
            <ac:spMk id="33" creationId="{53376741-079A-4D72-95AD-FDB14A415E4F}"/>
          </ac:spMkLst>
        </pc:spChg>
        <pc:spChg chg="add del">
          <ac:chgData name="Fatima Badri" userId="b88edad8-fee9-4ab3-9711-6dfcec100f00" providerId="ADAL" clId="{A56D0BE7-C952-43A7-A3A3-8FB1D6281A34}" dt="2020-11-13T10:04:17.192" v="4645"/>
          <ac:spMkLst>
            <pc:docMk/>
            <pc:sldMk cId="85410432" sldId="881"/>
            <ac:spMk id="34" creationId="{DD9EF354-DC23-440F-A5AB-8E9960EDED6B}"/>
          </ac:spMkLst>
        </pc:spChg>
        <pc:spChg chg="add del">
          <ac:chgData name="Fatima Badri" userId="b88edad8-fee9-4ab3-9711-6dfcec100f00" providerId="ADAL" clId="{A56D0BE7-C952-43A7-A3A3-8FB1D6281A34}" dt="2020-11-13T10:04:17.192" v="4645"/>
          <ac:spMkLst>
            <pc:docMk/>
            <pc:sldMk cId="85410432" sldId="881"/>
            <ac:spMk id="35" creationId="{907938AD-FF8B-4FB1-B973-B7CDF5D80143}"/>
          </ac:spMkLst>
        </pc:spChg>
        <pc:spChg chg="add del">
          <ac:chgData name="Fatima Badri" userId="b88edad8-fee9-4ab3-9711-6dfcec100f00" providerId="ADAL" clId="{A56D0BE7-C952-43A7-A3A3-8FB1D6281A34}" dt="2020-11-13T10:04:17.192" v="4645"/>
          <ac:spMkLst>
            <pc:docMk/>
            <pc:sldMk cId="85410432" sldId="881"/>
            <ac:spMk id="36" creationId="{28679D10-11AB-4828-BF5A-F2092BBEF470}"/>
          </ac:spMkLst>
        </pc:spChg>
        <pc:spChg chg="add del">
          <ac:chgData name="Fatima Badri" userId="b88edad8-fee9-4ab3-9711-6dfcec100f00" providerId="ADAL" clId="{A56D0BE7-C952-43A7-A3A3-8FB1D6281A34}" dt="2020-11-13T10:04:17.192" v="4645"/>
          <ac:spMkLst>
            <pc:docMk/>
            <pc:sldMk cId="85410432" sldId="881"/>
            <ac:spMk id="37" creationId="{86C96C31-26F8-45FF-9695-2BFCED08D394}"/>
          </ac:spMkLst>
        </pc:spChg>
        <pc:spChg chg="add mod">
          <ac:chgData name="Fatima Badri" userId="b88edad8-fee9-4ab3-9711-6dfcec100f00" providerId="ADAL" clId="{A56D0BE7-C952-43A7-A3A3-8FB1D6281A34}" dt="2020-11-13T10:04:09.442" v="4644" actId="1035"/>
          <ac:spMkLst>
            <pc:docMk/>
            <pc:sldMk cId="85410432" sldId="881"/>
            <ac:spMk id="38" creationId="{0EB22B11-C6B8-46BA-8F68-CE59A3CE9C07}"/>
          </ac:spMkLst>
        </pc:spChg>
        <pc:spChg chg="add mod">
          <ac:chgData name="Fatima Badri" userId="b88edad8-fee9-4ab3-9711-6dfcec100f00" providerId="ADAL" clId="{A56D0BE7-C952-43A7-A3A3-8FB1D6281A34}" dt="2020-11-13T10:04:00.012" v="4638" actId="1036"/>
          <ac:spMkLst>
            <pc:docMk/>
            <pc:sldMk cId="85410432" sldId="881"/>
            <ac:spMk id="39" creationId="{4FAA5FA1-2D96-43D3-A327-3E6E1F8AA16C}"/>
          </ac:spMkLst>
        </pc:spChg>
        <pc:spChg chg="add del">
          <ac:chgData name="Fatima Badri" userId="b88edad8-fee9-4ab3-9711-6dfcec100f00" providerId="ADAL" clId="{A56D0BE7-C952-43A7-A3A3-8FB1D6281A34}" dt="2020-11-13T10:03:44.911" v="4619" actId="478"/>
          <ac:spMkLst>
            <pc:docMk/>
            <pc:sldMk cId="85410432" sldId="881"/>
            <ac:spMk id="40" creationId="{EC9BEBFA-A7F9-4463-B928-1D83D3EFE8A7}"/>
          </ac:spMkLst>
        </pc:spChg>
        <pc:spChg chg="add del mod">
          <ac:chgData name="Fatima Badri" userId="b88edad8-fee9-4ab3-9711-6dfcec100f00" providerId="ADAL" clId="{A56D0BE7-C952-43A7-A3A3-8FB1D6281A34}" dt="2020-11-13T10:03:54.188" v="4624"/>
          <ac:spMkLst>
            <pc:docMk/>
            <pc:sldMk cId="85410432" sldId="881"/>
            <ac:spMk id="41" creationId="{1D1D04C1-0B45-40FA-AC68-DA415B965DC6}"/>
          </ac:spMkLst>
        </pc:spChg>
        <pc:picChg chg="mod">
          <ac:chgData name="Fatima Badri" userId="b88edad8-fee9-4ab3-9711-6dfcec100f00" providerId="ADAL" clId="{A56D0BE7-C952-43A7-A3A3-8FB1D6281A34}" dt="2020-11-12T11:27:15.770" v="687" actId="1076"/>
          <ac:picMkLst>
            <pc:docMk/>
            <pc:sldMk cId="85410432" sldId="881"/>
            <ac:picMk id="3075" creationId="{00000000-0000-0000-0000-000000000000}"/>
          </ac:picMkLst>
        </pc:picChg>
        <pc:cxnChg chg="mod">
          <ac:chgData name="Fatima Badri" userId="b88edad8-fee9-4ab3-9711-6dfcec100f00" providerId="ADAL" clId="{A56D0BE7-C952-43A7-A3A3-8FB1D6281A34}" dt="2020-11-12T11:27:15.770" v="687" actId="1076"/>
          <ac:cxnSpMkLst>
            <pc:docMk/>
            <pc:sldMk cId="85410432" sldId="881"/>
            <ac:cxnSpMk id="5" creationId="{00000000-0000-0000-0000-000000000000}"/>
          </ac:cxnSpMkLst>
        </pc:cxnChg>
      </pc:sldChg>
      <pc:sldChg chg="addSp delSp modSp">
        <pc:chgData name="Fatima Badri" userId="b88edad8-fee9-4ab3-9711-6dfcec100f00" providerId="ADAL" clId="{A56D0BE7-C952-43A7-A3A3-8FB1D6281A34}" dt="2020-11-13T10:07:26.803" v="4768" actId="1035"/>
        <pc:sldMkLst>
          <pc:docMk/>
          <pc:sldMk cId="144901644" sldId="882"/>
        </pc:sldMkLst>
        <pc:spChg chg="mod">
          <ac:chgData name="Fatima Badri" userId="b88edad8-fee9-4ab3-9711-6dfcec100f00" providerId="ADAL" clId="{A56D0BE7-C952-43A7-A3A3-8FB1D6281A34}" dt="2020-11-13T10:07:18.540" v="4760" actId="1036"/>
          <ac:spMkLst>
            <pc:docMk/>
            <pc:sldMk cId="144901644" sldId="882"/>
            <ac:spMk id="2" creationId="{00000000-0000-0000-0000-000000000000}"/>
          </ac:spMkLst>
        </pc:spChg>
        <pc:spChg chg="del mod">
          <ac:chgData name="Fatima Badri" userId="b88edad8-fee9-4ab3-9711-6dfcec100f00" providerId="ADAL" clId="{A56D0BE7-C952-43A7-A3A3-8FB1D6281A34}" dt="2020-11-13T10:05:29.941" v="4661"/>
          <ac:spMkLst>
            <pc:docMk/>
            <pc:sldMk cId="144901644" sldId="882"/>
            <ac:spMk id="4" creationId="{00000000-0000-0000-0000-000000000000}"/>
          </ac:spMkLst>
        </pc:spChg>
        <pc:spChg chg="del">
          <ac:chgData name="Fatima Badri" userId="b88edad8-fee9-4ab3-9711-6dfcec100f00" providerId="ADAL" clId="{A56D0BE7-C952-43A7-A3A3-8FB1D6281A34}" dt="2020-11-13T10:04:27.931" v="4647" actId="478"/>
          <ac:spMkLst>
            <pc:docMk/>
            <pc:sldMk cId="144901644" sldId="882"/>
            <ac:spMk id="10" creationId="{00000000-0000-0000-0000-000000000000}"/>
          </ac:spMkLst>
        </pc:spChg>
        <pc:spChg chg="del">
          <ac:chgData name="Fatima Badri" userId="b88edad8-fee9-4ab3-9711-6dfcec100f00" providerId="ADAL" clId="{A56D0BE7-C952-43A7-A3A3-8FB1D6281A34}" dt="2020-11-13T10:04:30.983" v="4648" actId="478"/>
          <ac:spMkLst>
            <pc:docMk/>
            <pc:sldMk cId="144901644" sldId="882"/>
            <ac:spMk id="11" creationId="{00000000-0000-0000-0000-000000000000}"/>
          </ac:spMkLst>
        </pc:spChg>
        <pc:spChg chg="del">
          <ac:chgData name="Fatima Badri" userId="b88edad8-fee9-4ab3-9711-6dfcec100f00" providerId="ADAL" clId="{A56D0BE7-C952-43A7-A3A3-8FB1D6281A34}" dt="2020-11-13T10:04:35.634" v="4649" actId="478"/>
          <ac:spMkLst>
            <pc:docMk/>
            <pc:sldMk cId="144901644" sldId="882"/>
            <ac:spMk id="12" creationId="{00000000-0000-0000-0000-000000000000}"/>
          </ac:spMkLst>
        </pc:spChg>
        <pc:spChg chg="mod">
          <ac:chgData name="Fatima Badri" userId="b88edad8-fee9-4ab3-9711-6dfcec100f00" providerId="ADAL" clId="{A56D0BE7-C952-43A7-A3A3-8FB1D6281A34}" dt="2020-11-13T10:07:18.540" v="4760" actId="1036"/>
          <ac:spMkLst>
            <pc:docMk/>
            <pc:sldMk cId="144901644" sldId="882"/>
            <ac:spMk id="14" creationId="{00000000-0000-0000-0000-000000000000}"/>
          </ac:spMkLst>
        </pc:spChg>
        <pc:spChg chg="mod">
          <ac:chgData name="Fatima Badri" userId="b88edad8-fee9-4ab3-9711-6dfcec100f00" providerId="ADAL" clId="{A56D0BE7-C952-43A7-A3A3-8FB1D6281A34}" dt="2020-11-13T10:07:18.540" v="4760" actId="1036"/>
          <ac:spMkLst>
            <pc:docMk/>
            <pc:sldMk cId="144901644" sldId="882"/>
            <ac:spMk id="17" creationId="{00000000-0000-0000-0000-000000000000}"/>
          </ac:spMkLst>
        </pc:spChg>
        <pc:spChg chg="mod">
          <ac:chgData name="Fatima Badri" userId="b88edad8-fee9-4ab3-9711-6dfcec100f00" providerId="ADAL" clId="{A56D0BE7-C952-43A7-A3A3-8FB1D6281A34}" dt="2020-11-13T10:07:18.540" v="4760" actId="1036"/>
          <ac:spMkLst>
            <pc:docMk/>
            <pc:sldMk cId="144901644" sldId="882"/>
            <ac:spMk id="18" creationId="{00000000-0000-0000-0000-000000000000}"/>
          </ac:spMkLst>
        </pc:spChg>
        <pc:spChg chg="add del">
          <ac:chgData name="Fatima Badri" userId="b88edad8-fee9-4ab3-9711-6dfcec100f00" providerId="ADAL" clId="{A56D0BE7-C952-43A7-A3A3-8FB1D6281A34}" dt="2020-11-13T10:07:13.986" v="4751"/>
          <ac:spMkLst>
            <pc:docMk/>
            <pc:sldMk cId="144901644" sldId="882"/>
            <ac:spMk id="19" creationId="{4179D629-EA91-4BCE-AE81-3A57A0D95DF4}"/>
          </ac:spMkLst>
        </pc:spChg>
        <pc:spChg chg="add del">
          <ac:chgData name="Fatima Badri" userId="b88edad8-fee9-4ab3-9711-6dfcec100f00" providerId="ADAL" clId="{A56D0BE7-C952-43A7-A3A3-8FB1D6281A34}" dt="2020-11-13T10:07:13.986" v="4751"/>
          <ac:spMkLst>
            <pc:docMk/>
            <pc:sldMk cId="144901644" sldId="882"/>
            <ac:spMk id="21" creationId="{7FAF32A9-80BF-4D4B-AB0A-11FC2C281FFA}"/>
          </ac:spMkLst>
        </pc:spChg>
        <pc:spChg chg="add del">
          <ac:chgData name="Fatima Badri" userId="b88edad8-fee9-4ab3-9711-6dfcec100f00" providerId="ADAL" clId="{A56D0BE7-C952-43A7-A3A3-8FB1D6281A34}" dt="2020-11-13T10:07:13.986" v="4751"/>
          <ac:spMkLst>
            <pc:docMk/>
            <pc:sldMk cId="144901644" sldId="882"/>
            <ac:spMk id="22" creationId="{1BDCA257-5089-4F3F-B7B5-A74150115B28}"/>
          </ac:spMkLst>
        </pc:spChg>
        <pc:spChg chg="add del">
          <ac:chgData name="Fatima Badri" userId="b88edad8-fee9-4ab3-9711-6dfcec100f00" providerId="ADAL" clId="{A56D0BE7-C952-43A7-A3A3-8FB1D6281A34}" dt="2020-11-13T10:07:13.986" v="4751"/>
          <ac:spMkLst>
            <pc:docMk/>
            <pc:sldMk cId="144901644" sldId="882"/>
            <ac:spMk id="23" creationId="{A1C992BD-9822-49F4-9196-5BEDA4998273}"/>
          </ac:spMkLst>
        </pc:spChg>
        <pc:spChg chg="add del">
          <ac:chgData name="Fatima Badri" userId="b88edad8-fee9-4ab3-9711-6dfcec100f00" providerId="ADAL" clId="{A56D0BE7-C952-43A7-A3A3-8FB1D6281A34}" dt="2020-11-13T10:07:13.986" v="4751"/>
          <ac:spMkLst>
            <pc:docMk/>
            <pc:sldMk cId="144901644" sldId="882"/>
            <ac:spMk id="24" creationId="{7DAC4849-9F68-4968-9657-D49639830CA7}"/>
          </ac:spMkLst>
        </pc:spChg>
        <pc:spChg chg="add del">
          <ac:chgData name="Fatima Badri" userId="b88edad8-fee9-4ab3-9711-6dfcec100f00" providerId="ADAL" clId="{A56D0BE7-C952-43A7-A3A3-8FB1D6281A34}" dt="2020-11-13T10:07:13.986" v="4751"/>
          <ac:spMkLst>
            <pc:docMk/>
            <pc:sldMk cId="144901644" sldId="882"/>
            <ac:spMk id="25" creationId="{0906339C-A6AE-4E46-BD8A-7B5F47567F24}"/>
          </ac:spMkLst>
        </pc:spChg>
        <pc:spChg chg="add del">
          <ac:chgData name="Fatima Badri" userId="b88edad8-fee9-4ab3-9711-6dfcec100f00" providerId="ADAL" clId="{A56D0BE7-C952-43A7-A3A3-8FB1D6281A34}" dt="2020-11-13T10:07:13.986" v="4751"/>
          <ac:spMkLst>
            <pc:docMk/>
            <pc:sldMk cId="144901644" sldId="882"/>
            <ac:spMk id="26" creationId="{CBF8C901-3530-40FF-A1A1-B292D7B3B6F0}"/>
          </ac:spMkLst>
        </pc:spChg>
        <pc:spChg chg="add mod">
          <ac:chgData name="Fatima Badri" userId="b88edad8-fee9-4ab3-9711-6dfcec100f00" providerId="ADAL" clId="{A56D0BE7-C952-43A7-A3A3-8FB1D6281A34}" dt="2020-11-13T10:07:18.540" v="4760" actId="1036"/>
          <ac:spMkLst>
            <pc:docMk/>
            <pc:sldMk cId="144901644" sldId="882"/>
            <ac:spMk id="27" creationId="{D37515A9-4619-4BDB-9A62-D2AC18C6DA9B}"/>
          </ac:spMkLst>
        </pc:spChg>
        <pc:spChg chg="add mod">
          <ac:chgData name="Fatima Badri" userId="b88edad8-fee9-4ab3-9711-6dfcec100f00" providerId="ADAL" clId="{A56D0BE7-C952-43A7-A3A3-8FB1D6281A34}" dt="2020-11-13T10:07:18.540" v="4760" actId="1036"/>
          <ac:spMkLst>
            <pc:docMk/>
            <pc:sldMk cId="144901644" sldId="882"/>
            <ac:spMk id="28" creationId="{1F619FC2-6632-4D5E-983E-9ECBDF3466CE}"/>
          </ac:spMkLst>
        </pc:spChg>
        <pc:spChg chg="add mod">
          <ac:chgData name="Fatima Badri" userId="b88edad8-fee9-4ab3-9711-6dfcec100f00" providerId="ADAL" clId="{A56D0BE7-C952-43A7-A3A3-8FB1D6281A34}" dt="2020-11-13T10:07:18.540" v="4760" actId="1036"/>
          <ac:spMkLst>
            <pc:docMk/>
            <pc:sldMk cId="144901644" sldId="882"/>
            <ac:spMk id="29" creationId="{5EF86063-E42C-459B-AFE7-306B990AECF1}"/>
          </ac:spMkLst>
        </pc:spChg>
        <pc:spChg chg="add del mod">
          <ac:chgData name="Fatima Badri" userId="b88edad8-fee9-4ab3-9711-6dfcec100f00" providerId="ADAL" clId="{A56D0BE7-C952-43A7-A3A3-8FB1D6281A34}" dt="2020-11-13T10:05:13.531" v="4656" actId="478"/>
          <ac:spMkLst>
            <pc:docMk/>
            <pc:sldMk cId="144901644" sldId="882"/>
            <ac:spMk id="30" creationId="{BC87A52A-AFB1-4354-9485-CBF585F56A36}"/>
          </ac:spMkLst>
        </pc:spChg>
        <pc:spChg chg="add del mod">
          <ac:chgData name="Fatima Badri" userId="b88edad8-fee9-4ab3-9711-6dfcec100f00" providerId="ADAL" clId="{A56D0BE7-C952-43A7-A3A3-8FB1D6281A34}" dt="2020-11-13T10:05:13.531" v="4656" actId="478"/>
          <ac:spMkLst>
            <pc:docMk/>
            <pc:sldMk cId="144901644" sldId="882"/>
            <ac:spMk id="31" creationId="{E6352084-6788-4F75-A08E-EFC1332E8ED0}"/>
          </ac:spMkLst>
        </pc:spChg>
        <pc:spChg chg="add del mod">
          <ac:chgData name="Fatima Badri" userId="b88edad8-fee9-4ab3-9711-6dfcec100f00" providerId="ADAL" clId="{A56D0BE7-C952-43A7-A3A3-8FB1D6281A34}" dt="2020-11-13T10:05:13.531" v="4656" actId="478"/>
          <ac:spMkLst>
            <pc:docMk/>
            <pc:sldMk cId="144901644" sldId="882"/>
            <ac:spMk id="32" creationId="{A35CA8F8-3E7F-4CC1-94E5-73F460A3C895}"/>
          </ac:spMkLst>
        </pc:spChg>
        <pc:spChg chg="add del mod">
          <ac:chgData name="Fatima Badri" userId="b88edad8-fee9-4ab3-9711-6dfcec100f00" providerId="ADAL" clId="{A56D0BE7-C952-43A7-A3A3-8FB1D6281A34}" dt="2020-11-13T10:05:13.531" v="4656" actId="478"/>
          <ac:spMkLst>
            <pc:docMk/>
            <pc:sldMk cId="144901644" sldId="882"/>
            <ac:spMk id="33" creationId="{0C321B41-04FA-435C-B659-EB62222E6A3D}"/>
          </ac:spMkLst>
        </pc:spChg>
        <pc:spChg chg="add mod">
          <ac:chgData name="Fatima Badri" userId="b88edad8-fee9-4ab3-9711-6dfcec100f00" providerId="ADAL" clId="{A56D0BE7-C952-43A7-A3A3-8FB1D6281A34}" dt="2020-11-13T10:07:26.803" v="4768" actId="1035"/>
          <ac:spMkLst>
            <pc:docMk/>
            <pc:sldMk cId="144901644" sldId="882"/>
            <ac:spMk id="34" creationId="{DA621DD6-F7E9-4A8D-83E4-A72F2E2D447F}"/>
          </ac:spMkLst>
        </pc:spChg>
        <pc:spChg chg="add mod">
          <ac:chgData name="Fatima Badri" userId="b88edad8-fee9-4ab3-9711-6dfcec100f00" providerId="ADAL" clId="{A56D0BE7-C952-43A7-A3A3-8FB1D6281A34}" dt="2020-11-13T10:07:18.540" v="4760" actId="1036"/>
          <ac:spMkLst>
            <pc:docMk/>
            <pc:sldMk cId="144901644" sldId="882"/>
            <ac:spMk id="35" creationId="{2068173B-69F7-4A34-A3D5-105480AF77F2}"/>
          </ac:spMkLst>
        </pc:spChg>
        <pc:picChg chg="mod">
          <ac:chgData name="Fatima Badri" userId="b88edad8-fee9-4ab3-9711-6dfcec100f00" providerId="ADAL" clId="{A56D0BE7-C952-43A7-A3A3-8FB1D6281A34}" dt="2020-11-13T10:07:18.540" v="4760" actId="1036"/>
          <ac:picMkLst>
            <pc:docMk/>
            <pc:sldMk cId="144901644" sldId="882"/>
            <ac:picMk id="4099" creationId="{00000000-0000-0000-0000-000000000000}"/>
          </ac:picMkLst>
        </pc:picChg>
        <pc:picChg chg="mod">
          <ac:chgData name="Fatima Badri" userId="b88edad8-fee9-4ab3-9711-6dfcec100f00" providerId="ADAL" clId="{A56D0BE7-C952-43A7-A3A3-8FB1D6281A34}" dt="2020-11-13T10:07:18.540" v="4760" actId="1036"/>
          <ac:picMkLst>
            <pc:docMk/>
            <pc:sldMk cId="144901644" sldId="882"/>
            <ac:picMk id="4100" creationId="{00000000-0000-0000-0000-000000000000}"/>
          </ac:picMkLst>
        </pc:picChg>
        <pc:picChg chg="mod">
          <ac:chgData name="Fatima Badri" userId="b88edad8-fee9-4ab3-9711-6dfcec100f00" providerId="ADAL" clId="{A56D0BE7-C952-43A7-A3A3-8FB1D6281A34}" dt="2020-11-13T10:07:18.540" v="4760" actId="1036"/>
          <ac:picMkLst>
            <pc:docMk/>
            <pc:sldMk cId="144901644" sldId="882"/>
            <ac:picMk id="4101" creationId="{00000000-0000-0000-0000-000000000000}"/>
          </ac:picMkLst>
        </pc:picChg>
        <pc:cxnChg chg="mod">
          <ac:chgData name="Fatima Badri" userId="b88edad8-fee9-4ab3-9711-6dfcec100f00" providerId="ADAL" clId="{A56D0BE7-C952-43A7-A3A3-8FB1D6281A34}" dt="2020-11-13T10:07:18.540" v="4760" actId="1036"/>
          <ac:cxnSpMkLst>
            <pc:docMk/>
            <pc:sldMk cId="144901644" sldId="882"/>
            <ac:cxnSpMk id="8" creationId="{00000000-0000-0000-0000-000000000000}"/>
          </ac:cxnSpMkLst>
        </pc:cxnChg>
        <pc:cxnChg chg="mod">
          <ac:chgData name="Fatima Badri" userId="b88edad8-fee9-4ab3-9711-6dfcec100f00" providerId="ADAL" clId="{A56D0BE7-C952-43A7-A3A3-8FB1D6281A34}" dt="2020-11-13T10:07:18.540" v="4760" actId="1036"/>
          <ac:cxnSpMkLst>
            <pc:docMk/>
            <pc:sldMk cId="144901644" sldId="882"/>
            <ac:cxnSpMk id="13" creationId="{00000000-0000-0000-0000-000000000000}"/>
          </ac:cxnSpMkLst>
        </pc:cxnChg>
        <pc:cxnChg chg="mod">
          <ac:chgData name="Fatima Badri" userId="b88edad8-fee9-4ab3-9711-6dfcec100f00" providerId="ADAL" clId="{A56D0BE7-C952-43A7-A3A3-8FB1D6281A34}" dt="2020-11-13T10:07:18.540" v="4760" actId="1036"/>
          <ac:cxnSpMkLst>
            <pc:docMk/>
            <pc:sldMk cId="144901644" sldId="882"/>
            <ac:cxnSpMk id="20" creationId="{00000000-0000-0000-0000-000000000000}"/>
          </ac:cxnSpMkLst>
        </pc:cxnChg>
      </pc:sldChg>
      <pc:sldMasterChg chg="addSp delSp modSp modSldLayout">
        <pc:chgData name="Fatima Badri" userId="b88edad8-fee9-4ab3-9711-6dfcec100f00" providerId="ADAL" clId="{A56D0BE7-C952-43A7-A3A3-8FB1D6281A34}" dt="2020-11-12T17:08:13.944" v="814" actId="14100"/>
        <pc:sldMasterMkLst>
          <pc:docMk/>
          <pc:sldMasterMk cId="0" sldId="2147483648"/>
        </pc:sldMasterMkLst>
        <pc:spChg chg="add del">
          <ac:chgData name="Fatima Badri" userId="b88edad8-fee9-4ab3-9711-6dfcec100f00" providerId="ADAL" clId="{A56D0BE7-C952-43A7-A3A3-8FB1D6281A34}" dt="2020-11-06T09:56:04.860" v="6"/>
          <ac:spMkLst>
            <pc:docMk/>
            <pc:sldMasterMk cId="0" sldId="2147483648"/>
            <ac:spMk id="2" creationId="{DF3B2DF1-C311-43E2-8053-716EE3B64E35}"/>
          </ac:spMkLst>
        </pc:spChg>
        <pc:spChg chg="mod">
          <ac:chgData name="Fatima Badri" userId="b88edad8-fee9-4ab3-9711-6dfcec100f00" providerId="ADAL" clId="{A56D0BE7-C952-43A7-A3A3-8FB1D6281A34}" dt="2020-11-06T10:02:50.772" v="23" actId="1076"/>
          <ac:spMkLst>
            <pc:docMk/>
            <pc:sldMasterMk cId="0" sldId="2147483648"/>
            <ac:spMk id="1028" creationId="{00000000-0000-0000-0000-000000000000}"/>
          </ac:spMkLst>
        </pc:spChg>
        <pc:spChg chg="add del mod">
          <ac:chgData name="Fatima Badri" userId="b88edad8-fee9-4ab3-9711-6dfcec100f00" providerId="ADAL" clId="{A56D0BE7-C952-43A7-A3A3-8FB1D6281A34}" dt="2020-11-06T10:02:52.940" v="25" actId="478"/>
          <ac:spMkLst>
            <pc:docMk/>
            <pc:sldMasterMk cId="0" sldId="2147483648"/>
            <ac:spMk id="1031" creationId="{00000000-0000-0000-0000-000000000000}"/>
          </ac:spMkLst>
        </pc:spChg>
        <pc:spChg chg="add del mod">
          <ac:chgData name="Fatima Badri" userId="b88edad8-fee9-4ab3-9711-6dfcec100f00" providerId="ADAL" clId="{A56D0BE7-C952-43A7-A3A3-8FB1D6281A34}" dt="2020-11-06T10:03:10.521" v="30" actId="14100"/>
          <ac:spMkLst>
            <pc:docMk/>
            <pc:sldMasterMk cId="0" sldId="2147483648"/>
            <ac:spMk id="1032" creationId="{00000000-0000-0000-0000-000000000000}"/>
          </ac:spMkLst>
        </pc:spChg>
        <pc:sldLayoutChg chg="modSp">
          <pc:chgData name="Fatima Badri" userId="b88edad8-fee9-4ab3-9711-6dfcec100f00" providerId="ADAL" clId="{A56D0BE7-C952-43A7-A3A3-8FB1D6281A34}" dt="2020-11-12T17:08:13.944" v="814" actId="14100"/>
          <pc:sldLayoutMkLst>
            <pc:docMk/>
            <pc:sldMasterMk cId="0" sldId="2147483648"/>
            <pc:sldLayoutMk cId="3634937055" sldId="2147483678"/>
          </pc:sldLayoutMkLst>
          <pc:spChg chg="mod">
            <ac:chgData name="Fatima Badri" userId="b88edad8-fee9-4ab3-9711-6dfcec100f00" providerId="ADAL" clId="{A56D0BE7-C952-43A7-A3A3-8FB1D6281A34}" dt="2020-11-12T17:08:13.944" v="814" actId="14100"/>
            <ac:spMkLst>
              <pc:docMk/>
              <pc:sldMasterMk cId="0" sldId="2147483648"/>
              <pc:sldLayoutMk cId="3634937055" sldId="2147483678"/>
              <ac:spMk id="6" creationId="{00000000-0000-0000-0000-000000000000}"/>
            </ac:spMkLst>
          </pc:spChg>
        </pc:sldLayoutChg>
      </pc:sldMasterChg>
    </pc:docChg>
  </pc:docChgLst>
  <pc:docChgLst>
    <pc:chgData name="BADRI Fatima @Externes" userId="S::fatima.badri.ext@cnsa.fr::d4aa2777-e826-447b-9331-77f3024da228" providerId="AD" clId="Web-{9F923001-585F-4BD2-B9F1-A701DC37D8DB}"/>
    <pc:docChg chg="modSld">
      <pc:chgData name="BADRI Fatima @Externes" userId="S::fatima.badri.ext@cnsa.fr::d4aa2777-e826-447b-9331-77f3024da228" providerId="AD" clId="Web-{9F923001-585F-4BD2-B9F1-A701DC37D8DB}" dt="2020-11-17T14:33:13.322" v="1" actId="1076"/>
      <pc:docMkLst>
        <pc:docMk/>
      </pc:docMkLst>
      <pc:sldChg chg="addSp modSp">
        <pc:chgData name="BADRI Fatima @Externes" userId="S::fatima.badri.ext@cnsa.fr::d4aa2777-e826-447b-9331-77f3024da228" providerId="AD" clId="Web-{9F923001-585F-4BD2-B9F1-A701DC37D8DB}" dt="2020-11-17T14:33:13.322" v="1" actId="1076"/>
        <pc:sldMkLst>
          <pc:docMk/>
          <pc:sldMk cId="0" sldId="873"/>
        </pc:sldMkLst>
        <pc:picChg chg="add mod">
          <ac:chgData name="BADRI Fatima @Externes" userId="S::fatima.badri.ext@cnsa.fr::d4aa2777-e826-447b-9331-77f3024da228" providerId="AD" clId="Web-{9F923001-585F-4BD2-B9F1-A701DC37D8DB}" dt="2020-11-17T14:33:13.322" v="1" actId="1076"/>
          <ac:picMkLst>
            <pc:docMk/>
            <pc:sldMk cId="0" sldId="873"/>
            <ac:picMk id="6" creationId="{17C4AE80-13EC-44B3-BFD1-8B8625851FC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cs typeface="+mn-cs"/>
              </a:defRPr>
            </a:lvl1pPr>
          </a:lstStyle>
          <a:p>
            <a:pPr>
              <a:defRPr/>
            </a:pPr>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a:defRPr sz="1300" smtClean="0">
                <a:cs typeface="+mn-cs"/>
              </a:defRPr>
            </a:lvl1pPr>
          </a:lstStyle>
          <a:p>
            <a:pPr>
              <a:defRPr/>
            </a:pPr>
            <a:fld id="{D72275F4-AA7E-468A-9047-7DF4B475DBAD}" type="datetimeFigureOut">
              <a:rPr lang="fr-FR"/>
              <a:pPr>
                <a:defRPr/>
              </a:pPr>
              <a:t>18/01/2022</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a:defRPr sz="1300">
                <a:cs typeface="+mn-cs"/>
              </a:defRPr>
            </a:lvl1pPr>
          </a:lstStyle>
          <a:p>
            <a:pPr>
              <a:defRPr/>
            </a:pPr>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a:defRPr sz="1300" smtClean="0">
                <a:cs typeface="+mn-cs"/>
              </a:defRPr>
            </a:lvl1pPr>
          </a:lstStyle>
          <a:p>
            <a:pPr>
              <a:defRPr/>
            </a:pPr>
            <a:fld id="{0C92AE12-247E-4A9F-B2E2-2B969B24E7A1}" type="slidenum">
              <a:rPr lang="fr-FR"/>
              <a:pPr>
                <a:defRPr/>
              </a:pPr>
              <a:t>‹#›</a:t>
            </a:fld>
            <a:endParaRPr lang="fr-FR"/>
          </a:p>
        </p:txBody>
      </p:sp>
    </p:spTree>
    <p:extLst>
      <p:ext uri="{BB962C8B-B14F-4D97-AF65-F5344CB8AC3E}">
        <p14:creationId xmlns:p14="http://schemas.microsoft.com/office/powerpoint/2010/main" val="271058016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a:cs typeface="+mn-cs"/>
              </a:defRPr>
            </a:lvl1pPr>
          </a:lstStyle>
          <a:p>
            <a:pPr>
              <a:defRPr/>
            </a:pPr>
            <a:endParaRPr lang="fr-FR"/>
          </a:p>
        </p:txBody>
      </p:sp>
      <p:sp>
        <p:nvSpPr>
          <p:cNvPr id="6147"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a:cs typeface="+mn-cs"/>
              </a:defRPr>
            </a:lvl1pPr>
          </a:lstStyle>
          <a:p>
            <a:pPr>
              <a:defRPr/>
            </a:pPr>
            <a:endParaRPr lang="fr-FR"/>
          </a:p>
        </p:txBody>
      </p:sp>
      <p:sp>
        <p:nvSpPr>
          <p:cNvPr id="5939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150"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a:cs typeface="+mn-cs"/>
              </a:defRPr>
            </a:lvl1pPr>
          </a:lstStyle>
          <a:p>
            <a:pPr>
              <a:defRPr/>
            </a:pPr>
            <a:endParaRPr lang="fr-FR"/>
          </a:p>
        </p:txBody>
      </p:sp>
      <p:sp>
        <p:nvSpPr>
          <p:cNvPr id="6151"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a:cs typeface="+mn-cs"/>
              </a:defRPr>
            </a:lvl1pPr>
          </a:lstStyle>
          <a:p>
            <a:pPr>
              <a:defRPr/>
            </a:pPr>
            <a:fld id="{7FC4250D-51BF-49BA-A4C5-C9BF5978B0D2}" type="slidenum">
              <a:rPr lang="fr-FR"/>
              <a:pPr>
                <a:defRPr/>
              </a:pPr>
              <a:t>‹#›</a:t>
            </a:fld>
            <a:endParaRPr lang="fr-FR"/>
          </a:p>
        </p:txBody>
      </p:sp>
    </p:spTree>
    <p:extLst>
      <p:ext uri="{BB962C8B-B14F-4D97-AF65-F5344CB8AC3E}">
        <p14:creationId xmlns:p14="http://schemas.microsoft.com/office/powerpoint/2010/main" val="2680690411"/>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a:ln/>
        </p:spPr>
      </p:sp>
      <p:sp>
        <p:nvSpPr>
          <p:cNvPr id="60419" name="Espace réservé des commentaires 2"/>
          <p:cNvSpPr>
            <a:spLocks noGrp="1"/>
          </p:cNvSpPr>
          <p:nvPr>
            <p:ph type="body" idx="1"/>
          </p:nvPr>
        </p:nvSpPr>
        <p:spPr>
          <a:noFill/>
        </p:spPr>
        <p:txBody>
          <a:bodyPr/>
          <a:lstStyle/>
          <a:p>
            <a:pPr eaLnBrk="1" hangingPunct="1"/>
            <a:r>
              <a:rPr lang="fr-FR" altLang="fr-FR"/>
              <a:t>MM/AAAA</a:t>
            </a:r>
          </a:p>
        </p:txBody>
      </p:sp>
      <p:sp>
        <p:nvSpPr>
          <p:cNvPr id="60420" name="Espace réservé du pied de page 3"/>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Footer Placeholder 3"/>
          <p:cNvSpPr>
            <a:spLocks noGrp="1"/>
          </p:cNvSpPr>
          <p:nvPr>
            <p:ph type="ftr" sz="quarter" idx="4"/>
          </p:nvPr>
        </p:nvSpPr>
        <p:spPr/>
        <p:txBody>
          <a:bodyPr/>
          <a:lstStyle/>
          <a:p>
            <a:pPr>
              <a:defRPr/>
            </a:pPr>
            <a:endParaRPr lang="fr-FR"/>
          </a:p>
        </p:txBody>
      </p:sp>
    </p:spTree>
    <p:extLst>
      <p:ext uri="{BB962C8B-B14F-4D97-AF65-F5344CB8AC3E}">
        <p14:creationId xmlns:p14="http://schemas.microsoft.com/office/powerpoint/2010/main" val="227611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p:spPr>
        <p:txBody>
          <a:bodyPr/>
          <a:lstStyle/>
          <a:p>
            <a:pPr eaLnBrk="1" hangingPunct="1"/>
            <a:endParaRPr lang="fr-FR" altLang="fr-FR"/>
          </a:p>
        </p:txBody>
      </p:sp>
      <p:sp>
        <p:nvSpPr>
          <p:cNvPr id="61444" name="Espace réservé du pied de page 3"/>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a:ln/>
        </p:spPr>
      </p:sp>
      <p:sp>
        <p:nvSpPr>
          <p:cNvPr id="62467" name="Espace réservé des commentaires 2"/>
          <p:cNvSpPr>
            <a:spLocks noGrp="1"/>
          </p:cNvSpPr>
          <p:nvPr>
            <p:ph type="body" idx="1"/>
          </p:nvPr>
        </p:nvSpPr>
        <p:spPr>
          <a:noFill/>
        </p:spPr>
        <p:txBody>
          <a:bodyPr/>
          <a:lstStyle/>
          <a:p>
            <a:pPr eaLnBrk="1" hangingPunct="1"/>
            <a:endParaRPr lang="fr-FR" altLang="fr-FR"/>
          </a:p>
        </p:txBody>
      </p:sp>
      <p:sp>
        <p:nvSpPr>
          <p:cNvPr id="62468" name="Espace réservé du pied de page 3"/>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a:ln/>
        </p:spPr>
      </p:sp>
      <p:sp>
        <p:nvSpPr>
          <p:cNvPr id="63491" name="Espace réservé des commentaires 2"/>
          <p:cNvSpPr>
            <a:spLocks noGrp="1"/>
          </p:cNvSpPr>
          <p:nvPr>
            <p:ph type="body" idx="1"/>
          </p:nvPr>
        </p:nvSpPr>
        <p:spPr>
          <a:noFill/>
        </p:spPr>
        <p:txBody>
          <a:bodyPr/>
          <a:lstStyle/>
          <a:p>
            <a:pPr eaLnBrk="1" hangingPunct="1"/>
            <a:endParaRPr lang="fr-FR" altLang="fr-FR"/>
          </a:p>
        </p:txBody>
      </p:sp>
      <p:sp>
        <p:nvSpPr>
          <p:cNvPr id="63492" name="Espace réservé du pied de page 3"/>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ln/>
        </p:spPr>
      </p:sp>
      <p:sp>
        <p:nvSpPr>
          <p:cNvPr id="64515" name="Espace réservé des commentaires 2"/>
          <p:cNvSpPr>
            <a:spLocks noGrp="1"/>
          </p:cNvSpPr>
          <p:nvPr>
            <p:ph type="body" idx="1"/>
          </p:nvPr>
        </p:nvSpPr>
        <p:spPr>
          <a:noFill/>
        </p:spPr>
        <p:txBody>
          <a:bodyPr/>
          <a:lstStyle/>
          <a:p>
            <a:pPr eaLnBrk="1" hangingPunct="1"/>
            <a:endParaRPr lang="fr-FR" altLang="fr-FR"/>
          </a:p>
        </p:txBody>
      </p:sp>
      <p:sp>
        <p:nvSpPr>
          <p:cNvPr id="64516" name="Espace réservé du pied de page 3"/>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p:spPr>
        <p:txBody>
          <a:bodyPr/>
          <a:lstStyle/>
          <a:p>
            <a:pPr eaLnBrk="1" hangingPunct="1"/>
            <a:r>
              <a:rPr lang="fr-FR" altLang="fr-FR" sz="1100"/>
              <a:t>Règles de gestion des Etats</a:t>
            </a:r>
          </a:p>
          <a:p>
            <a:pPr eaLnBrk="1" hangingPunct="1"/>
            <a:r>
              <a:rPr lang="fr-FR" altLang="fr-FR" sz="1100"/>
              <a:t>L’étude est à l’état « initialisée » dès sa création par le MG-ARS.</a:t>
            </a:r>
          </a:p>
          <a:p>
            <a:pPr eaLnBrk="1" hangingPunct="1"/>
            <a:r>
              <a:rPr lang="fr-FR" altLang="fr-FR" sz="1100"/>
              <a:t>L’étude est à l’état « en saisie » dès l’enregistrement  du 1</a:t>
            </a:r>
            <a:r>
              <a:rPr lang="fr-FR" altLang="fr-FR" sz="1100" baseline="30000"/>
              <a:t>er</a:t>
            </a:r>
            <a:r>
              <a:rPr lang="fr-FR" altLang="fr-FR" sz="1100"/>
              <a:t> service dans l’étude. </a:t>
            </a:r>
          </a:p>
          <a:p>
            <a:pPr eaLnBrk="1" hangingPunct="1"/>
            <a:r>
              <a:rPr lang="fr-FR" altLang="fr-FR" sz="1100"/>
              <a:t>L’étude est à l’état « finalisée » dès que le MC a cliqué sur « Finaliser l’étude » sur l’écran « Fiche étude ».</a:t>
            </a:r>
          </a:p>
          <a:p>
            <a:pPr eaLnBrk="1" hangingPunct="1"/>
            <a:r>
              <a:rPr lang="fr-FR" altLang="fr-FR" sz="1100"/>
              <a:t>L’étude est à l’état « en validation » dès que l’échantillon AGGIR ou PATHOS de l’étude a été constitué et validé.</a:t>
            </a:r>
          </a:p>
          <a:p>
            <a:pPr eaLnBrk="1" hangingPunct="1"/>
            <a:r>
              <a:rPr lang="fr-FR" altLang="fr-FR" sz="1100"/>
              <a:t>L’étude est à l’état « En commission » lorsque le MV clique sur le bouton « Envoyer l’étude en commission »  lors de la validation de l’étude.</a:t>
            </a:r>
          </a:p>
          <a:p>
            <a:pPr eaLnBrk="1" hangingPunct="1"/>
            <a:r>
              <a:rPr lang="fr-FR" altLang="fr-FR" sz="1100"/>
              <a:t>L’étude est à l’état « validée », dès que toutes les FP sont validées.</a:t>
            </a:r>
          </a:p>
        </p:txBody>
      </p:sp>
      <p:sp>
        <p:nvSpPr>
          <p:cNvPr id="65540" name="Espace réservé du pied de page 3"/>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a:ln/>
        </p:spPr>
      </p:sp>
      <p:sp>
        <p:nvSpPr>
          <p:cNvPr id="66563" name="Espace réservé des commentaires 2"/>
          <p:cNvSpPr>
            <a:spLocks noGrp="1"/>
          </p:cNvSpPr>
          <p:nvPr>
            <p:ph type="body" idx="1"/>
          </p:nvPr>
        </p:nvSpPr>
        <p:spPr>
          <a:noFill/>
        </p:spPr>
        <p:txBody>
          <a:bodyPr/>
          <a:lstStyle/>
          <a:p>
            <a:pPr eaLnBrk="1" hangingPunct="1"/>
            <a:r>
              <a:rPr lang="fr-FR" altLang="fr-FR" sz="1100"/>
              <a:t>Règles de gestion des Etats</a:t>
            </a:r>
          </a:p>
          <a:p>
            <a:pPr eaLnBrk="1" hangingPunct="1"/>
            <a:r>
              <a:rPr lang="fr-FR" altLang="fr-FR" sz="1100"/>
              <a:t>L’étude est à l’état « initialisée » dès sa création par le MG-ARS.</a:t>
            </a:r>
          </a:p>
          <a:p>
            <a:pPr eaLnBrk="1" hangingPunct="1"/>
            <a:r>
              <a:rPr lang="fr-FR" altLang="fr-FR" sz="1100"/>
              <a:t>L’étude est à l’état « en saisie » dès l’enregistrement  du 1</a:t>
            </a:r>
            <a:r>
              <a:rPr lang="fr-FR" altLang="fr-FR" sz="1100" baseline="30000"/>
              <a:t>er</a:t>
            </a:r>
            <a:r>
              <a:rPr lang="fr-FR" altLang="fr-FR" sz="1100"/>
              <a:t> service dans l’étude. </a:t>
            </a:r>
          </a:p>
          <a:p>
            <a:pPr eaLnBrk="1" hangingPunct="1"/>
            <a:r>
              <a:rPr lang="fr-FR" altLang="fr-FR" sz="1100"/>
              <a:t>L’étude est à l’état « finalisée » dès que le MC a cliqué sur « Finaliser l’étude » sur l’écran « Fiche étude ».</a:t>
            </a:r>
          </a:p>
          <a:p>
            <a:pPr eaLnBrk="1" hangingPunct="1"/>
            <a:r>
              <a:rPr lang="fr-FR" altLang="fr-FR" sz="1100"/>
              <a:t>L’étude est à l’état « en validation » dès que l’échantillon AGGIR ou PATHOS de l’étude a été constitué et validé.</a:t>
            </a:r>
          </a:p>
          <a:p>
            <a:pPr eaLnBrk="1" hangingPunct="1"/>
            <a:r>
              <a:rPr lang="fr-FR" altLang="fr-FR" sz="1100"/>
              <a:t>L’étude est à l’état « En commission » lorsque le MV clique sur le bouton « Envoyer l’étude en commission »  lors de la validation de l’étude.</a:t>
            </a:r>
          </a:p>
          <a:p>
            <a:pPr eaLnBrk="1" hangingPunct="1"/>
            <a:r>
              <a:rPr lang="fr-FR" altLang="fr-FR" sz="1100"/>
              <a:t>L’étude est à l’état « validée », dès que toutes les FP sont validées.</a:t>
            </a:r>
          </a:p>
        </p:txBody>
      </p:sp>
      <p:sp>
        <p:nvSpPr>
          <p:cNvPr id="66564" name="Espace réservé du pied de page 3"/>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a:ln/>
        </p:spPr>
      </p:sp>
      <p:sp>
        <p:nvSpPr>
          <p:cNvPr id="67587" name="Espace réservé des commentaires 2"/>
          <p:cNvSpPr>
            <a:spLocks noGrp="1"/>
          </p:cNvSpPr>
          <p:nvPr>
            <p:ph type="body" idx="1"/>
          </p:nvPr>
        </p:nvSpPr>
        <p:spPr>
          <a:noFill/>
        </p:spPr>
        <p:txBody>
          <a:bodyPr/>
          <a:lstStyle/>
          <a:p>
            <a:pPr eaLnBrk="1" hangingPunct="1"/>
            <a:r>
              <a:rPr lang="fr-FR" altLang="fr-FR" sz="1100"/>
              <a:t>Règles de gestion des Etats</a:t>
            </a:r>
          </a:p>
          <a:p>
            <a:pPr eaLnBrk="1" hangingPunct="1"/>
            <a:r>
              <a:rPr lang="fr-FR" altLang="fr-FR" sz="1100"/>
              <a:t>L’étude est à l’état « initialisée » dès sa création par le MG-ARS.</a:t>
            </a:r>
          </a:p>
          <a:p>
            <a:pPr eaLnBrk="1" hangingPunct="1"/>
            <a:r>
              <a:rPr lang="fr-FR" altLang="fr-FR" sz="1100"/>
              <a:t>L’étude est à l’état « en saisie » dès l’enregistrement  du 1</a:t>
            </a:r>
            <a:r>
              <a:rPr lang="fr-FR" altLang="fr-FR" sz="1100" baseline="30000"/>
              <a:t>er</a:t>
            </a:r>
            <a:r>
              <a:rPr lang="fr-FR" altLang="fr-FR" sz="1100"/>
              <a:t> service dans l’étude. </a:t>
            </a:r>
          </a:p>
          <a:p>
            <a:pPr eaLnBrk="1" hangingPunct="1"/>
            <a:r>
              <a:rPr lang="fr-FR" altLang="fr-FR" sz="1100"/>
              <a:t>L’étude est à l’état « finalisée » dès que le MC a cliqué sur « Finaliser l’étude » sur l’écran « Fiche étude ».</a:t>
            </a:r>
          </a:p>
          <a:p>
            <a:pPr eaLnBrk="1" hangingPunct="1"/>
            <a:r>
              <a:rPr lang="fr-FR" altLang="fr-FR" sz="1100"/>
              <a:t>L’étude est à l’état « en validation » dès que l’échantillon AGGIR ou PATHOS de l’étude a été constitué et validé.</a:t>
            </a:r>
          </a:p>
          <a:p>
            <a:pPr eaLnBrk="1" hangingPunct="1"/>
            <a:r>
              <a:rPr lang="fr-FR" altLang="fr-FR" sz="1100"/>
              <a:t>L’étude est à l’état « En commission » lorsque le MV clique sur le bouton « Envoyer l’étude en commission »  lors de la validation de l’étude.</a:t>
            </a:r>
          </a:p>
          <a:p>
            <a:pPr eaLnBrk="1" hangingPunct="1"/>
            <a:r>
              <a:rPr lang="fr-FR" altLang="fr-FR" sz="1100"/>
              <a:t>L’étude est à l’état « validée », dès que toutes les FP sont validées.</a:t>
            </a:r>
          </a:p>
        </p:txBody>
      </p:sp>
      <p:sp>
        <p:nvSpPr>
          <p:cNvPr id="67588" name="Espace réservé du pied de page 3"/>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Footer Placeholder 3"/>
          <p:cNvSpPr>
            <a:spLocks noGrp="1"/>
          </p:cNvSpPr>
          <p:nvPr>
            <p:ph type="ftr" sz="quarter" idx="4"/>
          </p:nvPr>
        </p:nvSpPr>
        <p:spPr/>
        <p:txBody>
          <a:bodyPr/>
          <a:lstStyle/>
          <a:p>
            <a:pPr>
              <a:defRPr/>
            </a:pPr>
            <a:endParaRPr lang="fr-FR"/>
          </a:p>
        </p:txBody>
      </p:sp>
    </p:spTree>
    <p:extLst>
      <p:ext uri="{BB962C8B-B14F-4D97-AF65-F5344CB8AC3E}">
        <p14:creationId xmlns:p14="http://schemas.microsoft.com/office/powerpoint/2010/main" val="1777347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Diapositive de titre">
    <p:spTree>
      <p:nvGrpSpPr>
        <p:cNvPr id="1" name=""/>
        <p:cNvGrpSpPr/>
        <p:nvPr/>
      </p:nvGrpSpPr>
      <p:grpSpPr>
        <a:xfrm>
          <a:off x="0" y="0"/>
          <a:ext cx="0" cy="0"/>
          <a:chOff x="0" y="0"/>
          <a:chExt cx="0" cy="0"/>
        </a:xfrm>
      </p:grpSpPr>
      <p:pic>
        <p:nvPicPr>
          <p:cNvPr id="4" name="Image 11" descr="fond ppt1.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14288"/>
            <a:ext cx="917733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t="17004" b="20396"/>
          <a:stretch>
            <a:fillRect/>
          </a:stretch>
        </p:blipFill>
        <p:spPr bwMode="auto">
          <a:xfrm>
            <a:off x="6875463" y="5472113"/>
            <a:ext cx="180022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1"/>
          <p:cNvSpPr txBox="1"/>
          <p:nvPr userDrawn="1"/>
        </p:nvSpPr>
        <p:spPr>
          <a:xfrm>
            <a:off x="6445250" y="6600825"/>
            <a:ext cx="2663825" cy="246221"/>
          </a:xfrm>
          <a:prstGeom prst="rect">
            <a:avLst/>
          </a:prstGeom>
          <a:noFill/>
          <a:ln>
            <a:noFill/>
          </a:ln>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fr-FR" sz="1000">
                <a:solidFill>
                  <a:schemeClr val="bg1">
                    <a:lumMod val="65000"/>
                  </a:schemeClr>
                </a:solidFill>
              </a:rPr>
              <a:t>Mise à jour du document : Novembre 2020</a:t>
            </a:r>
          </a:p>
        </p:txBody>
      </p:sp>
      <p:sp>
        <p:nvSpPr>
          <p:cNvPr id="7" name="Rectangle 14"/>
          <p:cNvSpPr>
            <a:spLocks noChangeArrowheads="1"/>
          </p:cNvSpPr>
          <p:nvPr userDrawn="1"/>
        </p:nvSpPr>
        <p:spPr bwMode="auto">
          <a:xfrm>
            <a:off x="179388" y="6383338"/>
            <a:ext cx="3189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b="1"/>
              <a:t>CNSA – Direction ESMS    | </a:t>
            </a:r>
            <a:endParaRPr lang="en-US" altLang="fr-FR" b="1"/>
          </a:p>
        </p:txBody>
      </p:sp>
      <p:sp>
        <p:nvSpPr>
          <p:cNvPr id="8" name="Rectangle 15"/>
          <p:cNvSpPr>
            <a:spLocks noChangeArrowheads="1"/>
          </p:cNvSpPr>
          <p:nvPr userDrawn="1"/>
        </p:nvSpPr>
        <p:spPr bwMode="auto">
          <a:xfrm>
            <a:off x="3255963" y="6381750"/>
            <a:ext cx="1171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b="1">
                <a:solidFill>
                  <a:srgbClr val="BFBFBF"/>
                </a:solidFill>
              </a:rPr>
              <a:t>GALAAD</a:t>
            </a:r>
            <a:endParaRPr lang="en-US" altLang="fr-FR" b="1">
              <a:solidFill>
                <a:srgbClr val="BFBFBF"/>
              </a:solidFill>
            </a:endParaRPr>
          </a:p>
        </p:txBody>
      </p:sp>
      <p:sp>
        <p:nvSpPr>
          <p:cNvPr id="3074" name="Rectangle 2"/>
          <p:cNvSpPr>
            <a:spLocks noGrp="1" noChangeArrowheads="1"/>
          </p:cNvSpPr>
          <p:nvPr>
            <p:ph type="ctrTitle"/>
          </p:nvPr>
        </p:nvSpPr>
        <p:spPr>
          <a:xfrm>
            <a:off x="1475656" y="2924944"/>
            <a:ext cx="6300018" cy="1169987"/>
          </a:xfrm>
        </p:spPr>
        <p:txBody>
          <a:bodyPr lIns="0" tIns="0" rIns="0" bIns="0"/>
          <a:lstStyle>
            <a:lvl1pPr algn="l">
              <a:defRPr>
                <a:solidFill>
                  <a:schemeClr val="tx1"/>
                </a:solidFill>
                <a:latin typeface="Calibri" pitchFamily="34" charset="0"/>
              </a:defRPr>
            </a:lvl1pPr>
          </a:lstStyle>
          <a:p>
            <a:pPr lvl="0"/>
            <a:r>
              <a:rPr lang="fr-FR" noProof="0"/>
              <a:t>Modifiez le style du titre</a:t>
            </a:r>
          </a:p>
        </p:txBody>
      </p:sp>
      <p:sp>
        <p:nvSpPr>
          <p:cNvPr id="3075" name="Rectangle 3"/>
          <p:cNvSpPr>
            <a:spLocks noGrp="1" noChangeArrowheads="1"/>
          </p:cNvSpPr>
          <p:nvPr>
            <p:ph type="subTitle" idx="1"/>
          </p:nvPr>
        </p:nvSpPr>
        <p:spPr>
          <a:xfrm>
            <a:off x="1979613" y="4173538"/>
            <a:ext cx="6454775" cy="1055687"/>
          </a:xfrm>
        </p:spPr>
        <p:txBody>
          <a:bodyPr lIns="0" tIns="0" rIns="0" bIns="0"/>
          <a:lstStyle>
            <a:lvl1pPr marL="0" indent="0" algn="l">
              <a:buFontTx/>
              <a:buNone/>
              <a:defRPr b="1">
                <a:solidFill>
                  <a:srgbClr val="B9D031"/>
                </a:solidFill>
                <a:latin typeface="Calibri" pitchFamily="34" charset="0"/>
              </a:defRPr>
            </a:lvl1pPr>
          </a:lstStyle>
          <a:p>
            <a:pPr lvl="0"/>
            <a:r>
              <a:rPr lang="fr-FR" noProof="0"/>
              <a:t>Modifiez le style des sous-titres du masque</a:t>
            </a:r>
          </a:p>
        </p:txBody>
      </p:sp>
    </p:spTree>
    <p:extLst>
      <p:ext uri="{BB962C8B-B14F-4D97-AF65-F5344CB8AC3E}">
        <p14:creationId xmlns:p14="http://schemas.microsoft.com/office/powerpoint/2010/main" val="363493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0" y="1100138"/>
            <a:ext cx="9140825" cy="144462"/>
          </a:xfrm>
          <a:prstGeom prst="rect">
            <a:avLst/>
          </a:prstGeom>
          <a:solidFill>
            <a:srgbClr val="71BF4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2400"/>
              <a:t> </a:t>
            </a:r>
          </a:p>
        </p:txBody>
      </p:sp>
      <p:sp>
        <p:nvSpPr>
          <p:cNvPr id="4" name="Espace réservé du pied de page 3"/>
          <p:cNvSpPr txBox="1">
            <a:spLocks/>
          </p:cNvSpPr>
          <p:nvPr userDrawn="1"/>
        </p:nvSpPr>
        <p:spPr bwMode="auto">
          <a:xfrm>
            <a:off x="8893175" y="3213100"/>
            <a:ext cx="2895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fr-FR" sz="1200">
              <a:solidFill>
                <a:schemeClr val="bg1"/>
              </a:solidFill>
            </a:endParaRPr>
          </a:p>
        </p:txBody>
      </p:sp>
      <p:sp>
        <p:nvSpPr>
          <p:cNvPr id="5" name="Rectangle 11"/>
          <p:cNvSpPr/>
          <p:nvPr userDrawn="1"/>
        </p:nvSpPr>
        <p:spPr bwMode="gray">
          <a:xfrm>
            <a:off x="250825" y="1341438"/>
            <a:ext cx="2089150" cy="4895850"/>
          </a:xfrm>
          <a:prstGeom prst="rect">
            <a:avLst/>
          </a:prstGeom>
          <a:solidFill>
            <a:schemeClr val="accent5">
              <a:lumMod val="60000"/>
              <a:lumOff val="40000"/>
            </a:schemeClr>
          </a:solidFill>
          <a:ln w="9525" algn="ctr">
            <a:noFill/>
            <a:miter lim="800000"/>
            <a:headEnd/>
            <a:tailEnd/>
          </a:ln>
          <a:effectLst/>
        </p:spPr>
        <p:txBody>
          <a:bodyPr lIns="63500" tIns="0" rIns="64800" bIns="0"/>
          <a:lstStyle/>
          <a:p>
            <a:pPr>
              <a:buSzPct val="90000"/>
              <a:defRPr/>
            </a:pPr>
            <a:endParaRPr lang="fr-FR" sz="2400" b="1">
              <a:latin typeface="Calibri" pitchFamily="34" charset="0"/>
              <a:cs typeface="Arial" pitchFamily="34" charset="0"/>
            </a:endParaRPr>
          </a:p>
        </p:txBody>
      </p:sp>
      <p:pic>
        <p:nvPicPr>
          <p:cNvPr id="6"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12671" b="19212"/>
          <a:stretch>
            <a:fillRect/>
          </a:stretch>
        </p:blipFill>
        <p:spPr bwMode="auto">
          <a:xfrm>
            <a:off x="93663" y="233363"/>
            <a:ext cx="11572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a:spLocks noGrp="1" noChangeArrowheads="1"/>
          </p:cNvSpPr>
          <p:nvPr>
            <p:ph type="subTitle" idx="1"/>
          </p:nvPr>
        </p:nvSpPr>
        <p:spPr>
          <a:xfrm>
            <a:off x="251520" y="1557338"/>
            <a:ext cx="1728093" cy="1055687"/>
          </a:xfrm>
        </p:spPr>
        <p:txBody>
          <a:bodyPr lIns="0" tIns="0" rIns="0" bIns="0"/>
          <a:lstStyle>
            <a:lvl1pPr marL="0" indent="0" algn="ctr">
              <a:buFontTx/>
              <a:buNone/>
              <a:defRPr sz="2400" b="1">
                <a:solidFill>
                  <a:schemeClr val="tx1"/>
                </a:solidFill>
                <a:latin typeface="Calibri" pitchFamily="34" charset="0"/>
              </a:defRPr>
            </a:lvl1pPr>
          </a:lstStyle>
          <a:p>
            <a:pPr lvl="0"/>
            <a:r>
              <a:rPr lang="fr-FR" noProof="0"/>
              <a:t>Modifiez le style des sous-titres du masque</a:t>
            </a:r>
          </a:p>
        </p:txBody>
      </p:sp>
    </p:spTree>
    <p:extLst>
      <p:ext uri="{BB962C8B-B14F-4D97-AF65-F5344CB8AC3E}">
        <p14:creationId xmlns:p14="http://schemas.microsoft.com/office/powerpoint/2010/main" val="2502596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3175" y="1169988"/>
            <a:ext cx="1831975" cy="5400675"/>
          </a:xfrm>
          <a:prstGeom prst="rect">
            <a:avLst/>
          </a:prstGeom>
          <a:solidFill>
            <a:schemeClr val="accent5">
              <a:lumMod val="40000"/>
              <a:lumOff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88900" dist="50800" dir="16200000" algn="ctr" rotWithShape="0">
                    <a:srgbClr val="808080">
                      <a:alpha val="35001"/>
                    </a:srgbClr>
                  </a:outerShdw>
                </a:effectLst>
              </a14:hiddenEffects>
            </a:ext>
          </a:extLst>
        </p:spPr>
        <p:txBody>
          <a:bodyPr wrap="none" anchor="ctr"/>
          <a:lstStyle/>
          <a:p>
            <a:pPr algn="ctr" eaLnBrk="0" hangingPunct="0">
              <a:defRPr/>
            </a:pPr>
            <a:r>
              <a:rPr lang="fr-FR" sz="2400"/>
              <a:t> </a:t>
            </a:r>
          </a:p>
        </p:txBody>
      </p:sp>
      <p:sp>
        <p:nvSpPr>
          <p:cNvPr id="3" name="Espace réservé du pied de page 3"/>
          <p:cNvSpPr txBox="1">
            <a:spLocks/>
          </p:cNvSpPr>
          <p:nvPr userDrawn="1"/>
        </p:nvSpPr>
        <p:spPr bwMode="auto">
          <a:xfrm>
            <a:off x="8893175" y="3213100"/>
            <a:ext cx="2895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fr-FR" sz="1200">
              <a:solidFill>
                <a:schemeClr val="bg1"/>
              </a:solidFill>
            </a:endParaRPr>
          </a:p>
        </p:txBody>
      </p:sp>
      <p:sp>
        <p:nvSpPr>
          <p:cNvPr id="4" name="Espace réservé du pied de page 3"/>
          <p:cNvSpPr txBox="1">
            <a:spLocks/>
          </p:cNvSpPr>
          <p:nvPr userDrawn="1"/>
        </p:nvSpPr>
        <p:spPr bwMode="auto">
          <a:xfrm>
            <a:off x="323850" y="4941888"/>
            <a:ext cx="91440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fr-FR" sz="1200">
              <a:latin typeface="Calibri" pitchFamily="34" charset="0"/>
              <a:ea typeface="Calibri" pitchFamily="34" charset="0"/>
              <a:cs typeface="Calibri" pitchFamily="34" charset="0"/>
            </a:endParaRPr>
          </a:p>
        </p:txBody>
      </p:sp>
      <p:sp>
        <p:nvSpPr>
          <p:cNvPr id="5" name="Rectangle 9"/>
          <p:cNvSpPr>
            <a:spLocks noChangeArrowheads="1"/>
          </p:cNvSpPr>
          <p:nvPr userDrawn="1"/>
        </p:nvSpPr>
        <p:spPr bwMode="auto">
          <a:xfrm>
            <a:off x="0" y="1100138"/>
            <a:ext cx="9140825" cy="144462"/>
          </a:xfrm>
          <a:prstGeom prst="rect">
            <a:avLst/>
          </a:prstGeom>
          <a:solidFill>
            <a:srgbClr val="71BF4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2400"/>
              <a:t> </a:t>
            </a:r>
          </a:p>
        </p:txBody>
      </p:sp>
      <p:pic>
        <p:nvPicPr>
          <p:cNvPr id="6"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12671" b="19212"/>
          <a:stretch>
            <a:fillRect/>
          </a:stretch>
        </p:blipFill>
        <p:spPr bwMode="auto">
          <a:xfrm>
            <a:off x="93663" y="233363"/>
            <a:ext cx="11572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26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Espace réservé du pied de page 3"/>
          <p:cNvSpPr txBox="1">
            <a:spLocks/>
          </p:cNvSpPr>
          <p:nvPr userDrawn="1"/>
        </p:nvSpPr>
        <p:spPr bwMode="auto">
          <a:xfrm>
            <a:off x="8893175" y="3213100"/>
            <a:ext cx="2895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fr-FR" sz="1200">
              <a:solidFill>
                <a:schemeClr val="bg1"/>
              </a:solidFill>
            </a:endParaRPr>
          </a:p>
        </p:txBody>
      </p:sp>
      <p:sp>
        <p:nvSpPr>
          <p:cNvPr id="3" name="Espace réservé du pied de page 3"/>
          <p:cNvSpPr txBox="1">
            <a:spLocks/>
          </p:cNvSpPr>
          <p:nvPr userDrawn="1"/>
        </p:nvSpPr>
        <p:spPr bwMode="auto">
          <a:xfrm>
            <a:off x="323850" y="4941888"/>
            <a:ext cx="91440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fr-FR" sz="1200">
              <a:latin typeface="Calibri" pitchFamily="34" charset="0"/>
              <a:ea typeface="Calibri" pitchFamily="34" charset="0"/>
              <a:cs typeface="Calibri" pitchFamily="34" charset="0"/>
            </a:endParaRPr>
          </a:p>
        </p:txBody>
      </p:sp>
      <p:sp>
        <p:nvSpPr>
          <p:cNvPr id="4" name="Rectangle 9"/>
          <p:cNvSpPr>
            <a:spLocks noChangeArrowheads="1"/>
          </p:cNvSpPr>
          <p:nvPr userDrawn="1"/>
        </p:nvSpPr>
        <p:spPr bwMode="auto">
          <a:xfrm>
            <a:off x="0" y="1100138"/>
            <a:ext cx="9140825" cy="144462"/>
          </a:xfrm>
          <a:prstGeom prst="rect">
            <a:avLst/>
          </a:prstGeom>
          <a:solidFill>
            <a:srgbClr val="71BF4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2400"/>
              <a:t> </a:t>
            </a:r>
          </a:p>
        </p:txBody>
      </p:sp>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12671" b="19212"/>
          <a:stretch>
            <a:fillRect/>
          </a:stretch>
        </p:blipFill>
        <p:spPr bwMode="auto">
          <a:xfrm>
            <a:off x="93663" y="233363"/>
            <a:ext cx="11572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7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3" name="Titre 1"/>
          <p:cNvSpPr txBox="1">
            <a:spLocks/>
          </p:cNvSpPr>
          <p:nvPr userDrawn="1"/>
        </p:nvSpPr>
        <p:spPr>
          <a:xfrm>
            <a:off x="0" y="5876925"/>
            <a:ext cx="9144000" cy="647700"/>
          </a:xfrm>
          <a:prstGeom prst="rect">
            <a:avLst/>
          </a:prstGeom>
          <a:solidFill>
            <a:schemeClr val="bg1">
              <a:lumMod val="95000"/>
            </a:schemeClr>
          </a:solidFill>
        </p:spPr>
        <p:txBody>
          <a:bodyPr lIns="0" tIns="0" rIns="0" bIns="0">
            <a:normAutofit/>
          </a:bodyPr>
          <a:lstStyle/>
          <a:p>
            <a:pPr fontAlgn="auto">
              <a:lnSpc>
                <a:spcPct val="90000"/>
              </a:lnSpc>
              <a:spcAft>
                <a:spcPts val="0"/>
              </a:spcAft>
              <a:defRPr/>
            </a:pPr>
            <a:endParaRPr lang="fr-FR" sz="2800">
              <a:solidFill>
                <a:schemeClr val="accent4"/>
              </a:solidFill>
              <a:latin typeface="Calibri" pitchFamily="34" charset="0"/>
              <a:ea typeface="+mj-ea"/>
              <a:cs typeface="Calibri" pitchFamily="34" charset="0"/>
            </a:endParaRPr>
          </a:p>
        </p:txBody>
      </p:sp>
      <p:sp>
        <p:nvSpPr>
          <p:cNvPr id="8" name="Rectangle 3"/>
          <p:cNvSpPr>
            <a:spLocks noGrp="1" noChangeArrowheads="1"/>
          </p:cNvSpPr>
          <p:nvPr>
            <p:ph type="subTitle" idx="1"/>
          </p:nvPr>
        </p:nvSpPr>
        <p:spPr>
          <a:xfrm>
            <a:off x="413" y="260648"/>
            <a:ext cx="9143999" cy="432048"/>
          </a:xfrm>
          <a:solidFill>
            <a:schemeClr val="accent1"/>
          </a:solidFill>
        </p:spPr>
        <p:txBody>
          <a:bodyPr lIns="0" tIns="0" rIns="0" bIns="0"/>
          <a:lstStyle>
            <a:lvl1pPr marL="0" indent="0" algn="ctr">
              <a:buFontTx/>
              <a:buNone/>
              <a:defRPr sz="2400" b="1">
                <a:solidFill>
                  <a:schemeClr val="bg1"/>
                </a:solidFill>
                <a:latin typeface="Calibri" pitchFamily="34" charset="0"/>
              </a:defRPr>
            </a:lvl1pPr>
          </a:lstStyle>
          <a:p>
            <a:pPr lvl="0"/>
            <a:r>
              <a:rPr lang="fr-FR" noProof="0"/>
              <a:t>Modifiez le style des sous-titres du masque</a:t>
            </a:r>
          </a:p>
        </p:txBody>
      </p:sp>
    </p:spTree>
    <p:extLst>
      <p:ext uri="{BB962C8B-B14F-4D97-AF65-F5344CB8AC3E}">
        <p14:creationId xmlns:p14="http://schemas.microsoft.com/office/powerpoint/2010/main" val="361718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213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3" name="Rectangle 2"/>
          <p:cNvSpPr/>
          <p:nvPr userDrawn="1"/>
        </p:nvSpPr>
        <p:spPr bwMode="gray">
          <a:xfrm>
            <a:off x="250825" y="1341438"/>
            <a:ext cx="8642350" cy="5040312"/>
          </a:xfrm>
          <a:prstGeom prst="rect">
            <a:avLst/>
          </a:prstGeom>
          <a:solidFill>
            <a:schemeClr val="accent5">
              <a:lumMod val="60000"/>
              <a:lumOff val="40000"/>
            </a:schemeClr>
          </a:solidFill>
          <a:ln w="9525" algn="ctr">
            <a:noFill/>
            <a:miter lim="800000"/>
            <a:headEnd/>
            <a:tailEnd/>
          </a:ln>
          <a:effectLst/>
        </p:spPr>
        <p:txBody>
          <a:bodyPr lIns="63500" tIns="0" rIns="64800" bIns="0"/>
          <a:lstStyle/>
          <a:p>
            <a:pPr>
              <a:buSzPct val="90000"/>
              <a:defRPr/>
            </a:pPr>
            <a:endParaRPr lang="fr-FR" sz="2400" b="1">
              <a:latin typeface="Calibri" pitchFamily="34" charset="0"/>
              <a:cs typeface="Arial" pitchFamily="34" charset="0"/>
            </a:endParaRPr>
          </a:p>
        </p:txBody>
      </p:sp>
      <p:sp>
        <p:nvSpPr>
          <p:cNvPr id="4" name="Espace réservé du pied de page 3"/>
          <p:cNvSpPr txBox="1">
            <a:spLocks/>
          </p:cNvSpPr>
          <p:nvPr userDrawn="1"/>
        </p:nvSpPr>
        <p:spPr bwMode="auto">
          <a:xfrm>
            <a:off x="8893175" y="3213100"/>
            <a:ext cx="2895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fr-FR" sz="1200">
              <a:solidFill>
                <a:schemeClr val="bg1"/>
              </a:solidFill>
            </a:endParaRPr>
          </a:p>
        </p:txBody>
      </p:sp>
      <p:sp>
        <p:nvSpPr>
          <p:cNvPr id="5" name="Rectangle 9"/>
          <p:cNvSpPr>
            <a:spLocks noChangeArrowheads="1"/>
          </p:cNvSpPr>
          <p:nvPr userDrawn="1"/>
        </p:nvSpPr>
        <p:spPr bwMode="auto">
          <a:xfrm>
            <a:off x="0" y="1100138"/>
            <a:ext cx="9140825" cy="144462"/>
          </a:xfrm>
          <a:prstGeom prst="rect">
            <a:avLst/>
          </a:prstGeom>
          <a:solidFill>
            <a:srgbClr val="71BF4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2400"/>
              <a:t> </a:t>
            </a:r>
          </a:p>
        </p:txBody>
      </p:sp>
      <p:pic>
        <p:nvPicPr>
          <p:cNvPr id="6"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12671" b="19212"/>
          <a:stretch>
            <a:fillRect/>
          </a:stretch>
        </p:blipFill>
        <p:spPr bwMode="auto">
          <a:xfrm>
            <a:off x="93663" y="233363"/>
            <a:ext cx="11572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a:spLocks noGrp="1" noChangeArrowheads="1"/>
          </p:cNvSpPr>
          <p:nvPr>
            <p:ph type="subTitle" idx="1"/>
          </p:nvPr>
        </p:nvSpPr>
        <p:spPr>
          <a:xfrm>
            <a:off x="251520" y="1557338"/>
            <a:ext cx="1728093" cy="1055687"/>
          </a:xfrm>
        </p:spPr>
        <p:txBody>
          <a:bodyPr lIns="0" tIns="0" rIns="0" bIns="0"/>
          <a:lstStyle>
            <a:lvl1pPr marL="0" indent="0" algn="ctr">
              <a:buFontTx/>
              <a:buNone/>
              <a:defRPr sz="2400" b="1">
                <a:solidFill>
                  <a:schemeClr val="tx1"/>
                </a:solidFill>
                <a:latin typeface="Calibri" pitchFamily="34" charset="0"/>
              </a:defRPr>
            </a:lvl1pPr>
          </a:lstStyle>
          <a:p>
            <a:pPr lvl="0"/>
            <a:r>
              <a:rPr lang="fr-FR" noProof="0"/>
              <a:t>Modifiez le style des sous-titres du masque</a:t>
            </a:r>
          </a:p>
        </p:txBody>
      </p:sp>
    </p:spTree>
    <p:extLst>
      <p:ext uri="{BB962C8B-B14F-4D97-AF65-F5344CB8AC3E}">
        <p14:creationId xmlns:p14="http://schemas.microsoft.com/office/powerpoint/2010/main" val="38787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nnexes">
    <p:spTree>
      <p:nvGrpSpPr>
        <p:cNvPr id="1" name=""/>
        <p:cNvGrpSpPr/>
        <p:nvPr/>
      </p:nvGrpSpPr>
      <p:grpSpPr>
        <a:xfrm>
          <a:off x="0" y="0"/>
          <a:ext cx="0" cy="0"/>
          <a:chOff x="0" y="0"/>
          <a:chExt cx="0" cy="0"/>
        </a:xfrm>
      </p:grpSpPr>
      <p:sp>
        <p:nvSpPr>
          <p:cNvPr id="3" name="Titre 1"/>
          <p:cNvSpPr txBox="1">
            <a:spLocks/>
          </p:cNvSpPr>
          <p:nvPr userDrawn="1"/>
        </p:nvSpPr>
        <p:spPr>
          <a:xfrm>
            <a:off x="0" y="5724525"/>
            <a:ext cx="9144000" cy="647700"/>
          </a:xfrm>
          <a:prstGeom prst="rect">
            <a:avLst/>
          </a:prstGeom>
          <a:solidFill>
            <a:schemeClr val="bg1">
              <a:lumMod val="95000"/>
            </a:schemeClr>
          </a:solidFill>
        </p:spPr>
        <p:txBody>
          <a:bodyPr lIns="0" tIns="0" rIns="0" bIns="0">
            <a:normAutofit/>
          </a:bodyPr>
          <a:lstStyle/>
          <a:p>
            <a:pPr fontAlgn="auto">
              <a:lnSpc>
                <a:spcPct val="90000"/>
              </a:lnSpc>
              <a:spcAft>
                <a:spcPts val="0"/>
              </a:spcAft>
              <a:defRPr/>
            </a:pPr>
            <a:endParaRPr lang="fr-FR" sz="2800">
              <a:solidFill>
                <a:schemeClr val="accent4"/>
              </a:solidFill>
              <a:latin typeface="Calibri" pitchFamily="34" charset="0"/>
              <a:ea typeface="+mj-ea"/>
              <a:cs typeface="Calibri" pitchFamily="34" charset="0"/>
            </a:endParaRPr>
          </a:p>
        </p:txBody>
      </p:sp>
      <p:sp>
        <p:nvSpPr>
          <p:cNvPr id="8" name="Rectangle 3"/>
          <p:cNvSpPr>
            <a:spLocks noGrp="1" noChangeArrowheads="1"/>
          </p:cNvSpPr>
          <p:nvPr>
            <p:ph type="subTitle" idx="1"/>
          </p:nvPr>
        </p:nvSpPr>
        <p:spPr>
          <a:xfrm>
            <a:off x="1" y="260648"/>
            <a:ext cx="9143999" cy="432048"/>
          </a:xfr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lang="fr-FR" sz="2400" b="1" noProof="0" dirty="0" smtClean="0">
                <a:solidFill>
                  <a:schemeClr val="bg1"/>
                </a:solidFill>
              </a:defRPr>
            </a:lvl1pPr>
          </a:lstStyle>
          <a:p>
            <a:pPr lvl="0"/>
            <a:r>
              <a:rPr lang="fr-FR" noProof="0"/>
              <a:t>Modifiez le style des sous-titres du masque</a:t>
            </a:r>
          </a:p>
        </p:txBody>
      </p:sp>
    </p:spTree>
    <p:extLst>
      <p:ext uri="{BB962C8B-B14F-4D97-AF65-F5344CB8AC3E}">
        <p14:creationId xmlns:p14="http://schemas.microsoft.com/office/powerpoint/2010/main" val="318332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8"/>
          <p:cNvSpPr>
            <a:spLocks noChangeArrowheads="1"/>
          </p:cNvSpPr>
          <p:nvPr userDrawn="1"/>
        </p:nvSpPr>
        <p:spPr bwMode="auto">
          <a:xfrm>
            <a:off x="0" y="6604000"/>
            <a:ext cx="9140825" cy="282575"/>
          </a:xfrm>
          <a:prstGeom prst="rect">
            <a:avLst/>
          </a:prstGeom>
          <a:solidFill>
            <a:srgbClr val="B9D0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2400" b="1"/>
              <a:t> </a:t>
            </a:r>
          </a:p>
        </p:txBody>
      </p:sp>
      <p:sp>
        <p:nvSpPr>
          <p:cNvPr id="1032" name="Espace réservé du pied de page 3"/>
          <p:cNvSpPr txBox="1">
            <a:spLocks/>
          </p:cNvSpPr>
          <p:nvPr userDrawn="1"/>
        </p:nvSpPr>
        <p:spPr bwMode="auto">
          <a:xfrm>
            <a:off x="0" y="6602413"/>
            <a:ext cx="50101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100" b="1">
                <a:solidFill>
                  <a:schemeClr val="bg1"/>
                </a:solidFill>
                <a:latin typeface="+mj-lt"/>
                <a:ea typeface="Calibri" pitchFamily="34" charset="0"/>
                <a:cs typeface="Calibri" pitchFamily="34" charset="0"/>
              </a:rPr>
              <a:t>Guide utilisateur GALAAD pour les médecins coordonnateurs </a:t>
            </a:r>
            <a:endParaRPr lang="en-GB" altLang="fr-FR" sz="1100" b="1">
              <a:solidFill>
                <a:schemeClr val="bg1"/>
              </a:solidFill>
              <a:latin typeface="+mj-lt"/>
              <a:ea typeface="Calibri" pitchFamily="34" charset="0"/>
              <a:cs typeface="Calibri" pitchFamily="34" charset="0"/>
            </a:endParaRPr>
          </a:p>
        </p:txBody>
      </p:sp>
      <p:sp>
        <p:nvSpPr>
          <p:cNvPr id="10" name="Rectangle 9"/>
          <p:cNvSpPr>
            <a:spLocks noChangeArrowheads="1"/>
          </p:cNvSpPr>
          <p:nvPr userDrawn="1"/>
        </p:nvSpPr>
        <p:spPr bwMode="auto">
          <a:xfrm>
            <a:off x="8766175" y="6602413"/>
            <a:ext cx="287338" cy="282575"/>
          </a:xfrm>
          <a:prstGeom prst="rect">
            <a:avLst/>
          </a:prstGeom>
          <a:noFill/>
          <a:ln>
            <a:noFill/>
          </a:ln>
          <a:extLst>
            <a:ext uri="{909E8E84-426E-40DD-AFC4-6F175D3DCCD1}">
              <a14:hiddenFill xmlns:a14="http://schemas.microsoft.com/office/drawing/2010/main">
                <a:solidFill>
                  <a:srgbClr val="FFFF00">
                    <a:alpha val="7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lnSpc>
                <a:spcPts val="1600"/>
              </a:lnSpc>
              <a:defRPr/>
            </a:pPr>
            <a:endParaRPr lang="fr-FR" sz="1050">
              <a:solidFill>
                <a:schemeClr val="bg1"/>
              </a:solidFill>
              <a:latin typeface="Arial" panose="020B0604020202020204" pitchFamily="34" charset="0"/>
              <a:cs typeface="Arial" panose="020B0604020202020204" pitchFamily="34" charset="0"/>
            </a:endParaRPr>
          </a:p>
          <a:p>
            <a:pPr algn="r">
              <a:lnSpc>
                <a:spcPts val="1600"/>
              </a:lnSpc>
              <a:defRPr/>
            </a:pPr>
            <a:endParaRPr lang="fr-FR" sz="1050">
              <a:solidFill>
                <a:schemeClr val="bg1"/>
              </a:solidFill>
              <a:latin typeface="Arial" panose="020B0604020202020204" pitchFamily="34" charset="0"/>
              <a:cs typeface="Arial" panose="020B0604020202020204" pitchFamily="34" charset="0"/>
            </a:endParaRPr>
          </a:p>
          <a:p>
            <a:pPr algn="r">
              <a:lnSpc>
                <a:spcPts val="1600"/>
              </a:lnSpc>
              <a:defRPr/>
            </a:pPr>
            <a:fld id="{3754C977-F288-43AE-8733-2ED36070DACE}" type="slidenum">
              <a:rPr lang="fr-FR" sz="1050" smtClean="0">
                <a:solidFill>
                  <a:schemeClr val="bg1"/>
                </a:solidFill>
                <a:latin typeface="Arial" panose="020B0604020202020204" pitchFamily="34" charset="0"/>
                <a:cs typeface="Arial" panose="020B0604020202020204" pitchFamily="34" charset="0"/>
              </a:rPr>
              <a:pPr algn="r">
                <a:lnSpc>
                  <a:spcPts val="1600"/>
                </a:lnSpc>
                <a:defRPr/>
              </a:pPr>
              <a:t>‹#›</a:t>
            </a:fld>
            <a:r>
              <a:rPr lang="fr-FR" sz="1050">
                <a:solidFill>
                  <a:schemeClr val="bg1"/>
                </a:solidFill>
                <a:latin typeface="Arial" panose="020B0604020202020204" pitchFamily="34" charset="0"/>
                <a:cs typeface="Arial" panose="020B0604020202020204" pitchFamily="34" charset="0"/>
              </a:rPr>
              <a:t>                                                                                                                               		</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77" r:id="rId6"/>
    <p:sldLayoutId id="2147483683" r:id="rId7"/>
    <p:sldLayoutId id="2147483684" r:id="rId8"/>
  </p:sldLayoutIdLst>
  <p:hf sldNum="0" hdr="0" dt="0"/>
  <p:txStyles>
    <p:titleStyle>
      <a:lvl1pPr algn="ctr" rtl="0" fontAlgn="base">
        <a:spcBef>
          <a:spcPct val="0"/>
        </a:spcBef>
        <a:spcAft>
          <a:spcPct val="0"/>
        </a:spcAft>
        <a:defRPr sz="4000" b="1">
          <a:solidFill>
            <a:srgbClr val="404040"/>
          </a:solidFill>
          <a:latin typeface="Calibri" pitchFamily="34" charset="0"/>
          <a:ea typeface="+mj-ea"/>
          <a:cs typeface="+mj-cs"/>
        </a:defRPr>
      </a:lvl1pPr>
      <a:lvl2pPr algn="ctr" rtl="0" fontAlgn="base">
        <a:spcBef>
          <a:spcPct val="0"/>
        </a:spcBef>
        <a:spcAft>
          <a:spcPct val="0"/>
        </a:spcAft>
        <a:defRPr sz="4000" b="1">
          <a:solidFill>
            <a:srgbClr val="404040"/>
          </a:solidFill>
          <a:latin typeface="Calibri" pitchFamily="34" charset="0"/>
        </a:defRPr>
      </a:lvl2pPr>
      <a:lvl3pPr algn="ctr" rtl="0" fontAlgn="base">
        <a:spcBef>
          <a:spcPct val="0"/>
        </a:spcBef>
        <a:spcAft>
          <a:spcPct val="0"/>
        </a:spcAft>
        <a:defRPr sz="4000" b="1">
          <a:solidFill>
            <a:srgbClr val="404040"/>
          </a:solidFill>
          <a:latin typeface="Calibri" pitchFamily="34" charset="0"/>
        </a:defRPr>
      </a:lvl3pPr>
      <a:lvl4pPr algn="ctr" rtl="0" fontAlgn="base">
        <a:spcBef>
          <a:spcPct val="0"/>
        </a:spcBef>
        <a:spcAft>
          <a:spcPct val="0"/>
        </a:spcAft>
        <a:defRPr sz="4000" b="1">
          <a:solidFill>
            <a:srgbClr val="404040"/>
          </a:solidFill>
          <a:latin typeface="Calibri" pitchFamily="34" charset="0"/>
        </a:defRPr>
      </a:lvl4pPr>
      <a:lvl5pPr algn="ctr" rtl="0" fontAlgn="base">
        <a:spcBef>
          <a:spcPct val="0"/>
        </a:spcBef>
        <a:spcAft>
          <a:spcPct val="0"/>
        </a:spcAft>
        <a:defRPr sz="4000" b="1">
          <a:solidFill>
            <a:srgbClr val="404040"/>
          </a:solidFill>
          <a:latin typeface="Calibri" pitchFamily="34"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fontAlgn="base">
        <a:spcBef>
          <a:spcPct val="20000"/>
        </a:spcBef>
        <a:spcAft>
          <a:spcPct val="0"/>
        </a:spcAft>
        <a:buClr>
          <a:srgbClr val="B9D031"/>
        </a:buClr>
        <a:buChar char="•"/>
        <a:defRPr sz="2800">
          <a:solidFill>
            <a:srgbClr val="404040"/>
          </a:solidFill>
          <a:latin typeface="Calibri" pitchFamily="34" charset="0"/>
          <a:ea typeface="+mn-ea"/>
          <a:cs typeface="+mn-cs"/>
        </a:defRPr>
      </a:lvl1pPr>
      <a:lvl2pPr marL="708025" indent="-360363" algn="l" rtl="0" fontAlgn="base">
        <a:spcBef>
          <a:spcPct val="20000"/>
        </a:spcBef>
        <a:spcAft>
          <a:spcPct val="0"/>
        </a:spcAft>
        <a:buClr>
          <a:srgbClr val="B9D031"/>
        </a:buClr>
        <a:buChar char="–"/>
        <a:defRPr sz="2400">
          <a:solidFill>
            <a:srgbClr val="404040"/>
          </a:solidFill>
          <a:latin typeface="Calibri" pitchFamily="34" charset="0"/>
        </a:defRPr>
      </a:lvl2pPr>
      <a:lvl3pPr marL="1050925" indent="-322263" algn="l" rtl="0" fontAlgn="base">
        <a:spcBef>
          <a:spcPct val="20000"/>
        </a:spcBef>
        <a:spcAft>
          <a:spcPct val="0"/>
        </a:spcAft>
        <a:buClr>
          <a:srgbClr val="B9D031"/>
        </a:buClr>
        <a:buFont typeface="Arial" charset="0"/>
        <a:buChar char="&gt;"/>
        <a:defRPr sz="2200">
          <a:solidFill>
            <a:srgbClr val="404040"/>
          </a:solidFill>
          <a:latin typeface="Calibri" pitchFamily="34" charset="0"/>
        </a:defRPr>
      </a:lvl3pPr>
      <a:lvl4pPr marL="1600200" indent="-228600" algn="l" rtl="0" fontAlgn="base">
        <a:spcBef>
          <a:spcPct val="20000"/>
        </a:spcBef>
        <a:spcAft>
          <a:spcPct val="0"/>
        </a:spcAft>
        <a:buClr>
          <a:srgbClr val="B9D031"/>
        </a:buClr>
        <a:buChar char="–"/>
        <a:defRPr>
          <a:solidFill>
            <a:srgbClr val="404040"/>
          </a:solidFill>
          <a:latin typeface="Calibri" pitchFamily="34" charset="0"/>
        </a:defRPr>
      </a:lvl4pPr>
      <a:lvl5pPr marL="2057400" indent="-228600" algn="l" rtl="0" fontAlgn="base">
        <a:spcBef>
          <a:spcPct val="20000"/>
        </a:spcBef>
        <a:spcAft>
          <a:spcPct val="0"/>
        </a:spcAft>
        <a:buClr>
          <a:srgbClr val="B9D031"/>
        </a:buClr>
        <a:buChar char="»"/>
        <a:defRPr>
          <a:solidFill>
            <a:srgbClr val="404040"/>
          </a:solidFill>
          <a:latin typeface="Calibri"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18" Type="http://schemas.openxmlformats.org/officeDocument/2006/relationships/slide" Target="slide24.xml"/><Relationship Id="rId26" Type="http://schemas.openxmlformats.org/officeDocument/2006/relationships/slide" Target="slide33.xml"/><Relationship Id="rId3" Type="http://schemas.openxmlformats.org/officeDocument/2006/relationships/slide" Target="slide5.xml"/><Relationship Id="rId21" Type="http://schemas.openxmlformats.org/officeDocument/2006/relationships/slide" Target="slide28.xml"/><Relationship Id="rId7" Type="http://schemas.openxmlformats.org/officeDocument/2006/relationships/slide" Target="slide12.xml"/><Relationship Id="rId12" Type="http://schemas.openxmlformats.org/officeDocument/2006/relationships/slide" Target="slide17.xml"/><Relationship Id="rId17" Type="http://schemas.openxmlformats.org/officeDocument/2006/relationships/slide" Target="slide23.xml"/><Relationship Id="rId25" Type="http://schemas.openxmlformats.org/officeDocument/2006/relationships/slide" Target="slide32.xml"/><Relationship Id="rId2" Type="http://schemas.openxmlformats.org/officeDocument/2006/relationships/image" Target="../media/image9.png"/><Relationship Id="rId16" Type="http://schemas.openxmlformats.org/officeDocument/2006/relationships/slide" Target="slide22.xml"/><Relationship Id="rId20" Type="http://schemas.openxmlformats.org/officeDocument/2006/relationships/slide" Target="slide27.xml"/><Relationship Id="rId1" Type="http://schemas.openxmlformats.org/officeDocument/2006/relationships/slideLayout" Target="../slideLayouts/slideLayout3.xml"/><Relationship Id="rId6" Type="http://schemas.openxmlformats.org/officeDocument/2006/relationships/slide" Target="slide11.xml"/><Relationship Id="rId11" Type="http://schemas.openxmlformats.org/officeDocument/2006/relationships/slide" Target="slide16.xml"/><Relationship Id="rId24" Type="http://schemas.openxmlformats.org/officeDocument/2006/relationships/slide" Target="slide31.xml"/><Relationship Id="rId5" Type="http://schemas.openxmlformats.org/officeDocument/2006/relationships/slide" Target="slide7.xml"/><Relationship Id="rId15" Type="http://schemas.openxmlformats.org/officeDocument/2006/relationships/slide" Target="slide21.xml"/><Relationship Id="rId23" Type="http://schemas.openxmlformats.org/officeDocument/2006/relationships/slide" Target="slide30.xml"/><Relationship Id="rId10" Type="http://schemas.openxmlformats.org/officeDocument/2006/relationships/slide" Target="slide15.xml"/><Relationship Id="rId19" Type="http://schemas.openxmlformats.org/officeDocument/2006/relationships/slide" Target="slide26.xml"/><Relationship Id="rId4" Type="http://schemas.openxmlformats.org/officeDocument/2006/relationships/slide" Target="slide6.xml"/><Relationship Id="rId9" Type="http://schemas.openxmlformats.org/officeDocument/2006/relationships/slide" Target="slide14.xml"/><Relationship Id="rId14" Type="http://schemas.openxmlformats.org/officeDocument/2006/relationships/slide" Target="slide20.xml"/><Relationship Id="rId22" Type="http://schemas.openxmlformats.org/officeDocument/2006/relationships/slide" Target="slide29.xml"/><Relationship Id="rId27"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1.xml"/><Relationship Id="rId3" Type="http://schemas.openxmlformats.org/officeDocument/2006/relationships/image" Target="../media/image10.png"/><Relationship Id="rId21" Type="http://schemas.openxmlformats.org/officeDocument/2006/relationships/slide" Target="slide26.xml"/><Relationship Id="rId7" Type="http://schemas.openxmlformats.org/officeDocument/2006/relationships/slide" Target="slide7.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0.xml"/><Relationship Id="rId2" Type="http://schemas.openxmlformats.org/officeDocument/2006/relationships/notesSlide" Target="../notesSlides/notesSlide9.xml"/><Relationship Id="rId16" Type="http://schemas.openxmlformats.org/officeDocument/2006/relationships/slide" Target="slide20.xml"/><Relationship Id="rId20" Type="http://schemas.openxmlformats.org/officeDocument/2006/relationships/slide" Target="slide24.xml"/><Relationship Id="rId29"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4.xml"/><Relationship Id="rId24" Type="http://schemas.openxmlformats.org/officeDocument/2006/relationships/slide" Target="slide29.xml"/><Relationship Id="rId5" Type="http://schemas.openxmlformats.org/officeDocument/2006/relationships/slide" Target="slide5.xml"/><Relationship Id="rId15" Type="http://schemas.openxmlformats.org/officeDocument/2006/relationships/slide" Target="slide18.xml"/><Relationship Id="rId23" Type="http://schemas.openxmlformats.org/officeDocument/2006/relationships/slide" Target="slide28.xml"/><Relationship Id="rId28" Type="http://schemas.openxmlformats.org/officeDocument/2006/relationships/slide" Target="slide33.xml"/><Relationship Id="rId10" Type="http://schemas.openxmlformats.org/officeDocument/2006/relationships/slide" Target="slide13.xml"/><Relationship Id="rId19" Type="http://schemas.openxmlformats.org/officeDocument/2006/relationships/slide" Target="slide23.xml"/><Relationship Id="rId4" Type="http://schemas.openxmlformats.org/officeDocument/2006/relationships/image" Target="../media/image11.png"/><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7.xml"/><Relationship Id="rId27" Type="http://schemas.openxmlformats.org/officeDocument/2006/relationships/slide" Target="slide32.xml"/></Relationships>
</file>

<file path=ppt/slides/_rels/slide1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1.xml"/><Relationship Id="rId3" Type="http://schemas.openxmlformats.org/officeDocument/2006/relationships/image" Target="../media/image13.png"/><Relationship Id="rId21" Type="http://schemas.openxmlformats.org/officeDocument/2006/relationships/slide" Target="slide26.xml"/><Relationship Id="rId7" Type="http://schemas.openxmlformats.org/officeDocument/2006/relationships/slide" Target="slide7.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0.xml"/><Relationship Id="rId2" Type="http://schemas.openxmlformats.org/officeDocument/2006/relationships/image" Target="../media/image12.png"/><Relationship Id="rId16" Type="http://schemas.openxmlformats.org/officeDocument/2006/relationships/slide" Target="slide20.xml"/><Relationship Id="rId20" Type="http://schemas.openxmlformats.org/officeDocument/2006/relationships/slide" Target="slide24.xml"/><Relationship Id="rId29"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4.xml"/><Relationship Id="rId24" Type="http://schemas.openxmlformats.org/officeDocument/2006/relationships/slide" Target="slide29.xml"/><Relationship Id="rId5" Type="http://schemas.openxmlformats.org/officeDocument/2006/relationships/slide" Target="slide5.xml"/><Relationship Id="rId15" Type="http://schemas.openxmlformats.org/officeDocument/2006/relationships/slide" Target="slide18.xml"/><Relationship Id="rId23" Type="http://schemas.openxmlformats.org/officeDocument/2006/relationships/slide" Target="slide28.xml"/><Relationship Id="rId28" Type="http://schemas.openxmlformats.org/officeDocument/2006/relationships/slide" Target="slide33.xml"/><Relationship Id="rId10" Type="http://schemas.openxmlformats.org/officeDocument/2006/relationships/slide" Target="slide13.xml"/><Relationship Id="rId19" Type="http://schemas.openxmlformats.org/officeDocument/2006/relationships/slide" Target="slide23.xml"/><Relationship Id="rId4" Type="http://schemas.openxmlformats.org/officeDocument/2006/relationships/image" Target="../media/image14.png"/><Relationship Id="rId9" Type="http://schemas.openxmlformats.org/officeDocument/2006/relationships/slide" Target="slide11.xml"/><Relationship Id="rId14" Type="http://schemas.openxmlformats.org/officeDocument/2006/relationships/slide" Target="slide17.xml"/><Relationship Id="rId22" Type="http://schemas.openxmlformats.org/officeDocument/2006/relationships/slide" Target="slide27.xml"/><Relationship Id="rId27" Type="http://schemas.openxmlformats.org/officeDocument/2006/relationships/slide" Target="slide32.xml"/></Relationships>
</file>

<file path=ppt/slides/_rels/slide1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5.xml"/><Relationship Id="rId18" Type="http://schemas.openxmlformats.org/officeDocument/2006/relationships/slide" Target="slide21.xml"/><Relationship Id="rId26" Type="http://schemas.openxmlformats.org/officeDocument/2006/relationships/slide" Target="slide30.xml"/><Relationship Id="rId3" Type="http://schemas.openxmlformats.org/officeDocument/2006/relationships/image" Target="../media/image16.png"/><Relationship Id="rId21" Type="http://schemas.openxmlformats.org/officeDocument/2006/relationships/slide" Target="slide24.xml"/><Relationship Id="rId7" Type="http://schemas.openxmlformats.org/officeDocument/2006/relationships/slide" Target="slide6.xml"/><Relationship Id="rId12" Type="http://schemas.openxmlformats.org/officeDocument/2006/relationships/slide" Target="slide14.xml"/><Relationship Id="rId17" Type="http://schemas.openxmlformats.org/officeDocument/2006/relationships/slide" Target="slide20.xml"/><Relationship Id="rId25" Type="http://schemas.openxmlformats.org/officeDocument/2006/relationships/slide" Target="slide29.xml"/><Relationship Id="rId2" Type="http://schemas.openxmlformats.org/officeDocument/2006/relationships/image" Target="../media/image15.png"/><Relationship Id="rId16" Type="http://schemas.openxmlformats.org/officeDocument/2006/relationships/slide" Target="slide18.xml"/><Relationship Id="rId20" Type="http://schemas.openxmlformats.org/officeDocument/2006/relationships/slide" Target="slide23.xml"/><Relationship Id="rId29" Type="http://schemas.openxmlformats.org/officeDocument/2006/relationships/slide" Target="slide33.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slide" Target="slide12.xml"/><Relationship Id="rId24" Type="http://schemas.openxmlformats.org/officeDocument/2006/relationships/slide" Target="slide28.xml"/><Relationship Id="rId5" Type="http://schemas.openxmlformats.org/officeDocument/2006/relationships/image" Target="../media/image18.wmf"/><Relationship Id="rId15" Type="http://schemas.openxmlformats.org/officeDocument/2006/relationships/slide" Target="slide17.xml"/><Relationship Id="rId23" Type="http://schemas.openxmlformats.org/officeDocument/2006/relationships/slide" Target="slide27.xml"/><Relationship Id="rId28" Type="http://schemas.openxmlformats.org/officeDocument/2006/relationships/slide" Target="slide32.xml"/><Relationship Id="rId10" Type="http://schemas.openxmlformats.org/officeDocument/2006/relationships/slide" Target="slide11.xml"/><Relationship Id="rId19" Type="http://schemas.openxmlformats.org/officeDocument/2006/relationships/slide" Target="slide22.xml"/><Relationship Id="rId4" Type="http://schemas.openxmlformats.org/officeDocument/2006/relationships/image" Target="../media/image17.png"/><Relationship Id="rId9" Type="http://schemas.openxmlformats.org/officeDocument/2006/relationships/slide" Target="slide10.xml"/><Relationship Id="rId14" Type="http://schemas.openxmlformats.org/officeDocument/2006/relationships/slide" Target="slide16.xml"/><Relationship Id="rId22" Type="http://schemas.openxmlformats.org/officeDocument/2006/relationships/slide" Target="slide26.xml"/><Relationship Id="rId27" Type="http://schemas.openxmlformats.org/officeDocument/2006/relationships/slide" Target="slide31.xml"/><Relationship Id="rId30" Type="http://schemas.openxmlformats.org/officeDocument/2006/relationships/slide" Target="slide4.xml"/></Relationships>
</file>

<file path=ppt/slides/_rels/slide1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1.xml"/><Relationship Id="rId3" Type="http://schemas.openxmlformats.org/officeDocument/2006/relationships/image" Target="../media/image20.png"/><Relationship Id="rId21" Type="http://schemas.openxmlformats.org/officeDocument/2006/relationships/slide" Target="slide26.xml"/><Relationship Id="rId7" Type="http://schemas.openxmlformats.org/officeDocument/2006/relationships/slide" Target="slide7.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0.xml"/><Relationship Id="rId2" Type="http://schemas.openxmlformats.org/officeDocument/2006/relationships/image" Target="../media/image19.png"/><Relationship Id="rId16" Type="http://schemas.openxmlformats.org/officeDocument/2006/relationships/slide" Target="slide20.xml"/><Relationship Id="rId20" Type="http://schemas.openxmlformats.org/officeDocument/2006/relationships/slide" Target="slide24.xml"/><Relationship Id="rId29"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3.xml"/><Relationship Id="rId24" Type="http://schemas.openxmlformats.org/officeDocument/2006/relationships/slide" Target="slide29.xml"/><Relationship Id="rId5" Type="http://schemas.openxmlformats.org/officeDocument/2006/relationships/slide" Target="slide5.xml"/><Relationship Id="rId15" Type="http://schemas.openxmlformats.org/officeDocument/2006/relationships/slide" Target="slide18.xml"/><Relationship Id="rId23" Type="http://schemas.openxmlformats.org/officeDocument/2006/relationships/slide" Target="slide28.xml"/><Relationship Id="rId28" Type="http://schemas.openxmlformats.org/officeDocument/2006/relationships/slide" Target="slide33.xml"/><Relationship Id="rId10" Type="http://schemas.openxmlformats.org/officeDocument/2006/relationships/slide" Target="slide12.xml"/><Relationship Id="rId19" Type="http://schemas.openxmlformats.org/officeDocument/2006/relationships/slide" Target="slide23.xml"/><Relationship Id="rId4" Type="http://schemas.openxmlformats.org/officeDocument/2006/relationships/image" Target="../media/image21.png"/><Relationship Id="rId9" Type="http://schemas.openxmlformats.org/officeDocument/2006/relationships/slide" Target="slide11.xml"/><Relationship Id="rId14" Type="http://schemas.openxmlformats.org/officeDocument/2006/relationships/slide" Target="slide17.xml"/><Relationship Id="rId22" Type="http://schemas.openxmlformats.org/officeDocument/2006/relationships/slide" Target="slide27.xml"/><Relationship Id="rId27" Type="http://schemas.openxmlformats.org/officeDocument/2006/relationships/slide" Target="slide32.xml"/></Relationships>
</file>

<file path=ppt/slides/_rels/slide15.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1.xml"/><Relationship Id="rId3" Type="http://schemas.openxmlformats.org/officeDocument/2006/relationships/image" Target="../media/image23.png"/><Relationship Id="rId21" Type="http://schemas.openxmlformats.org/officeDocument/2006/relationships/slide" Target="slide26.xml"/><Relationship Id="rId7" Type="http://schemas.openxmlformats.org/officeDocument/2006/relationships/slide" Target="slide7.xml"/><Relationship Id="rId12" Type="http://schemas.openxmlformats.org/officeDocument/2006/relationships/slide" Target="slide14.xml"/><Relationship Id="rId17" Type="http://schemas.openxmlformats.org/officeDocument/2006/relationships/slide" Target="slide21.xml"/><Relationship Id="rId25" Type="http://schemas.openxmlformats.org/officeDocument/2006/relationships/slide" Target="slide30.xml"/><Relationship Id="rId2" Type="http://schemas.openxmlformats.org/officeDocument/2006/relationships/image" Target="../media/image22.png"/><Relationship Id="rId16" Type="http://schemas.openxmlformats.org/officeDocument/2006/relationships/slide" Target="slide20.xml"/><Relationship Id="rId20" Type="http://schemas.openxmlformats.org/officeDocument/2006/relationships/slide" Target="slide24.xml"/><Relationship Id="rId29"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3.xml"/><Relationship Id="rId24" Type="http://schemas.openxmlformats.org/officeDocument/2006/relationships/slide" Target="slide29.xml"/><Relationship Id="rId5" Type="http://schemas.openxmlformats.org/officeDocument/2006/relationships/slide" Target="slide5.xml"/><Relationship Id="rId15" Type="http://schemas.openxmlformats.org/officeDocument/2006/relationships/slide" Target="slide18.xml"/><Relationship Id="rId23" Type="http://schemas.openxmlformats.org/officeDocument/2006/relationships/slide" Target="slide28.xml"/><Relationship Id="rId28" Type="http://schemas.openxmlformats.org/officeDocument/2006/relationships/slide" Target="slide33.xml"/><Relationship Id="rId10" Type="http://schemas.openxmlformats.org/officeDocument/2006/relationships/slide" Target="slide12.xml"/><Relationship Id="rId19" Type="http://schemas.openxmlformats.org/officeDocument/2006/relationships/slide" Target="slide23.xml"/><Relationship Id="rId4" Type="http://schemas.openxmlformats.org/officeDocument/2006/relationships/image" Target="../media/image24.png"/><Relationship Id="rId9" Type="http://schemas.openxmlformats.org/officeDocument/2006/relationships/slide" Target="slide11.xml"/><Relationship Id="rId14" Type="http://schemas.openxmlformats.org/officeDocument/2006/relationships/slide" Target="slide17.xml"/><Relationship Id="rId22" Type="http://schemas.openxmlformats.org/officeDocument/2006/relationships/slide" Target="slide27.xml"/><Relationship Id="rId27" Type="http://schemas.openxmlformats.org/officeDocument/2006/relationships/slide" Target="slide32.xml"/></Relationships>
</file>

<file path=ppt/slides/_rels/slide1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18" Type="http://schemas.openxmlformats.org/officeDocument/2006/relationships/slide" Target="slide21.xml"/><Relationship Id="rId26" Type="http://schemas.openxmlformats.org/officeDocument/2006/relationships/slide" Target="slide30.xml"/><Relationship Id="rId3" Type="http://schemas.openxmlformats.org/officeDocument/2006/relationships/image" Target="../media/image14.png"/><Relationship Id="rId21" Type="http://schemas.openxmlformats.org/officeDocument/2006/relationships/slide" Target="slide24.xml"/><Relationship Id="rId7" Type="http://schemas.openxmlformats.org/officeDocument/2006/relationships/slide" Target="slide7.xml"/><Relationship Id="rId12" Type="http://schemas.openxmlformats.org/officeDocument/2006/relationships/slide" Target="slide14.xml"/><Relationship Id="rId17" Type="http://schemas.openxmlformats.org/officeDocument/2006/relationships/slide" Target="slide20.xml"/><Relationship Id="rId25" Type="http://schemas.openxmlformats.org/officeDocument/2006/relationships/slide" Target="slide29.xml"/><Relationship Id="rId2" Type="http://schemas.openxmlformats.org/officeDocument/2006/relationships/image" Target="../media/image25.png"/><Relationship Id="rId16" Type="http://schemas.openxmlformats.org/officeDocument/2006/relationships/slide" Target="slide18.xml"/><Relationship Id="rId20" Type="http://schemas.openxmlformats.org/officeDocument/2006/relationships/slide" Target="slide23.xml"/><Relationship Id="rId29" Type="http://schemas.openxmlformats.org/officeDocument/2006/relationships/slide" Target="slide33.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3.xml"/><Relationship Id="rId24" Type="http://schemas.openxmlformats.org/officeDocument/2006/relationships/slide" Target="slide28.xml"/><Relationship Id="rId5" Type="http://schemas.openxmlformats.org/officeDocument/2006/relationships/slide" Target="slide5.xml"/><Relationship Id="rId15" Type="http://schemas.openxmlformats.org/officeDocument/2006/relationships/slide" Target="slide17.xml"/><Relationship Id="rId23" Type="http://schemas.openxmlformats.org/officeDocument/2006/relationships/slide" Target="slide27.xml"/><Relationship Id="rId28" Type="http://schemas.openxmlformats.org/officeDocument/2006/relationships/slide" Target="slide32.xml"/><Relationship Id="rId10" Type="http://schemas.openxmlformats.org/officeDocument/2006/relationships/slide" Target="slide12.xml"/><Relationship Id="rId19" Type="http://schemas.openxmlformats.org/officeDocument/2006/relationships/slide" Target="slide22.xml"/><Relationship Id="rId4" Type="http://schemas.openxmlformats.org/officeDocument/2006/relationships/image" Target="../media/image26.png"/><Relationship Id="rId9" Type="http://schemas.openxmlformats.org/officeDocument/2006/relationships/slide" Target="slide11.xml"/><Relationship Id="rId14" Type="http://schemas.openxmlformats.org/officeDocument/2006/relationships/slide" Target="slide16.xml"/><Relationship Id="rId22" Type="http://schemas.openxmlformats.org/officeDocument/2006/relationships/slide" Target="slide26.xml"/><Relationship Id="rId27" Type="http://schemas.openxmlformats.org/officeDocument/2006/relationships/slide" Target="slide31.xml"/><Relationship Id="rId30" Type="http://schemas.openxmlformats.org/officeDocument/2006/relationships/slide" Target="slide4.xml"/></Relationships>
</file>

<file path=ppt/slides/_rels/slide1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18" Type="http://schemas.openxmlformats.org/officeDocument/2006/relationships/slide" Target="slide22.xml"/><Relationship Id="rId26" Type="http://schemas.openxmlformats.org/officeDocument/2006/relationships/slide" Target="slide31.xml"/><Relationship Id="rId3" Type="http://schemas.openxmlformats.org/officeDocument/2006/relationships/image" Target="cid:image001.png@01D6B926.B12D2530" TargetMode="External"/><Relationship Id="rId21" Type="http://schemas.openxmlformats.org/officeDocument/2006/relationships/slide" Target="slide26.xml"/><Relationship Id="rId7" Type="http://schemas.openxmlformats.org/officeDocument/2006/relationships/slide" Target="slide7.xml"/><Relationship Id="rId12" Type="http://schemas.openxmlformats.org/officeDocument/2006/relationships/slide" Target="slide14.xml"/><Relationship Id="rId17" Type="http://schemas.openxmlformats.org/officeDocument/2006/relationships/slide" Target="slide21.xml"/><Relationship Id="rId25" Type="http://schemas.openxmlformats.org/officeDocument/2006/relationships/slide" Target="slide30.xml"/><Relationship Id="rId2" Type="http://schemas.openxmlformats.org/officeDocument/2006/relationships/image" Target="../media/image27.png"/><Relationship Id="rId16" Type="http://schemas.openxmlformats.org/officeDocument/2006/relationships/slide" Target="slide20.xml"/><Relationship Id="rId20" Type="http://schemas.openxmlformats.org/officeDocument/2006/relationships/slide" Target="slide24.xml"/><Relationship Id="rId29"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3.xml"/><Relationship Id="rId24" Type="http://schemas.openxmlformats.org/officeDocument/2006/relationships/slide" Target="slide29.xml"/><Relationship Id="rId5" Type="http://schemas.openxmlformats.org/officeDocument/2006/relationships/slide" Target="slide5.xml"/><Relationship Id="rId15" Type="http://schemas.openxmlformats.org/officeDocument/2006/relationships/slide" Target="slide18.xml"/><Relationship Id="rId23" Type="http://schemas.openxmlformats.org/officeDocument/2006/relationships/slide" Target="slide28.xml"/><Relationship Id="rId28" Type="http://schemas.openxmlformats.org/officeDocument/2006/relationships/slide" Target="slide33.xml"/><Relationship Id="rId10" Type="http://schemas.openxmlformats.org/officeDocument/2006/relationships/slide" Target="slide12.xml"/><Relationship Id="rId19" Type="http://schemas.openxmlformats.org/officeDocument/2006/relationships/slide" Target="slide23.xml"/><Relationship Id="rId4" Type="http://schemas.openxmlformats.org/officeDocument/2006/relationships/image" Target="../media/image28.png"/><Relationship Id="rId9" Type="http://schemas.openxmlformats.org/officeDocument/2006/relationships/slide" Target="slide11.xml"/><Relationship Id="rId14" Type="http://schemas.openxmlformats.org/officeDocument/2006/relationships/slide" Target="slide16.xml"/><Relationship Id="rId22" Type="http://schemas.openxmlformats.org/officeDocument/2006/relationships/slide" Target="slide27.xml"/><Relationship Id="rId27" Type="http://schemas.openxmlformats.org/officeDocument/2006/relationships/slide" Target="slide32.xml"/></Relationships>
</file>

<file path=ppt/slides/_rels/slide1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23.xml"/><Relationship Id="rId26" Type="http://schemas.openxmlformats.org/officeDocument/2006/relationships/slide" Target="slide32.xml"/><Relationship Id="rId3" Type="http://schemas.openxmlformats.org/officeDocument/2006/relationships/image" Target="../media/image9.png"/><Relationship Id="rId21" Type="http://schemas.openxmlformats.org/officeDocument/2006/relationships/slide" Target="slide27.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2.xml"/><Relationship Id="rId25" Type="http://schemas.openxmlformats.org/officeDocument/2006/relationships/slide" Target="slide31.xml"/><Relationship Id="rId2" Type="http://schemas.openxmlformats.org/officeDocument/2006/relationships/image" Target="../media/image29.png"/><Relationship Id="rId16" Type="http://schemas.openxmlformats.org/officeDocument/2006/relationships/slide" Target="slide21.xml"/><Relationship Id="rId20" Type="http://schemas.openxmlformats.org/officeDocument/2006/relationships/slide" Target="slide26.xml"/><Relationship Id="rId29"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4.xml"/><Relationship Id="rId24" Type="http://schemas.openxmlformats.org/officeDocument/2006/relationships/slide" Target="slide30.xml"/><Relationship Id="rId5" Type="http://schemas.openxmlformats.org/officeDocument/2006/relationships/slide" Target="slide6.xml"/><Relationship Id="rId15" Type="http://schemas.openxmlformats.org/officeDocument/2006/relationships/slide" Target="slide20.xml"/><Relationship Id="rId23" Type="http://schemas.openxmlformats.org/officeDocument/2006/relationships/slide" Target="slide29.xml"/><Relationship Id="rId28" Type="http://schemas.openxmlformats.org/officeDocument/2006/relationships/image" Target="../media/image30.png"/><Relationship Id="rId10" Type="http://schemas.openxmlformats.org/officeDocument/2006/relationships/slide" Target="slide13.xml"/><Relationship Id="rId19" Type="http://schemas.openxmlformats.org/officeDocument/2006/relationships/slide" Target="slide24.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8.xml"/><Relationship Id="rId27" Type="http://schemas.openxmlformats.org/officeDocument/2006/relationships/slide" Target="slide33.xml"/></Relationships>
</file>

<file path=ppt/slides/_rels/slide1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1.xml"/><Relationship Id="rId3" Type="http://schemas.openxmlformats.org/officeDocument/2006/relationships/image" Target="../media/image32.png"/><Relationship Id="rId21" Type="http://schemas.openxmlformats.org/officeDocument/2006/relationships/slide" Target="slide26.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0.xml"/><Relationship Id="rId2" Type="http://schemas.openxmlformats.org/officeDocument/2006/relationships/image" Target="../media/image31.png"/><Relationship Id="rId16" Type="http://schemas.openxmlformats.org/officeDocument/2006/relationships/slide" Target="slide20.xml"/><Relationship Id="rId20" Type="http://schemas.openxmlformats.org/officeDocument/2006/relationships/slide" Target="slide24.xml"/><Relationship Id="rId29"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4.xml"/><Relationship Id="rId24" Type="http://schemas.openxmlformats.org/officeDocument/2006/relationships/slide" Target="slide29.xml"/><Relationship Id="rId5" Type="http://schemas.openxmlformats.org/officeDocument/2006/relationships/slide" Target="slide6.xml"/><Relationship Id="rId15" Type="http://schemas.openxmlformats.org/officeDocument/2006/relationships/slide" Target="slide18.xml"/><Relationship Id="rId23" Type="http://schemas.openxmlformats.org/officeDocument/2006/relationships/slide" Target="slide28.xml"/><Relationship Id="rId28" Type="http://schemas.openxmlformats.org/officeDocument/2006/relationships/slide" Target="slide33.xml"/><Relationship Id="rId10" Type="http://schemas.openxmlformats.org/officeDocument/2006/relationships/slide" Target="slide13.xml"/><Relationship Id="rId19" Type="http://schemas.openxmlformats.org/officeDocument/2006/relationships/slide" Target="slide23.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7.xml"/><Relationship Id="rId27" Type="http://schemas.openxmlformats.org/officeDocument/2006/relationships/slide" Target="slide32.xml"/><Relationship Id="rId30"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hyperlink" Target="https://portail.cnsa.fr/"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mailto:support@cnsa.fr" TargetMode="External"/></Relationships>
</file>

<file path=ppt/slides/_rels/slide20.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23.xml"/><Relationship Id="rId26" Type="http://schemas.openxmlformats.org/officeDocument/2006/relationships/slide" Target="slide32.xml"/><Relationship Id="rId3" Type="http://schemas.openxmlformats.org/officeDocument/2006/relationships/image" Target="../media/image14.png"/><Relationship Id="rId21" Type="http://schemas.openxmlformats.org/officeDocument/2006/relationships/slide" Target="slide27.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2.xml"/><Relationship Id="rId25" Type="http://schemas.openxmlformats.org/officeDocument/2006/relationships/slide" Target="slide31.xml"/><Relationship Id="rId2" Type="http://schemas.openxmlformats.org/officeDocument/2006/relationships/image" Target="../media/image34.png"/><Relationship Id="rId16" Type="http://schemas.openxmlformats.org/officeDocument/2006/relationships/slide" Target="slide21.xml"/><Relationship Id="rId20" Type="http://schemas.openxmlformats.org/officeDocument/2006/relationships/slide" Target="slide26.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4.xml"/><Relationship Id="rId24" Type="http://schemas.openxmlformats.org/officeDocument/2006/relationships/slide" Target="slide30.xml"/><Relationship Id="rId5" Type="http://schemas.openxmlformats.org/officeDocument/2006/relationships/slide" Target="slide6.xml"/><Relationship Id="rId15" Type="http://schemas.openxmlformats.org/officeDocument/2006/relationships/slide" Target="slide18.xml"/><Relationship Id="rId23" Type="http://schemas.openxmlformats.org/officeDocument/2006/relationships/slide" Target="slide29.xml"/><Relationship Id="rId28" Type="http://schemas.openxmlformats.org/officeDocument/2006/relationships/slide" Target="slide4.xml"/><Relationship Id="rId10" Type="http://schemas.openxmlformats.org/officeDocument/2006/relationships/slide" Target="slide13.xml"/><Relationship Id="rId19" Type="http://schemas.openxmlformats.org/officeDocument/2006/relationships/slide" Target="slide24.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8.xml"/><Relationship Id="rId27" Type="http://schemas.openxmlformats.org/officeDocument/2006/relationships/slide" Target="slide33.xml"/></Relationships>
</file>

<file path=ppt/slides/_rels/slide21.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23.xml"/><Relationship Id="rId26" Type="http://schemas.openxmlformats.org/officeDocument/2006/relationships/slide" Target="slide32.xml"/><Relationship Id="rId3" Type="http://schemas.openxmlformats.org/officeDocument/2006/relationships/image" Target="../media/image36.png"/><Relationship Id="rId21" Type="http://schemas.openxmlformats.org/officeDocument/2006/relationships/slide" Target="slide27.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2.xml"/><Relationship Id="rId25" Type="http://schemas.openxmlformats.org/officeDocument/2006/relationships/slide" Target="slide31.xml"/><Relationship Id="rId2" Type="http://schemas.openxmlformats.org/officeDocument/2006/relationships/image" Target="../media/image35.png"/><Relationship Id="rId16" Type="http://schemas.openxmlformats.org/officeDocument/2006/relationships/slide" Target="slide20.xml"/><Relationship Id="rId20" Type="http://schemas.openxmlformats.org/officeDocument/2006/relationships/slide" Target="slide26.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4.xml"/><Relationship Id="rId24" Type="http://schemas.openxmlformats.org/officeDocument/2006/relationships/slide" Target="slide30.xml"/><Relationship Id="rId5" Type="http://schemas.openxmlformats.org/officeDocument/2006/relationships/slide" Target="slide6.xml"/><Relationship Id="rId15" Type="http://schemas.openxmlformats.org/officeDocument/2006/relationships/slide" Target="slide18.xml"/><Relationship Id="rId23" Type="http://schemas.openxmlformats.org/officeDocument/2006/relationships/slide" Target="slide29.xml"/><Relationship Id="rId28" Type="http://schemas.openxmlformats.org/officeDocument/2006/relationships/slide" Target="slide4.xml"/><Relationship Id="rId10" Type="http://schemas.openxmlformats.org/officeDocument/2006/relationships/slide" Target="slide13.xml"/><Relationship Id="rId19" Type="http://schemas.openxmlformats.org/officeDocument/2006/relationships/slide" Target="slide24.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8.xml"/><Relationship Id="rId27" Type="http://schemas.openxmlformats.org/officeDocument/2006/relationships/slide" Target="slide33.xml"/></Relationships>
</file>

<file path=ppt/slides/_rels/slide2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4.xml"/><Relationship Id="rId18" Type="http://schemas.openxmlformats.org/officeDocument/2006/relationships/slide" Target="slide20.xml"/><Relationship Id="rId26" Type="http://schemas.openxmlformats.org/officeDocument/2006/relationships/slide" Target="slide30.xml"/><Relationship Id="rId3" Type="http://schemas.openxmlformats.org/officeDocument/2006/relationships/image" Target="../media/image37.png"/><Relationship Id="rId21" Type="http://schemas.openxmlformats.org/officeDocument/2006/relationships/slide" Target="slide24.xml"/><Relationship Id="rId7" Type="http://schemas.openxmlformats.org/officeDocument/2006/relationships/slide" Target="slide6.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9.xml"/><Relationship Id="rId2" Type="http://schemas.openxmlformats.org/officeDocument/2006/relationships/notesSlide" Target="../notesSlides/notesSlide10.xml"/><Relationship Id="rId16" Type="http://schemas.openxmlformats.org/officeDocument/2006/relationships/slide" Target="slide17.xml"/><Relationship Id="rId20" Type="http://schemas.openxmlformats.org/officeDocument/2006/relationships/slide" Target="slide23.xml"/><Relationship Id="rId29" Type="http://schemas.openxmlformats.org/officeDocument/2006/relationships/slide" Target="slide33.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slide" Target="slide12.xml"/><Relationship Id="rId24" Type="http://schemas.openxmlformats.org/officeDocument/2006/relationships/slide" Target="slide28.xml"/><Relationship Id="rId5" Type="http://schemas.openxmlformats.org/officeDocument/2006/relationships/image" Target="../media/image39.png"/><Relationship Id="rId15" Type="http://schemas.openxmlformats.org/officeDocument/2006/relationships/slide" Target="slide16.xml"/><Relationship Id="rId23" Type="http://schemas.openxmlformats.org/officeDocument/2006/relationships/slide" Target="slide27.xml"/><Relationship Id="rId28" Type="http://schemas.openxmlformats.org/officeDocument/2006/relationships/slide" Target="slide32.xml"/><Relationship Id="rId10" Type="http://schemas.openxmlformats.org/officeDocument/2006/relationships/slide" Target="slide11.xml"/><Relationship Id="rId19" Type="http://schemas.openxmlformats.org/officeDocument/2006/relationships/slide" Target="slide21.xml"/><Relationship Id="rId4" Type="http://schemas.openxmlformats.org/officeDocument/2006/relationships/image" Target="../media/image38.png"/><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6.xml"/><Relationship Id="rId27" Type="http://schemas.openxmlformats.org/officeDocument/2006/relationships/slide" Target="slide31.xml"/><Relationship Id="rId30" Type="http://schemas.openxmlformats.org/officeDocument/2006/relationships/slide" Target="slide4.xml"/></Relationships>
</file>

<file path=ppt/slides/_rels/slide2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2.xml"/><Relationship Id="rId3" Type="http://schemas.openxmlformats.org/officeDocument/2006/relationships/image" Target="../media/image41.png"/><Relationship Id="rId21" Type="http://schemas.openxmlformats.org/officeDocument/2006/relationships/slide" Target="slide27.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1.xml"/><Relationship Id="rId2" Type="http://schemas.openxmlformats.org/officeDocument/2006/relationships/image" Target="../media/image40.png"/><Relationship Id="rId16" Type="http://schemas.openxmlformats.org/officeDocument/2006/relationships/slide" Target="slide20.xml"/><Relationship Id="rId20" Type="http://schemas.openxmlformats.org/officeDocument/2006/relationships/slide" Target="slide26.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4.xml"/><Relationship Id="rId24" Type="http://schemas.openxmlformats.org/officeDocument/2006/relationships/slide" Target="slide30.xml"/><Relationship Id="rId5" Type="http://schemas.openxmlformats.org/officeDocument/2006/relationships/slide" Target="slide6.xml"/><Relationship Id="rId15" Type="http://schemas.openxmlformats.org/officeDocument/2006/relationships/slide" Target="slide18.xml"/><Relationship Id="rId23" Type="http://schemas.openxmlformats.org/officeDocument/2006/relationships/slide" Target="slide29.xml"/><Relationship Id="rId28" Type="http://schemas.openxmlformats.org/officeDocument/2006/relationships/slide" Target="slide4.xml"/><Relationship Id="rId10" Type="http://schemas.openxmlformats.org/officeDocument/2006/relationships/slide" Target="slide13.xml"/><Relationship Id="rId19" Type="http://schemas.openxmlformats.org/officeDocument/2006/relationships/slide" Target="slide24.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8.xml"/><Relationship Id="rId27" Type="http://schemas.openxmlformats.org/officeDocument/2006/relationships/slide" Target="slide33.xml"/></Relationships>
</file>

<file path=ppt/slides/_rels/slide24.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2.xml"/><Relationship Id="rId3" Type="http://schemas.openxmlformats.org/officeDocument/2006/relationships/image" Target="../media/image43.png"/><Relationship Id="rId21" Type="http://schemas.openxmlformats.org/officeDocument/2006/relationships/slide" Target="slide27.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1.xml"/><Relationship Id="rId2" Type="http://schemas.openxmlformats.org/officeDocument/2006/relationships/image" Target="../media/image42.png"/><Relationship Id="rId16" Type="http://schemas.openxmlformats.org/officeDocument/2006/relationships/slide" Target="slide20.xml"/><Relationship Id="rId20" Type="http://schemas.openxmlformats.org/officeDocument/2006/relationships/slide" Target="slide26.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4.xml"/><Relationship Id="rId24" Type="http://schemas.openxmlformats.org/officeDocument/2006/relationships/slide" Target="slide30.xml"/><Relationship Id="rId5" Type="http://schemas.openxmlformats.org/officeDocument/2006/relationships/slide" Target="slide6.xml"/><Relationship Id="rId15" Type="http://schemas.openxmlformats.org/officeDocument/2006/relationships/slide" Target="slide18.xml"/><Relationship Id="rId23" Type="http://schemas.openxmlformats.org/officeDocument/2006/relationships/slide" Target="slide29.xml"/><Relationship Id="rId28" Type="http://schemas.openxmlformats.org/officeDocument/2006/relationships/slide" Target="slide4.xml"/><Relationship Id="rId10" Type="http://schemas.openxmlformats.org/officeDocument/2006/relationships/slide" Target="slide13.xml"/><Relationship Id="rId19" Type="http://schemas.openxmlformats.org/officeDocument/2006/relationships/slide" Target="slide23.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8.xml"/><Relationship Id="rId27" Type="http://schemas.openxmlformats.org/officeDocument/2006/relationships/slide" Target="slide33.xml"/></Relationships>
</file>

<file path=ppt/slides/_rels/slide2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29.xml"/><Relationship Id="rId3" Type="http://schemas.openxmlformats.org/officeDocument/2006/relationships/slide" Target="slide5.xml"/><Relationship Id="rId21" Type="http://schemas.openxmlformats.org/officeDocument/2006/relationships/slide" Target="slide33.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26.xml"/><Relationship Id="rId2" Type="http://schemas.openxmlformats.org/officeDocument/2006/relationships/image" Target="../media/image44.png"/><Relationship Id="rId16" Type="http://schemas.openxmlformats.org/officeDocument/2006/relationships/slide" Target="slide25.xml"/><Relationship Id="rId20" Type="http://schemas.openxmlformats.org/officeDocument/2006/relationships/slide" Target="slide32.xml"/><Relationship Id="rId1" Type="http://schemas.openxmlformats.org/officeDocument/2006/relationships/slideLayout" Target="../slideLayouts/slideLayout3.xml"/><Relationship Id="rId6" Type="http://schemas.openxmlformats.org/officeDocument/2006/relationships/slide" Target="slide9.xml"/><Relationship Id="rId11" Type="http://schemas.openxmlformats.org/officeDocument/2006/relationships/slide" Target="slide17.xml"/><Relationship Id="rId5" Type="http://schemas.openxmlformats.org/officeDocument/2006/relationships/slide" Target="slide7.xml"/><Relationship Id="rId15" Type="http://schemas.openxmlformats.org/officeDocument/2006/relationships/slide" Target="slide23.xml"/><Relationship Id="rId23" Type="http://schemas.openxmlformats.org/officeDocument/2006/relationships/image" Target="../media/image45.png"/><Relationship Id="rId10" Type="http://schemas.openxmlformats.org/officeDocument/2006/relationships/slide" Target="slide14.xml"/><Relationship Id="rId19" Type="http://schemas.openxmlformats.org/officeDocument/2006/relationships/slide" Target="slide30.xml"/><Relationship Id="rId4" Type="http://schemas.openxmlformats.org/officeDocument/2006/relationships/slide" Target="slide6.xml"/><Relationship Id="rId9" Type="http://schemas.openxmlformats.org/officeDocument/2006/relationships/slide" Target="slide12.xml"/><Relationship Id="rId14" Type="http://schemas.openxmlformats.org/officeDocument/2006/relationships/slide" Target="slide22.xml"/><Relationship Id="rId22" Type="http://schemas.openxmlformats.org/officeDocument/2006/relationships/slide" Target="slide4.xml"/></Relationships>
</file>

<file path=ppt/slides/_rels/slide2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4.xml"/><Relationship Id="rId18" Type="http://schemas.openxmlformats.org/officeDocument/2006/relationships/slide" Target="slide20.xml"/><Relationship Id="rId26" Type="http://schemas.openxmlformats.org/officeDocument/2006/relationships/slide" Target="slide30.xml"/><Relationship Id="rId3" Type="http://schemas.openxmlformats.org/officeDocument/2006/relationships/image" Target="../media/image47.png"/><Relationship Id="rId21" Type="http://schemas.openxmlformats.org/officeDocument/2006/relationships/slide" Target="slide23.xml"/><Relationship Id="rId7" Type="http://schemas.openxmlformats.org/officeDocument/2006/relationships/slide" Target="slide6.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9.xml"/><Relationship Id="rId2" Type="http://schemas.openxmlformats.org/officeDocument/2006/relationships/image" Target="../media/image46.png"/><Relationship Id="rId16" Type="http://schemas.openxmlformats.org/officeDocument/2006/relationships/slide" Target="slide17.xml"/><Relationship Id="rId20" Type="http://schemas.openxmlformats.org/officeDocument/2006/relationships/slide" Target="slide22.xml"/><Relationship Id="rId29" Type="http://schemas.openxmlformats.org/officeDocument/2006/relationships/slide" Target="slide33.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slide" Target="slide12.xml"/><Relationship Id="rId24" Type="http://schemas.openxmlformats.org/officeDocument/2006/relationships/slide" Target="slide28.xml"/><Relationship Id="rId5" Type="http://schemas.openxmlformats.org/officeDocument/2006/relationships/image" Target="../media/image49.png"/><Relationship Id="rId15" Type="http://schemas.openxmlformats.org/officeDocument/2006/relationships/slide" Target="slide16.xml"/><Relationship Id="rId23" Type="http://schemas.openxmlformats.org/officeDocument/2006/relationships/slide" Target="slide27.xml"/><Relationship Id="rId28" Type="http://schemas.openxmlformats.org/officeDocument/2006/relationships/slide" Target="slide32.xml"/><Relationship Id="rId10" Type="http://schemas.openxmlformats.org/officeDocument/2006/relationships/slide" Target="slide11.xml"/><Relationship Id="rId19" Type="http://schemas.openxmlformats.org/officeDocument/2006/relationships/slide" Target="slide21.xml"/><Relationship Id="rId4" Type="http://schemas.openxmlformats.org/officeDocument/2006/relationships/image" Target="../media/image48.png"/><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4.xml"/><Relationship Id="rId27" Type="http://schemas.openxmlformats.org/officeDocument/2006/relationships/slide" Target="slide31.xml"/><Relationship Id="rId30" Type="http://schemas.openxmlformats.org/officeDocument/2006/relationships/slide" Target="slide4.xml"/></Relationships>
</file>

<file path=ppt/slides/_rels/slide27.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1.xml"/><Relationship Id="rId3" Type="http://schemas.openxmlformats.org/officeDocument/2006/relationships/image" Target="../media/image43.png"/><Relationship Id="rId21" Type="http://schemas.openxmlformats.org/officeDocument/2006/relationships/slide" Target="slide26.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0.xml"/><Relationship Id="rId2" Type="http://schemas.openxmlformats.org/officeDocument/2006/relationships/image" Target="../media/image50.png"/><Relationship Id="rId16" Type="http://schemas.openxmlformats.org/officeDocument/2006/relationships/slide" Target="slide20.xml"/><Relationship Id="rId20" Type="http://schemas.openxmlformats.org/officeDocument/2006/relationships/slide" Target="slide24.xml"/><Relationship Id="rId29"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4.xml"/><Relationship Id="rId24" Type="http://schemas.openxmlformats.org/officeDocument/2006/relationships/slide" Target="slide29.xml"/><Relationship Id="rId5" Type="http://schemas.openxmlformats.org/officeDocument/2006/relationships/slide" Target="slide6.xml"/><Relationship Id="rId15" Type="http://schemas.openxmlformats.org/officeDocument/2006/relationships/slide" Target="slide18.xml"/><Relationship Id="rId23" Type="http://schemas.openxmlformats.org/officeDocument/2006/relationships/slide" Target="slide28.xml"/><Relationship Id="rId28" Type="http://schemas.openxmlformats.org/officeDocument/2006/relationships/slide" Target="slide33.xml"/><Relationship Id="rId10" Type="http://schemas.openxmlformats.org/officeDocument/2006/relationships/slide" Target="slide13.xml"/><Relationship Id="rId19" Type="http://schemas.openxmlformats.org/officeDocument/2006/relationships/slide" Target="slide23.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7.xml"/><Relationship Id="rId27" Type="http://schemas.openxmlformats.org/officeDocument/2006/relationships/slide" Target="slide32.xml"/></Relationships>
</file>

<file path=ppt/slides/_rels/slide2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2.xml"/><Relationship Id="rId3" Type="http://schemas.openxmlformats.org/officeDocument/2006/relationships/image" Target="../media/image43.png"/><Relationship Id="rId21" Type="http://schemas.openxmlformats.org/officeDocument/2006/relationships/slide" Target="slide26.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1.xml"/><Relationship Id="rId2" Type="http://schemas.openxmlformats.org/officeDocument/2006/relationships/image" Target="../media/image51.png"/><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4.xml"/><Relationship Id="rId24" Type="http://schemas.openxmlformats.org/officeDocument/2006/relationships/slide" Target="slide30.xml"/><Relationship Id="rId5" Type="http://schemas.openxmlformats.org/officeDocument/2006/relationships/slide" Target="slide6.xml"/><Relationship Id="rId15" Type="http://schemas.openxmlformats.org/officeDocument/2006/relationships/slide" Target="slide18.xml"/><Relationship Id="rId23" Type="http://schemas.openxmlformats.org/officeDocument/2006/relationships/slide" Target="slide29.xml"/><Relationship Id="rId28" Type="http://schemas.openxmlformats.org/officeDocument/2006/relationships/slide" Target="slide4.xml"/><Relationship Id="rId10" Type="http://schemas.openxmlformats.org/officeDocument/2006/relationships/slide" Target="slide13.xml"/><Relationship Id="rId19" Type="http://schemas.openxmlformats.org/officeDocument/2006/relationships/slide" Target="slide23.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7.xml"/><Relationship Id="rId27" Type="http://schemas.openxmlformats.org/officeDocument/2006/relationships/slide" Target="slide33.xml"/></Relationships>
</file>

<file path=ppt/slides/_rels/slide2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18" Type="http://schemas.openxmlformats.org/officeDocument/2006/relationships/slide" Target="slide21.xml"/><Relationship Id="rId26" Type="http://schemas.openxmlformats.org/officeDocument/2006/relationships/slide" Target="slide31.xml"/><Relationship Id="rId3" Type="http://schemas.openxmlformats.org/officeDocument/2006/relationships/image" Target="../media/image53.png"/><Relationship Id="rId21" Type="http://schemas.openxmlformats.org/officeDocument/2006/relationships/slide" Target="slide24.xml"/><Relationship Id="rId7" Type="http://schemas.openxmlformats.org/officeDocument/2006/relationships/slide" Target="slide7.xml"/><Relationship Id="rId12" Type="http://schemas.openxmlformats.org/officeDocument/2006/relationships/slide" Target="slide14.xml"/><Relationship Id="rId17" Type="http://schemas.openxmlformats.org/officeDocument/2006/relationships/slide" Target="slide20.xml"/><Relationship Id="rId25" Type="http://schemas.openxmlformats.org/officeDocument/2006/relationships/slide" Target="slide30.xml"/><Relationship Id="rId2" Type="http://schemas.openxmlformats.org/officeDocument/2006/relationships/image" Target="../media/image52.png"/><Relationship Id="rId16" Type="http://schemas.openxmlformats.org/officeDocument/2006/relationships/slide" Target="slide18.xml"/><Relationship Id="rId20" Type="http://schemas.openxmlformats.org/officeDocument/2006/relationships/slide" Target="slide23.xml"/><Relationship Id="rId29"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3.xml"/><Relationship Id="rId24" Type="http://schemas.openxmlformats.org/officeDocument/2006/relationships/slide" Target="slide28.xml"/><Relationship Id="rId5" Type="http://schemas.openxmlformats.org/officeDocument/2006/relationships/slide" Target="slide5.xml"/><Relationship Id="rId15" Type="http://schemas.openxmlformats.org/officeDocument/2006/relationships/slide" Target="slide17.xml"/><Relationship Id="rId23" Type="http://schemas.openxmlformats.org/officeDocument/2006/relationships/slide" Target="slide27.xml"/><Relationship Id="rId28" Type="http://schemas.openxmlformats.org/officeDocument/2006/relationships/slide" Target="slide33.xml"/><Relationship Id="rId10" Type="http://schemas.openxmlformats.org/officeDocument/2006/relationships/slide" Target="slide12.xml"/><Relationship Id="rId19" Type="http://schemas.openxmlformats.org/officeDocument/2006/relationships/slide" Target="slide22.xml"/><Relationship Id="rId4" Type="http://schemas.openxmlformats.org/officeDocument/2006/relationships/image" Target="../media/image54.png"/><Relationship Id="rId9" Type="http://schemas.openxmlformats.org/officeDocument/2006/relationships/slide" Target="slide11.xml"/><Relationship Id="rId14" Type="http://schemas.openxmlformats.org/officeDocument/2006/relationships/slide" Target="slide16.xml"/><Relationship Id="rId22" Type="http://schemas.openxmlformats.org/officeDocument/2006/relationships/slide" Target="slide26.xml"/><Relationship Id="rId27" Type="http://schemas.openxmlformats.org/officeDocument/2006/relationships/slide" Target="slide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2.xml"/><Relationship Id="rId3" Type="http://schemas.openxmlformats.org/officeDocument/2006/relationships/image" Target="../media/image56.png"/><Relationship Id="rId21" Type="http://schemas.openxmlformats.org/officeDocument/2006/relationships/slide" Target="slide26.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1.xml"/><Relationship Id="rId2" Type="http://schemas.openxmlformats.org/officeDocument/2006/relationships/image" Target="../media/image55.png"/><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4.xml"/><Relationship Id="rId24" Type="http://schemas.openxmlformats.org/officeDocument/2006/relationships/slide" Target="slide29.xml"/><Relationship Id="rId5" Type="http://schemas.openxmlformats.org/officeDocument/2006/relationships/slide" Target="slide6.xml"/><Relationship Id="rId15" Type="http://schemas.openxmlformats.org/officeDocument/2006/relationships/slide" Target="slide18.xml"/><Relationship Id="rId23" Type="http://schemas.openxmlformats.org/officeDocument/2006/relationships/slide" Target="slide28.xml"/><Relationship Id="rId28" Type="http://schemas.openxmlformats.org/officeDocument/2006/relationships/slide" Target="slide4.xml"/><Relationship Id="rId10" Type="http://schemas.openxmlformats.org/officeDocument/2006/relationships/slide" Target="slide13.xml"/><Relationship Id="rId19" Type="http://schemas.openxmlformats.org/officeDocument/2006/relationships/slide" Target="slide23.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7.xml"/><Relationship Id="rId27" Type="http://schemas.openxmlformats.org/officeDocument/2006/relationships/slide" Target="slide33.xml"/></Relationships>
</file>

<file path=ppt/slides/_rels/slide31.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4.xml"/><Relationship Id="rId3" Type="http://schemas.openxmlformats.org/officeDocument/2006/relationships/slide" Target="slide27.xml"/><Relationship Id="rId7" Type="http://schemas.openxmlformats.org/officeDocument/2006/relationships/slide" Target="slide32.xml"/><Relationship Id="rId12" Type="http://schemas.openxmlformats.org/officeDocument/2006/relationships/slide" Target="slide7.xml"/><Relationship Id="rId2" Type="http://schemas.openxmlformats.org/officeDocument/2006/relationships/slide" Target="slide16.xml"/><Relationship Id="rId1" Type="http://schemas.openxmlformats.org/officeDocument/2006/relationships/slideLayout" Target="../slideLayouts/slideLayout3.xml"/><Relationship Id="rId6" Type="http://schemas.openxmlformats.org/officeDocument/2006/relationships/slide" Target="slide30.xml"/><Relationship Id="rId11" Type="http://schemas.openxmlformats.org/officeDocument/2006/relationships/image" Target="../media/image59.png"/><Relationship Id="rId5" Type="http://schemas.openxmlformats.org/officeDocument/2006/relationships/slide" Target="slide29.xml"/><Relationship Id="rId10" Type="http://schemas.openxmlformats.org/officeDocument/2006/relationships/image" Target="../media/image58.png"/><Relationship Id="rId4" Type="http://schemas.openxmlformats.org/officeDocument/2006/relationships/slide" Target="slide28.xml"/><Relationship Id="rId9" Type="http://schemas.openxmlformats.org/officeDocument/2006/relationships/image" Target="../media/image57.png"/></Relationships>
</file>

<file path=ppt/slides/_rels/slide32.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16.xml"/><Relationship Id="rId7" Type="http://schemas.openxmlformats.org/officeDocument/2006/relationships/slide" Target="slide30.xml"/><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slide" Target="slide29.xml"/><Relationship Id="rId11" Type="http://schemas.openxmlformats.org/officeDocument/2006/relationships/slide" Target="slide4.xml"/><Relationship Id="rId5" Type="http://schemas.openxmlformats.org/officeDocument/2006/relationships/slide" Target="slide28.xml"/><Relationship Id="rId10" Type="http://schemas.openxmlformats.org/officeDocument/2006/relationships/slide" Target="slide7.xml"/><Relationship Id="rId4" Type="http://schemas.openxmlformats.org/officeDocument/2006/relationships/slide" Target="slide27.xml"/><Relationship Id="rId9" Type="http://schemas.openxmlformats.org/officeDocument/2006/relationships/slide" Target="slide33.xml"/></Relationships>
</file>

<file path=ppt/slides/_rels/slide33.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16.xml"/><Relationship Id="rId7" Type="http://schemas.openxmlformats.org/officeDocument/2006/relationships/slide" Target="slide30.xml"/><Relationship Id="rId12" Type="http://schemas.openxmlformats.org/officeDocument/2006/relationships/slide" Target="slide4.xml"/><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slide" Target="slide29.xml"/><Relationship Id="rId11" Type="http://schemas.openxmlformats.org/officeDocument/2006/relationships/slide" Target="slide7.xml"/><Relationship Id="rId5" Type="http://schemas.openxmlformats.org/officeDocument/2006/relationships/slide" Target="slide28.xml"/><Relationship Id="rId10" Type="http://schemas.openxmlformats.org/officeDocument/2006/relationships/image" Target="../media/image61.png"/><Relationship Id="rId4" Type="http://schemas.openxmlformats.org/officeDocument/2006/relationships/slide" Target="slide27.xml"/><Relationship Id="rId9" Type="http://schemas.openxmlformats.org/officeDocument/2006/relationships/slide" Target="slide32.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18" Type="http://schemas.openxmlformats.org/officeDocument/2006/relationships/slide" Target="slide24.xml"/><Relationship Id="rId3" Type="http://schemas.openxmlformats.org/officeDocument/2006/relationships/slide" Target="slide6.xml"/><Relationship Id="rId21" Type="http://schemas.openxmlformats.org/officeDocument/2006/relationships/slide" Target="slide33.xml"/><Relationship Id="rId7" Type="http://schemas.openxmlformats.org/officeDocument/2006/relationships/slide" Target="slide12.xml"/><Relationship Id="rId12" Type="http://schemas.openxmlformats.org/officeDocument/2006/relationships/slide" Target="slide17.xml"/><Relationship Id="rId17" Type="http://schemas.openxmlformats.org/officeDocument/2006/relationships/slide" Target="slide23.xml"/><Relationship Id="rId2" Type="http://schemas.openxmlformats.org/officeDocument/2006/relationships/notesSlide" Target="../notesSlides/notesSlide4.xml"/><Relationship Id="rId16" Type="http://schemas.openxmlformats.org/officeDocument/2006/relationships/slide" Target="slide22.xml"/><Relationship Id="rId20"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6.xml"/><Relationship Id="rId24" Type="http://schemas.openxmlformats.org/officeDocument/2006/relationships/slide" Target="slide28.xml"/><Relationship Id="rId5" Type="http://schemas.openxmlformats.org/officeDocument/2006/relationships/slide" Target="slide10.xml"/><Relationship Id="rId15" Type="http://schemas.openxmlformats.org/officeDocument/2006/relationships/slide" Target="slide21.xml"/><Relationship Id="rId23" Type="http://schemas.openxmlformats.org/officeDocument/2006/relationships/slide" Target="slide27.xml"/><Relationship Id="rId10" Type="http://schemas.openxmlformats.org/officeDocument/2006/relationships/slide" Target="slide15.xml"/><Relationship Id="rId19" Type="http://schemas.openxmlformats.org/officeDocument/2006/relationships/slide" Target="slide29.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0.xml"/><Relationship Id="rId22" Type="http://schemas.openxmlformats.org/officeDocument/2006/relationships/slide" Target="slide26.xml"/></Relationships>
</file>

<file path=ppt/slides/_rels/slide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18" Type="http://schemas.openxmlformats.org/officeDocument/2006/relationships/slide" Target="slide24.xml"/><Relationship Id="rId26" Type="http://schemas.openxmlformats.org/officeDocument/2006/relationships/slide" Target="slide33.xml"/><Relationship Id="rId3" Type="http://schemas.openxmlformats.org/officeDocument/2006/relationships/slide" Target="slide6.xml"/><Relationship Id="rId21" Type="http://schemas.openxmlformats.org/officeDocument/2006/relationships/slide" Target="slide28.xml"/><Relationship Id="rId7" Type="http://schemas.openxmlformats.org/officeDocument/2006/relationships/slide" Target="slide12.xml"/><Relationship Id="rId12" Type="http://schemas.openxmlformats.org/officeDocument/2006/relationships/slide" Target="slide17.xml"/><Relationship Id="rId17" Type="http://schemas.openxmlformats.org/officeDocument/2006/relationships/slide" Target="slide23.xml"/><Relationship Id="rId25" Type="http://schemas.openxmlformats.org/officeDocument/2006/relationships/slide" Target="slide32.xml"/><Relationship Id="rId2" Type="http://schemas.openxmlformats.org/officeDocument/2006/relationships/notesSlide" Target="../notesSlides/notesSlide5.xml"/><Relationship Id="rId16" Type="http://schemas.openxmlformats.org/officeDocument/2006/relationships/slide" Target="slide22.xml"/><Relationship Id="rId20" Type="http://schemas.openxmlformats.org/officeDocument/2006/relationships/slide" Target="slide27.xml"/><Relationship Id="rId29"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11.xml"/><Relationship Id="rId11" Type="http://schemas.openxmlformats.org/officeDocument/2006/relationships/slide" Target="slide16.xml"/><Relationship Id="rId24" Type="http://schemas.openxmlformats.org/officeDocument/2006/relationships/slide" Target="slide31.xml"/><Relationship Id="rId5" Type="http://schemas.openxmlformats.org/officeDocument/2006/relationships/slide" Target="slide10.xml"/><Relationship Id="rId15" Type="http://schemas.openxmlformats.org/officeDocument/2006/relationships/slide" Target="slide21.xml"/><Relationship Id="rId23" Type="http://schemas.openxmlformats.org/officeDocument/2006/relationships/slide" Target="slide30.xml"/><Relationship Id="rId28" Type="http://schemas.openxmlformats.org/officeDocument/2006/relationships/image" Target="../media/image3.png"/><Relationship Id="rId10" Type="http://schemas.openxmlformats.org/officeDocument/2006/relationships/slide" Target="slide15.xml"/><Relationship Id="rId19" Type="http://schemas.openxmlformats.org/officeDocument/2006/relationships/slide" Target="slide26.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0.xml"/><Relationship Id="rId22" Type="http://schemas.openxmlformats.org/officeDocument/2006/relationships/slide" Target="slide29.xml"/><Relationship Id="rId27" Type="http://schemas.openxmlformats.org/officeDocument/2006/relationships/hyperlink" Target="https://www.cnsa.fr/accompagnement-en-etablissement-et-service-allocation-de-ressources/les-soins-en-ehpad/les-coupes-aggir-pathos"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18" Type="http://schemas.openxmlformats.org/officeDocument/2006/relationships/slide" Target="slide24.xml"/><Relationship Id="rId26" Type="http://schemas.openxmlformats.org/officeDocument/2006/relationships/slide" Target="slide33.xml"/><Relationship Id="rId3" Type="http://schemas.openxmlformats.org/officeDocument/2006/relationships/slide" Target="slide5.xml"/><Relationship Id="rId21" Type="http://schemas.openxmlformats.org/officeDocument/2006/relationships/slide" Target="slide28.xml"/><Relationship Id="rId7" Type="http://schemas.openxmlformats.org/officeDocument/2006/relationships/slide" Target="slide12.xml"/><Relationship Id="rId12" Type="http://schemas.openxmlformats.org/officeDocument/2006/relationships/slide" Target="slide17.xml"/><Relationship Id="rId17" Type="http://schemas.openxmlformats.org/officeDocument/2006/relationships/slide" Target="slide23.xml"/><Relationship Id="rId25" Type="http://schemas.openxmlformats.org/officeDocument/2006/relationships/slide" Target="slide32.xml"/><Relationship Id="rId2" Type="http://schemas.openxmlformats.org/officeDocument/2006/relationships/image" Target="../media/image4.png"/><Relationship Id="rId16" Type="http://schemas.openxmlformats.org/officeDocument/2006/relationships/slide" Target="slide22.xml"/><Relationship Id="rId20" Type="http://schemas.openxmlformats.org/officeDocument/2006/relationships/slide" Target="slide27.xml"/><Relationship Id="rId1" Type="http://schemas.openxmlformats.org/officeDocument/2006/relationships/slideLayout" Target="../slideLayouts/slideLayout3.xml"/><Relationship Id="rId6" Type="http://schemas.openxmlformats.org/officeDocument/2006/relationships/slide" Target="slide11.xml"/><Relationship Id="rId11" Type="http://schemas.openxmlformats.org/officeDocument/2006/relationships/slide" Target="slide16.xml"/><Relationship Id="rId24" Type="http://schemas.openxmlformats.org/officeDocument/2006/relationships/slide" Target="slide31.xml"/><Relationship Id="rId5" Type="http://schemas.openxmlformats.org/officeDocument/2006/relationships/slide" Target="slide10.xml"/><Relationship Id="rId15" Type="http://schemas.openxmlformats.org/officeDocument/2006/relationships/slide" Target="slide21.xml"/><Relationship Id="rId23" Type="http://schemas.openxmlformats.org/officeDocument/2006/relationships/slide" Target="slide30.xml"/><Relationship Id="rId10" Type="http://schemas.openxmlformats.org/officeDocument/2006/relationships/slide" Target="slide15.xml"/><Relationship Id="rId19" Type="http://schemas.openxmlformats.org/officeDocument/2006/relationships/slide" Target="slide26.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0.xml"/><Relationship Id="rId22" Type="http://schemas.openxmlformats.org/officeDocument/2006/relationships/slide" Target="slide29.xml"/><Relationship Id="rId27"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7.xml"/><Relationship Id="rId18" Type="http://schemas.openxmlformats.org/officeDocument/2006/relationships/slide" Target="slide23.xml"/><Relationship Id="rId26" Type="http://schemas.openxmlformats.org/officeDocument/2006/relationships/slide" Target="slide32.xml"/><Relationship Id="rId3" Type="http://schemas.openxmlformats.org/officeDocument/2006/relationships/image" Target="../media/image5.png"/><Relationship Id="rId21" Type="http://schemas.openxmlformats.org/officeDocument/2006/relationships/slide" Target="slide27.xml"/><Relationship Id="rId7" Type="http://schemas.openxmlformats.org/officeDocument/2006/relationships/slide" Target="slide11.xml"/><Relationship Id="rId12" Type="http://schemas.openxmlformats.org/officeDocument/2006/relationships/slide" Target="slide16.xml"/><Relationship Id="rId17" Type="http://schemas.openxmlformats.org/officeDocument/2006/relationships/slide" Target="slide22.xml"/><Relationship Id="rId25" Type="http://schemas.openxmlformats.org/officeDocument/2006/relationships/slide" Target="slide31.xml"/><Relationship Id="rId2" Type="http://schemas.openxmlformats.org/officeDocument/2006/relationships/notesSlide" Target="../notesSlides/notesSlide6.xml"/><Relationship Id="rId16" Type="http://schemas.openxmlformats.org/officeDocument/2006/relationships/slide" Target="slide21.xml"/><Relationship Id="rId20" Type="http://schemas.openxmlformats.org/officeDocument/2006/relationships/slide" Target="slide26.xml"/><Relationship Id="rId29"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slide" Target="slide15.xml"/><Relationship Id="rId24" Type="http://schemas.openxmlformats.org/officeDocument/2006/relationships/slide" Target="slide30.xml"/><Relationship Id="rId5" Type="http://schemas.openxmlformats.org/officeDocument/2006/relationships/slide" Target="slide6.xml"/><Relationship Id="rId15" Type="http://schemas.openxmlformats.org/officeDocument/2006/relationships/slide" Target="slide20.xml"/><Relationship Id="rId23" Type="http://schemas.openxmlformats.org/officeDocument/2006/relationships/slide" Target="slide29.xml"/><Relationship Id="rId28" Type="http://schemas.openxmlformats.org/officeDocument/2006/relationships/slide" Target="slide7.xml"/><Relationship Id="rId10" Type="http://schemas.openxmlformats.org/officeDocument/2006/relationships/slide" Target="slide14.xml"/><Relationship Id="rId19" Type="http://schemas.openxmlformats.org/officeDocument/2006/relationships/slide" Target="slide24.xml"/><Relationship Id="rId4" Type="http://schemas.openxmlformats.org/officeDocument/2006/relationships/slide" Target="slide5.xml"/><Relationship Id="rId9" Type="http://schemas.openxmlformats.org/officeDocument/2006/relationships/slide" Target="slide13.xml"/><Relationship Id="rId14" Type="http://schemas.openxmlformats.org/officeDocument/2006/relationships/slide" Target="slide18.xml"/><Relationship Id="rId22" Type="http://schemas.openxmlformats.org/officeDocument/2006/relationships/slide" Target="slide28.xml"/><Relationship Id="rId27" Type="http://schemas.openxmlformats.org/officeDocument/2006/relationships/slide" Target="slide33.xml"/></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7.xml"/><Relationship Id="rId18" Type="http://schemas.openxmlformats.org/officeDocument/2006/relationships/slide" Target="slide23.xml"/><Relationship Id="rId26" Type="http://schemas.openxmlformats.org/officeDocument/2006/relationships/slide" Target="slide32.xml"/><Relationship Id="rId3" Type="http://schemas.openxmlformats.org/officeDocument/2006/relationships/image" Target="../media/image6.png"/><Relationship Id="rId21" Type="http://schemas.openxmlformats.org/officeDocument/2006/relationships/slide" Target="slide27.xml"/><Relationship Id="rId7" Type="http://schemas.openxmlformats.org/officeDocument/2006/relationships/slide" Target="slide11.xml"/><Relationship Id="rId12" Type="http://schemas.openxmlformats.org/officeDocument/2006/relationships/slide" Target="slide16.xml"/><Relationship Id="rId17" Type="http://schemas.openxmlformats.org/officeDocument/2006/relationships/slide" Target="slide22.xml"/><Relationship Id="rId25" Type="http://schemas.openxmlformats.org/officeDocument/2006/relationships/slide" Target="slide31.xml"/><Relationship Id="rId2" Type="http://schemas.openxmlformats.org/officeDocument/2006/relationships/notesSlide" Target="../notesSlides/notesSlide7.xml"/><Relationship Id="rId16" Type="http://schemas.openxmlformats.org/officeDocument/2006/relationships/slide" Target="slide21.xml"/><Relationship Id="rId20" Type="http://schemas.openxmlformats.org/officeDocument/2006/relationships/slide" Target="slide26.xml"/><Relationship Id="rId29"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slide" Target="slide15.xml"/><Relationship Id="rId24" Type="http://schemas.openxmlformats.org/officeDocument/2006/relationships/slide" Target="slide30.xml"/><Relationship Id="rId5" Type="http://schemas.openxmlformats.org/officeDocument/2006/relationships/slide" Target="slide6.xml"/><Relationship Id="rId15" Type="http://schemas.openxmlformats.org/officeDocument/2006/relationships/slide" Target="slide20.xml"/><Relationship Id="rId23" Type="http://schemas.openxmlformats.org/officeDocument/2006/relationships/slide" Target="slide29.xml"/><Relationship Id="rId28" Type="http://schemas.openxmlformats.org/officeDocument/2006/relationships/slide" Target="slide7.xml"/><Relationship Id="rId10" Type="http://schemas.openxmlformats.org/officeDocument/2006/relationships/slide" Target="slide14.xml"/><Relationship Id="rId19" Type="http://schemas.openxmlformats.org/officeDocument/2006/relationships/slide" Target="slide24.xml"/><Relationship Id="rId4" Type="http://schemas.openxmlformats.org/officeDocument/2006/relationships/slide" Target="slide5.xml"/><Relationship Id="rId9" Type="http://schemas.openxmlformats.org/officeDocument/2006/relationships/slide" Target="slide13.xml"/><Relationship Id="rId14" Type="http://schemas.openxmlformats.org/officeDocument/2006/relationships/slide" Target="slide18.xml"/><Relationship Id="rId22" Type="http://schemas.openxmlformats.org/officeDocument/2006/relationships/slide" Target="slide28.xml"/><Relationship Id="rId27" Type="http://schemas.openxmlformats.org/officeDocument/2006/relationships/slide" Target="slide33.xml"/></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1.xml"/><Relationship Id="rId3" Type="http://schemas.openxmlformats.org/officeDocument/2006/relationships/image" Target="../media/image7.png"/><Relationship Id="rId21" Type="http://schemas.openxmlformats.org/officeDocument/2006/relationships/slide" Target="slide26.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0.xml"/><Relationship Id="rId2" Type="http://schemas.openxmlformats.org/officeDocument/2006/relationships/notesSlide" Target="../notesSlides/notesSlide8.xml"/><Relationship Id="rId16" Type="http://schemas.openxmlformats.org/officeDocument/2006/relationships/slide" Target="slide20.xml"/><Relationship Id="rId20" Type="http://schemas.openxmlformats.org/officeDocument/2006/relationships/slide" Target="slide24.xml"/><Relationship Id="rId29" Type="http://schemas.openxmlformats.org/officeDocument/2006/relationships/slide" Target="slide7.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4.xml"/><Relationship Id="rId24" Type="http://schemas.openxmlformats.org/officeDocument/2006/relationships/slide" Target="slide29.xml"/><Relationship Id="rId5" Type="http://schemas.openxmlformats.org/officeDocument/2006/relationships/slide" Target="slide5.xml"/><Relationship Id="rId15" Type="http://schemas.openxmlformats.org/officeDocument/2006/relationships/slide" Target="slide18.xml"/><Relationship Id="rId23" Type="http://schemas.openxmlformats.org/officeDocument/2006/relationships/slide" Target="slide28.xml"/><Relationship Id="rId28" Type="http://schemas.openxmlformats.org/officeDocument/2006/relationships/slide" Target="slide33.xml"/><Relationship Id="rId10" Type="http://schemas.openxmlformats.org/officeDocument/2006/relationships/slide" Target="slide13.xml"/><Relationship Id="rId19" Type="http://schemas.openxmlformats.org/officeDocument/2006/relationships/slide" Target="slide23.xml"/><Relationship Id="rId4" Type="http://schemas.openxmlformats.org/officeDocument/2006/relationships/image" Target="../media/image8.png"/><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7.xml"/><Relationship Id="rId27" Type="http://schemas.openxmlformats.org/officeDocument/2006/relationships/slide" Target="slide32.xml"/><Relationship Id="rId30"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051050" y="2878138"/>
            <a:ext cx="7013575" cy="1169987"/>
          </a:xfrm>
        </p:spPr>
        <p:txBody>
          <a:bodyPr/>
          <a:lstStyle/>
          <a:p>
            <a:r>
              <a:rPr lang="fr-FR" altLang="fr-FR">
                <a:latin typeface="Arial" panose="020B0604020202020204" pitchFamily="34" charset="0"/>
                <a:ea typeface="Calibri" pitchFamily="34" charset="0"/>
                <a:cs typeface="Arial" panose="020B0604020202020204" pitchFamily="34" charset="0"/>
              </a:rPr>
              <a:t>Guide utilisateur GALAAD</a:t>
            </a:r>
          </a:p>
        </p:txBody>
      </p:sp>
      <p:sp>
        <p:nvSpPr>
          <p:cNvPr id="9219" name="Rectangle 3"/>
          <p:cNvSpPr>
            <a:spLocks noGrp="1" noChangeArrowheads="1"/>
          </p:cNvSpPr>
          <p:nvPr>
            <p:ph type="subTitle" idx="1"/>
          </p:nvPr>
        </p:nvSpPr>
        <p:spPr>
          <a:xfrm>
            <a:off x="2051050" y="3789363"/>
            <a:ext cx="6383338" cy="1055687"/>
          </a:xfrm>
        </p:spPr>
        <p:txBody>
          <a:bodyPr/>
          <a:lstStyle/>
          <a:p>
            <a:r>
              <a:rPr lang="fr-FR" altLang="fr-FR">
                <a:latin typeface="Arial" panose="020B0604020202020204" pitchFamily="34" charset="0"/>
                <a:ea typeface="Calibri" pitchFamily="34" charset="0"/>
                <a:cs typeface="Arial" panose="020B0604020202020204" pitchFamily="34" charset="0"/>
              </a:rPr>
              <a:t>Médecin coordonnateur</a:t>
            </a:r>
          </a:p>
        </p:txBody>
      </p:sp>
      <p:sp>
        <p:nvSpPr>
          <p:cNvPr id="2" name="TextBox 1">
            <a:extLst>
              <a:ext uri="{FF2B5EF4-FFF2-40B4-BE49-F238E27FC236}">
                <a16:creationId xmlns:a16="http://schemas.microsoft.com/office/drawing/2014/main" id="{C2062FEB-030C-479F-80DB-C30FF38C6AA9}"/>
              </a:ext>
            </a:extLst>
          </p:cNvPr>
          <p:cNvSpPr txBox="1"/>
          <p:nvPr/>
        </p:nvSpPr>
        <p:spPr>
          <a:xfrm>
            <a:off x="6483985" y="6601619"/>
            <a:ext cx="2580640" cy="246221"/>
          </a:xfrm>
          <a:prstGeom prst="rect">
            <a:avLst/>
          </a:prstGeom>
          <a:solidFill>
            <a:schemeClr val="bg1"/>
          </a:solidFill>
        </p:spPr>
        <p:txBody>
          <a:bodyPr wrap="square" rtlCol="0">
            <a:spAutoFit/>
          </a:bodyPr>
          <a:lstStyle/>
          <a:p>
            <a:r>
              <a:rPr lang="fr-FR" sz="1000"/>
              <a:t>Mise à jour du document : décembre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914698"/>
            <a:ext cx="1836738"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Arial" panose="020B0604020202020204" pitchFamily="34" charset="0"/>
                <a:cs typeface="Arial" panose="020B0604020202020204" pitchFamily="34" charset="0"/>
              </a:rPr>
              <a:t>Préparer l’import</a:t>
            </a:r>
            <a:endParaRPr lang="fr-FR" sz="3200" b="1">
              <a:solidFill>
                <a:srgbClr val="00B050"/>
              </a:solidFill>
              <a:latin typeface="Arial" panose="020B0604020202020204" pitchFamily="34" charset="0"/>
              <a:ea typeface="+mj-ea"/>
              <a:cs typeface="Arial" panose="020B0604020202020204" pitchFamily="34" charset="0"/>
            </a:endParaRPr>
          </a:p>
        </p:txBody>
      </p:sp>
      <p:sp>
        <p:nvSpPr>
          <p:cNvPr id="48" name="Carré corné 47"/>
          <p:cNvSpPr/>
          <p:nvPr/>
        </p:nvSpPr>
        <p:spPr>
          <a:xfrm>
            <a:off x="1979613" y="3783013"/>
            <a:ext cx="7056437" cy="1709589"/>
          </a:xfrm>
          <a:prstGeom prst="foldedCorner">
            <a:avLst>
              <a:gd name="adj" fmla="val 6183"/>
            </a:avLst>
          </a:prstGeom>
          <a:ln w="19050">
            <a:solidFill>
              <a:schemeClr val="accent4">
                <a:lumMod val="75000"/>
                <a:lumOff val="25000"/>
              </a:schemeClr>
            </a:solidFill>
          </a:ln>
        </p:spPr>
        <p:style>
          <a:lnRef idx="2">
            <a:schemeClr val="accent5"/>
          </a:lnRef>
          <a:fillRef idx="1">
            <a:schemeClr val="lt1"/>
          </a:fillRef>
          <a:effectRef idx="0">
            <a:schemeClr val="accent5"/>
          </a:effectRef>
          <a:fontRef idx="minor">
            <a:schemeClr val="dk1"/>
          </a:fontRef>
        </p:style>
        <p:txBody>
          <a:bodyPr>
            <a:spAutoFit/>
          </a:bodyPr>
          <a:lstStyle/>
          <a:p>
            <a:pPr>
              <a:defRPr/>
            </a:pPr>
            <a:r>
              <a:rPr lang="fr-FR" sz="1100" b="1" u="sng">
                <a:latin typeface="Arial" panose="020B0604020202020204" pitchFamily="34" charset="0"/>
                <a:cs typeface="Arial" panose="020B0604020202020204" pitchFamily="34" charset="0"/>
              </a:rPr>
              <a:t>Les alertes AGGIR/PATHOS : </a:t>
            </a:r>
          </a:p>
          <a:p>
            <a:pPr>
              <a:defRPr/>
            </a:pPr>
            <a:endParaRPr lang="fr-FR" sz="1100" b="1" u="sng">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r>
              <a:rPr lang="fr-FR" sz="1100" b="1">
                <a:latin typeface="Arial" panose="020B0604020202020204" pitchFamily="34" charset="0"/>
                <a:cs typeface="Arial" panose="020B0604020202020204" pitchFamily="34" charset="0"/>
              </a:rPr>
              <a:t>Elles sont affichées </a:t>
            </a:r>
            <a:r>
              <a:rPr lang="fr-FR" sz="1100" b="1" u="sng">
                <a:latin typeface="Arial" panose="020B0604020202020204" pitchFamily="34" charset="0"/>
                <a:cs typeface="Arial" panose="020B0604020202020204" pitchFamily="34" charset="0"/>
              </a:rPr>
              <a:t>avant</a:t>
            </a:r>
            <a:r>
              <a:rPr lang="fr-FR" sz="1100" b="1">
                <a:latin typeface="Arial" panose="020B0604020202020204" pitchFamily="34" charset="0"/>
                <a:cs typeface="Arial" panose="020B0604020202020204" pitchFamily="34" charset="0"/>
              </a:rPr>
              <a:t> que le médecin coordonnateur procède à la finalisation de l’import :</a:t>
            </a:r>
          </a:p>
          <a:p>
            <a:pPr>
              <a:defRPr/>
            </a:pPr>
            <a:endParaRPr lang="fr-FR" sz="1100" b="1">
              <a:latin typeface="Arial" panose="020B0604020202020204" pitchFamily="34" charset="0"/>
              <a:cs typeface="Arial" panose="020B0604020202020204" pitchFamily="34" charset="0"/>
            </a:endParaRPr>
          </a:p>
          <a:p>
            <a:pPr>
              <a:defRPr/>
            </a:pPr>
            <a:r>
              <a:rPr lang="fr-FR" sz="1100">
                <a:latin typeface="Arial" panose="020B0604020202020204" pitchFamily="34" charset="0"/>
                <a:cs typeface="Arial" panose="020B0604020202020204" pitchFamily="34" charset="0"/>
              </a:rPr>
              <a:t>Option 1 : Le médecin coordonnateur modifie les fiches dans son logiciel de soins et réimporte la base dans GALAAD</a:t>
            </a:r>
          </a:p>
          <a:p>
            <a:pPr>
              <a:defRPr/>
            </a:pPr>
            <a:endParaRPr lang="fr-FR" sz="1100">
              <a:latin typeface="Arial" panose="020B0604020202020204" pitchFamily="34" charset="0"/>
              <a:cs typeface="Arial" panose="020B0604020202020204" pitchFamily="34" charset="0"/>
            </a:endParaRPr>
          </a:p>
          <a:p>
            <a:pPr>
              <a:defRPr/>
            </a:pPr>
            <a:r>
              <a:rPr lang="fr-FR" sz="1100">
                <a:latin typeface="Arial" panose="020B0604020202020204" pitchFamily="34" charset="0"/>
                <a:cs typeface="Arial" panose="020B0604020202020204" pitchFamily="34" charset="0"/>
              </a:rPr>
              <a:t>Option 2 : Le médecin coordonnateur procède directement à la finalisation de l’import sans modifier les fiches dans son logiciel de soin.</a:t>
            </a:r>
          </a:p>
        </p:txBody>
      </p:sp>
      <p:sp>
        <p:nvSpPr>
          <p:cNvPr id="49" name="Carré corné 48"/>
          <p:cNvSpPr/>
          <p:nvPr/>
        </p:nvSpPr>
        <p:spPr>
          <a:xfrm>
            <a:off x="1979613" y="1400175"/>
            <a:ext cx="7056437" cy="1326356"/>
          </a:xfrm>
          <a:prstGeom prst="foldedCorner">
            <a:avLst>
              <a:gd name="adj" fmla="val 7272"/>
            </a:avLst>
          </a:prstGeom>
          <a:ln w="19050">
            <a:solidFill>
              <a:schemeClr val="accent4">
                <a:lumMod val="75000"/>
                <a:lumOff val="25000"/>
              </a:schemeClr>
            </a:solidFill>
          </a:ln>
        </p:spPr>
        <p:style>
          <a:lnRef idx="2">
            <a:schemeClr val="accent5"/>
          </a:lnRef>
          <a:fillRef idx="1">
            <a:schemeClr val="lt1"/>
          </a:fillRef>
          <a:effectRef idx="0">
            <a:schemeClr val="accent5"/>
          </a:effectRef>
          <a:fontRef idx="minor">
            <a:schemeClr val="dk1"/>
          </a:fontRef>
        </p:style>
        <p:txBody>
          <a:bodyPr>
            <a:spAutoFit/>
          </a:bodyPr>
          <a:lstStyle/>
          <a:p>
            <a:pPr>
              <a:defRPr/>
            </a:pPr>
            <a:r>
              <a:rPr lang="fr-FR" sz="1100" b="1" u="sng">
                <a:latin typeface="Arial" panose="020B0604020202020204" pitchFamily="34" charset="0"/>
                <a:cs typeface="Arial" panose="020B0604020202020204" pitchFamily="34" charset="0"/>
              </a:rPr>
              <a:t>Quelques règles avant l’import </a:t>
            </a:r>
            <a:r>
              <a:rPr lang="fr-FR" sz="1100" b="1">
                <a:latin typeface="Arial" panose="020B0604020202020204" pitchFamily="34" charset="0"/>
                <a:cs typeface="Arial" panose="020B0604020202020204" pitchFamily="34" charset="0"/>
              </a:rPr>
              <a:t>: </a:t>
            </a:r>
          </a:p>
          <a:p>
            <a:pPr marL="82550" indent="-82550">
              <a:defRPr/>
            </a:pPr>
            <a:r>
              <a:rPr lang="fr-FR" sz="1200" b="1">
                <a:solidFill>
                  <a:srgbClr val="00B050"/>
                </a:solidFill>
                <a:latin typeface="Arial" panose="020B0604020202020204" pitchFamily="34" charset="0"/>
                <a:cs typeface="Arial" panose="020B0604020202020204" pitchFamily="34" charset="0"/>
              </a:rPr>
              <a:t>L’import n’est possible que pour les études qui sont à l’état</a:t>
            </a:r>
            <a:r>
              <a:rPr lang="fr-FR" sz="1400" b="1">
                <a:solidFill>
                  <a:srgbClr val="00B050"/>
                </a:solidFill>
                <a:latin typeface="Arial" panose="020B0604020202020204" pitchFamily="34" charset="0"/>
                <a:cs typeface="Arial" panose="020B0604020202020204" pitchFamily="34" charset="0"/>
              </a:rPr>
              <a:t> «</a:t>
            </a:r>
            <a:r>
              <a:rPr lang="fr-FR" sz="1400" b="1" u="sng">
                <a:solidFill>
                  <a:srgbClr val="00B050"/>
                </a:solidFill>
                <a:latin typeface="Arial" panose="020B0604020202020204" pitchFamily="34" charset="0"/>
                <a:cs typeface="Arial" panose="020B0604020202020204" pitchFamily="34" charset="0"/>
              </a:rPr>
              <a:t> En saisie</a:t>
            </a:r>
            <a:r>
              <a:rPr lang="fr-FR" sz="1400" b="1">
                <a:solidFill>
                  <a:srgbClr val="00B050"/>
                </a:solidFill>
                <a:latin typeface="Arial" panose="020B0604020202020204" pitchFamily="34" charset="0"/>
                <a:cs typeface="Arial" panose="020B0604020202020204" pitchFamily="34" charset="0"/>
              </a:rPr>
              <a:t> »</a:t>
            </a:r>
          </a:p>
          <a:p>
            <a:pPr marL="82550" indent="-82550">
              <a:defRPr/>
            </a:pPr>
            <a:endParaRPr lang="fr-FR" sz="1400" b="1">
              <a:solidFill>
                <a:srgbClr val="CC0099"/>
              </a:solidFill>
              <a:latin typeface="Arial" panose="020B0604020202020204" pitchFamily="34" charset="0"/>
              <a:cs typeface="Arial" panose="020B0604020202020204" pitchFamily="34" charset="0"/>
            </a:endParaRPr>
          </a:p>
          <a:p>
            <a:pPr marL="82550" indent="-82550">
              <a:defRPr/>
            </a:pPr>
            <a:r>
              <a:rPr lang="fr-FR" sz="1100" u="sng">
                <a:latin typeface="Arial" panose="020B0604020202020204" pitchFamily="34" charset="0"/>
                <a:cs typeface="Arial" panose="020B0604020202020204" pitchFamily="34" charset="0"/>
              </a:rPr>
              <a:t>Pour être à l’état « En saisie » l’étude doit au préalable </a:t>
            </a:r>
            <a:r>
              <a:rPr lang="fr-FR" sz="1100">
                <a:latin typeface="Arial" panose="020B0604020202020204" pitchFamily="34" charset="0"/>
                <a:cs typeface="Arial" panose="020B0604020202020204" pitchFamily="34" charset="0"/>
              </a:rPr>
              <a:t>:</a:t>
            </a:r>
          </a:p>
          <a:p>
            <a:pPr marL="82550" indent="-82550">
              <a:buFont typeface="Wingdings" pitchFamily="2" charset="2"/>
              <a:buChar char="§"/>
              <a:defRPr/>
            </a:pPr>
            <a:r>
              <a:rPr lang="fr-FR" sz="1100">
                <a:latin typeface="Arial" panose="020B0604020202020204" pitchFamily="34" charset="0"/>
                <a:cs typeface="Arial" panose="020B0604020202020204" pitchFamily="34" charset="0"/>
              </a:rPr>
              <a:t>Avoir été créée et initialisée par le MGARS. Les MVCD et MVARS ont saisi les dates de validation AGGIR et PATHOS et le </a:t>
            </a:r>
            <a:r>
              <a:rPr lang="fr-FR" sz="1300" b="1">
                <a:latin typeface="Arial" panose="020B0604020202020204" pitchFamily="34" charset="0"/>
                <a:cs typeface="Arial" panose="020B0604020202020204" pitchFamily="34" charset="0"/>
              </a:rPr>
              <a:t>médecin coordonnateur a saisi la date d’évaluation dans la fiche étude</a:t>
            </a:r>
            <a:r>
              <a:rPr lang="fr-FR" sz="1100">
                <a:latin typeface="Arial" panose="020B0604020202020204" pitchFamily="34" charset="0"/>
                <a:cs typeface="Arial" panose="020B0604020202020204" pitchFamily="34" charset="0"/>
              </a:rPr>
              <a:t>.</a:t>
            </a:r>
            <a:r>
              <a:rPr lang="fr-FR" sz="1200" b="1">
                <a:latin typeface="Arial" panose="020B0604020202020204" pitchFamily="34" charset="0"/>
                <a:cs typeface="Arial" panose="020B0604020202020204" pitchFamily="34" charset="0"/>
              </a:rPr>
              <a:t> </a:t>
            </a:r>
            <a:endParaRPr lang="fr-FR" sz="1100">
              <a:latin typeface="Arial" panose="020B0604020202020204" pitchFamily="34" charset="0"/>
              <a:cs typeface="Arial" panose="020B0604020202020204" pitchFamily="34" charset="0"/>
            </a:endParaRPr>
          </a:p>
        </p:txBody>
      </p:sp>
      <p:grpSp>
        <p:nvGrpSpPr>
          <p:cNvPr id="4" name="Groupe 3"/>
          <p:cNvGrpSpPr/>
          <p:nvPr/>
        </p:nvGrpSpPr>
        <p:grpSpPr>
          <a:xfrm>
            <a:off x="1974801" y="2740858"/>
            <a:ext cx="7098506" cy="553998"/>
            <a:chOff x="1937544" y="3008312"/>
            <a:chExt cx="7098506" cy="553998"/>
          </a:xfrm>
        </p:grpSpPr>
        <p:sp>
          <p:nvSpPr>
            <p:cNvPr id="45" name="Rectangle 44"/>
            <p:cNvSpPr/>
            <p:nvPr/>
          </p:nvSpPr>
          <p:spPr>
            <a:xfrm>
              <a:off x="1938338" y="3008312"/>
              <a:ext cx="7097712" cy="553998"/>
            </a:xfrm>
            <a:prstGeom prst="rect">
              <a:avLst/>
            </a:prstGeom>
            <a:solidFill>
              <a:schemeClr val="accent5">
                <a:lumMod val="75000"/>
              </a:schemeClr>
            </a:solidFill>
            <a:ln w="12700">
              <a:noFill/>
            </a:ln>
          </p:spPr>
          <p:txBody>
            <a:bodyPr>
              <a:spAutoFit/>
            </a:bodyPr>
            <a:lstStyle/>
            <a:p>
              <a:pPr marL="355600" indent="-84138">
                <a:buFont typeface="Wingdings" pitchFamily="2" charset="2"/>
                <a:buChar char="§"/>
                <a:defRPr/>
              </a:pPr>
              <a:r>
                <a:rPr lang="fr-FR" sz="1000">
                  <a:solidFill>
                    <a:schemeClr val="bg1"/>
                  </a:solidFill>
                  <a:latin typeface="Arial" panose="020B0604020202020204" pitchFamily="34" charset="0"/>
                  <a:cs typeface="Arial" panose="020B0604020202020204" pitchFamily="34" charset="0"/>
                </a:rPr>
                <a:t>L’import ne peut être partiel (toutes les données AGGIR et PATHOS des fiches personnes de l’établissement doivent  être présentes )</a:t>
              </a:r>
            </a:p>
            <a:p>
              <a:pPr marL="355600" indent="-84138">
                <a:buFont typeface="Wingdings" pitchFamily="2" charset="2"/>
                <a:buChar char="§"/>
                <a:defRPr/>
              </a:pPr>
              <a:r>
                <a:rPr lang="fr-FR" sz="1000">
                  <a:solidFill>
                    <a:schemeClr val="bg1"/>
                  </a:solidFill>
                  <a:latin typeface="Arial" panose="020B0604020202020204" pitchFamily="34" charset="0"/>
                  <a:ea typeface="Times New Roman" pitchFamily="18" charset="0"/>
                  <a:cs typeface="Arial" panose="020B0604020202020204" pitchFamily="34" charset="0"/>
                </a:rPr>
                <a:t>Si une fiche personne a déjà été saisie manuellement dans GALAAD, l’import est impossible.</a:t>
              </a:r>
              <a:endParaRPr lang="fr-FR" sz="1000">
                <a:solidFill>
                  <a:schemeClr val="bg1"/>
                </a:solidFill>
                <a:latin typeface="Arial" panose="020B0604020202020204" pitchFamily="34" charset="0"/>
                <a:cs typeface="Arial" panose="020B0604020202020204" pitchFamily="34" charset="0"/>
              </a:endParaRPr>
            </a:p>
          </p:txBody>
        </p:sp>
        <p:pic>
          <p:nvPicPr>
            <p:cNvPr id="18441" name="Picture 2" descr="C:\Users\amoa-desms\AppData\Local\Microsoft\Windows\Temporary Internet Files\Content.IE5\AYV0Y7UT\warning-sign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544" y="3058348"/>
              <a:ext cx="3603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e 4"/>
          <p:cNvGrpSpPr/>
          <p:nvPr/>
        </p:nvGrpSpPr>
        <p:grpSpPr>
          <a:xfrm>
            <a:off x="1966789" y="5524103"/>
            <a:ext cx="7099300" cy="367506"/>
            <a:chOff x="1936750" y="5691982"/>
            <a:chExt cx="7099300" cy="367506"/>
          </a:xfrm>
        </p:grpSpPr>
        <p:sp>
          <p:nvSpPr>
            <p:cNvPr id="15" name="Rectangle 14"/>
            <p:cNvSpPr/>
            <p:nvPr/>
          </p:nvSpPr>
          <p:spPr>
            <a:xfrm>
              <a:off x="1938338" y="5691982"/>
              <a:ext cx="7097712" cy="367506"/>
            </a:xfrm>
            <a:prstGeom prst="rect">
              <a:avLst/>
            </a:prstGeom>
            <a:solidFill>
              <a:schemeClr val="accent5">
                <a:lumMod val="75000"/>
              </a:schemeClr>
            </a:solidFill>
            <a:ln w="12700">
              <a:noFill/>
            </a:ln>
          </p:spPr>
          <p:txBody>
            <a:bodyPr/>
            <a:lstStyle/>
            <a:p>
              <a:pPr marL="357188">
                <a:defRPr/>
              </a:pPr>
              <a:r>
                <a:rPr lang="fr-FR" sz="1000">
                  <a:solidFill>
                    <a:schemeClr val="bg1"/>
                  </a:solidFill>
                  <a:latin typeface="Arial" panose="020B0604020202020204" pitchFamily="34" charset="0"/>
                  <a:cs typeface="Arial" panose="020B0604020202020204" pitchFamily="34" charset="0"/>
                </a:rPr>
                <a:t>Dès que l’import est </a:t>
              </a:r>
              <a:r>
                <a:rPr lang="fr-FR" sz="1000" u="sng">
                  <a:solidFill>
                    <a:schemeClr val="bg1"/>
                  </a:solidFill>
                  <a:latin typeface="Arial" panose="020B0604020202020204" pitchFamily="34" charset="0"/>
                  <a:cs typeface="Arial" panose="020B0604020202020204" pitchFamily="34" charset="0"/>
                </a:rPr>
                <a:t>terminé</a:t>
              </a:r>
              <a:r>
                <a:rPr lang="fr-FR" sz="1000">
                  <a:solidFill>
                    <a:schemeClr val="bg1"/>
                  </a:solidFill>
                  <a:latin typeface="Arial" panose="020B0604020202020204" pitchFamily="34" charset="0"/>
                  <a:cs typeface="Arial" panose="020B0604020202020204" pitchFamily="34" charset="0"/>
                </a:rPr>
                <a:t> dans GALAAD, les fiches personnes ne sont plus modifiables. L’étude passe à l’état « Finalisée ».</a:t>
              </a:r>
              <a:r>
                <a:rPr lang="fr-FR" sz="1000">
                  <a:solidFill>
                    <a:schemeClr val="bg1"/>
                  </a:solidFill>
                  <a:latin typeface="Arial" panose="020B0604020202020204" pitchFamily="34" charset="0"/>
                  <a:cs typeface="Arial" panose="020B0604020202020204" pitchFamily="34" charset="0"/>
                  <a:sym typeface="Wingdings" pitchFamily="2" charset="2"/>
                </a:rPr>
                <a:t> Un email est envoyé aux médecins valideurs ARS et CD ainsi qu’au médecin gestionnaire ARS</a:t>
              </a:r>
            </a:p>
            <a:p>
              <a:pPr marL="357188">
                <a:defRPr/>
              </a:pPr>
              <a:endParaRPr lang="fr-FR" sz="1000">
                <a:solidFill>
                  <a:schemeClr val="bg1"/>
                </a:solidFill>
                <a:latin typeface="Arial" panose="020B0604020202020204" pitchFamily="34" charset="0"/>
                <a:cs typeface="Arial" panose="020B0604020202020204" pitchFamily="34" charset="0"/>
              </a:endParaRPr>
            </a:p>
          </p:txBody>
        </p:sp>
        <p:pic>
          <p:nvPicPr>
            <p:cNvPr id="18442" name="Picture 2" descr="C:\Users\amoa-desms\AppData\Local\Microsoft\Windows\Temporary Internet Files\Content.IE5\AYV0Y7UT\warning-sign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0" y="5724923"/>
              <a:ext cx="361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2"/>
          <p:cNvSpPr/>
          <p:nvPr/>
        </p:nvSpPr>
        <p:spPr bwMode="gray">
          <a:xfrm>
            <a:off x="0" y="1265238"/>
            <a:ext cx="1835150" cy="5280342"/>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latin typeface="+mj-lt"/>
                <a:cs typeface="Calibri" pitchFamily="34" charset="0"/>
              </a:rPr>
              <a:t>1.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3"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4"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latin typeface="+mj-lt"/>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5"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latin typeface="+mj-lt"/>
                <a:cs typeface="Calibri" pitchFamily="34" charset="0"/>
              </a:rPr>
              <a:t>2. Importer une étude</a:t>
            </a:r>
          </a:p>
          <a:p>
            <a:pPr marL="0" lvl="2" indent="92075">
              <a:spcBef>
                <a:spcPts val="0"/>
              </a:spcBef>
              <a:spcAft>
                <a:spcPts val="50"/>
              </a:spcAft>
              <a:defRPr/>
            </a:pPr>
            <a:r>
              <a:rPr lang="fr-FR" sz="850" b="1">
                <a:latin typeface="Arial" panose="020B0604020202020204" pitchFamily="34" charset="0"/>
                <a:cs typeface="Arial" panose="020B0604020202020204" pitchFamily="34" charset="0"/>
              </a:rPr>
              <a:t>2.1 </a:t>
            </a:r>
            <a:r>
              <a:rPr lang="fr-FR" sz="850" b="1" kern="0">
                <a:solidFill>
                  <a:srgbClr val="000000"/>
                </a:solidFill>
                <a:latin typeface="Arial" panose="020B0604020202020204" pitchFamily="34" charset="0"/>
                <a:cs typeface="Arial" panose="020B0604020202020204" pitchFamily="34" charset="0"/>
              </a:rPr>
              <a:t>Préparer l’import</a:t>
            </a:r>
            <a:endParaRPr lang="fr-FR" sz="850" b="1">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latin typeface="+mj-lt"/>
                <a:cs typeface="Calibri" pitchFamily="34" charset="0"/>
              </a:rPr>
              <a:t>2.2 </a:t>
            </a:r>
            <a:r>
              <a:rPr lang="fr-FR" sz="850" kern="0">
                <a:latin typeface="+mj-lt"/>
                <a:cs typeface="+mn-cs"/>
                <a:hlinkClick r:id="rId6" action="ppaction://hlinksldjump"/>
              </a:rPr>
              <a:t>Importer le fichier </a:t>
            </a:r>
            <a:endParaRPr lang="fr-FR" sz="850" kern="0">
              <a:latin typeface="+mj-lt"/>
              <a:cs typeface="+mn-cs"/>
            </a:endParaRPr>
          </a:p>
          <a:p>
            <a:pPr marL="0" lvl="2" indent="92075">
              <a:spcBef>
                <a:spcPts val="0"/>
              </a:spcBef>
              <a:spcAft>
                <a:spcPts val="50"/>
              </a:spcAft>
              <a:defRPr/>
            </a:pPr>
            <a:r>
              <a:rPr lang="fr-FR" sz="850" kern="0">
                <a:latin typeface="+mj-lt"/>
                <a:cs typeface="+mn-cs"/>
              </a:rPr>
              <a:t>2.3 </a:t>
            </a:r>
            <a:r>
              <a:rPr lang="fr-FR" sz="850" kern="0">
                <a:latin typeface="+mj-lt"/>
                <a:cs typeface="+mn-cs"/>
                <a:hlinkClick r:id="rId7" action="ppaction://hlinksldjump"/>
              </a:rPr>
              <a:t>Contrôler et finaliser l’import</a:t>
            </a:r>
            <a:endParaRPr lang="fr-FR" sz="850" kern="0">
              <a:latin typeface="+mj-lt"/>
              <a:cs typeface="+mn-cs"/>
            </a:endParaRPr>
          </a:p>
          <a:p>
            <a:pPr marL="0" lvl="2">
              <a:spcBef>
                <a:spcPts val="0"/>
              </a:spcBef>
              <a:spcAft>
                <a:spcPts val="50"/>
              </a:spcAft>
              <a:defRPr/>
            </a:pPr>
            <a:r>
              <a:rPr lang="fr-FR" sz="850">
                <a:latin typeface="+mj-lt"/>
                <a:cs typeface="Calibri" pitchFamily="34" charset="0"/>
              </a:rPr>
              <a:t>3. Saisir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3.1 </a:t>
            </a:r>
            <a:r>
              <a:rPr lang="fr-FR" sz="850" kern="0">
                <a:latin typeface="+mj-lt"/>
                <a:cs typeface="+mn-cs"/>
                <a:hlinkClick r:id="rId8" action="ppaction://hlinksldjump"/>
              </a:rPr>
              <a:t>Initialiser le service</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3.2 </a:t>
            </a:r>
            <a:r>
              <a:rPr lang="fr-FR" sz="850" u="sng" kern="0">
                <a:latin typeface="+mj-lt"/>
                <a:cs typeface="+mn-cs"/>
                <a:hlinkClick r:id="rId9" action="ppaction://hlinksldjump"/>
              </a:rPr>
              <a:t>Créer les fiches personnes</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3.3 </a:t>
            </a:r>
            <a:r>
              <a:rPr lang="fr-FR" sz="850" kern="0">
                <a:latin typeface="+mj-lt"/>
                <a:cs typeface="+mn-cs"/>
                <a:hlinkClick r:id="rId10" action="ppaction://hlinksldjump"/>
              </a:rPr>
              <a:t>Saisir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3.4 </a:t>
            </a:r>
            <a:r>
              <a:rPr lang="fr-FR" sz="850" kern="0">
                <a:latin typeface="+mj-lt"/>
                <a:cs typeface="+mn-cs"/>
                <a:hlinkClick r:id="rId11" action="ppaction://hlinksldjump"/>
              </a:rPr>
              <a:t>Saisir le volet PATHOS </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3.5 </a:t>
            </a:r>
            <a:r>
              <a:rPr lang="fr-FR" sz="850" kern="0">
                <a:latin typeface="+mj-lt"/>
                <a:cs typeface="+mn-cs"/>
                <a:hlinkClick r:id="rId12" action="ppaction://hlinksldjump"/>
              </a:rPr>
              <a:t>Contrôler les volets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3.6 </a:t>
            </a:r>
            <a:r>
              <a:rPr lang="fr-FR" sz="850" kern="0">
                <a:latin typeface="+mj-lt"/>
                <a:cs typeface="+mn-cs"/>
                <a:hlinkClick r:id="rId13" action="ppaction://hlinksldjump"/>
              </a:rPr>
              <a:t>Finaliser l’étude</a:t>
            </a:r>
            <a:endParaRPr lang="fr-FR" sz="850" kern="0">
              <a:latin typeface="+mj-lt"/>
              <a:cs typeface="+mn-cs"/>
            </a:endParaRPr>
          </a:p>
          <a:p>
            <a:pPr marL="0" lvl="2">
              <a:spcBef>
                <a:spcPts val="0"/>
              </a:spcBef>
              <a:spcAft>
                <a:spcPts val="50"/>
              </a:spcAft>
              <a:defRPr/>
            </a:pPr>
            <a:r>
              <a:rPr lang="fr-FR" sz="850">
                <a:latin typeface="+mj-lt"/>
                <a:cs typeface="Calibri" pitchFamily="34" charset="0"/>
              </a:rPr>
              <a:t>4. Valider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4.1 </a:t>
            </a:r>
            <a:r>
              <a:rPr lang="fr-FR" sz="850" kern="0">
                <a:latin typeface="+mj-lt"/>
                <a:cs typeface="+mn-cs"/>
                <a:hlinkClick r:id="rId14" action="ppaction://hlinksldjump"/>
              </a:rPr>
              <a:t>Modifier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kern="0">
                <a:latin typeface="+mj-lt"/>
                <a:cs typeface="+mn-cs"/>
                <a:hlinkClick r:id="rId15" action="ppaction://hlinksldjump"/>
              </a:rPr>
              <a:t>Modifier le volet PATHOS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kern="0">
                <a:latin typeface="+mj-lt"/>
                <a:cs typeface="+mn-cs"/>
                <a:hlinkClick r:id="rId16" action="ppaction://hlinksldjump"/>
              </a:rPr>
              <a:t>Saisir une fiche argumentaire</a:t>
            </a:r>
            <a:endParaRPr lang="fr-FR" sz="850" kern="0">
              <a:latin typeface="+mj-lt"/>
              <a:cs typeface="+mn-cs"/>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kern="0">
                <a:latin typeface="+mj-lt"/>
                <a:cs typeface="+mn-cs"/>
                <a:hlinkClick r:id="rId17" action="ppaction://hlinksldjump"/>
              </a:rPr>
              <a:t>Signer les fiches validées</a:t>
            </a:r>
            <a:endParaRPr lang="fr-FR" sz="850">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18"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19"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0"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1"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2"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3"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4"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5" action="ppaction://hlinksldjump"/>
              </a:rPr>
              <a:t>É</a:t>
            </a:r>
            <a:r>
              <a:rPr lang="fr-FR" sz="850" u="sng" kern="0">
                <a:solidFill>
                  <a:schemeClr val="accent1"/>
                </a:solidFill>
                <a:hlinkClick r:id="rId25"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6" action="ppaction://hlinksldjump"/>
              </a:rPr>
              <a:t>Editer des bilans</a:t>
            </a:r>
            <a:endParaRPr lang="fr-FR" sz="850" kern="0">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85725" indent="179388">
              <a:spcAft>
                <a:spcPts val="100"/>
              </a:spcAft>
              <a:defRPr/>
            </a:pPr>
            <a:endParaRPr lang="fr-FR" sz="850">
              <a:latin typeface="+mj-lt"/>
              <a:cs typeface="Calibri" pitchFamily="34" charset="0"/>
            </a:endParaRPr>
          </a:p>
        </p:txBody>
      </p:sp>
      <p:sp>
        <p:nvSpPr>
          <p:cNvPr id="14" name="ZoneTexte 69">
            <a:hlinkClick r:id="rId5" action="ppaction://hlinksldjump"/>
            <a:extLst>
              <a:ext uri="{FF2B5EF4-FFF2-40B4-BE49-F238E27FC236}">
                <a16:creationId xmlns:a16="http://schemas.microsoft.com/office/drawing/2014/main" id="{6C26491C-6B9C-46AC-AAD6-058F1B2B5AD0}"/>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7" action="ppaction://hlinksldjump"/>
              </a:rPr>
              <a:t>Sommaire</a:t>
            </a:r>
            <a:endParaRPr lang="fr-FR" sz="1200">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6">
            <a:extLst>
              <a:ext uri="{FF2B5EF4-FFF2-40B4-BE49-F238E27FC236}">
                <a16:creationId xmlns:a16="http://schemas.microsoft.com/office/drawing/2014/main" id="{457A8784-DA3B-4424-B0C7-DE3D32420141}"/>
              </a:ext>
            </a:extLst>
          </p:cNvPr>
          <p:cNvPicPr>
            <a:picLocks noChangeAspect="1"/>
          </p:cNvPicPr>
          <p:nvPr/>
        </p:nvPicPr>
        <p:blipFill rotWithShape="1">
          <a:blip r:embed="rId3"/>
          <a:srcRect l="20894" t="12099" r="21429" b="19634"/>
          <a:stretch/>
        </p:blipFill>
        <p:spPr>
          <a:xfrm>
            <a:off x="1912435" y="3837122"/>
            <a:ext cx="4023592" cy="2677481"/>
          </a:xfrm>
          <a:prstGeom prst="rect">
            <a:avLst/>
          </a:prstGeom>
        </p:spPr>
      </p:pic>
      <p:pic>
        <p:nvPicPr>
          <p:cNvPr id="6" name="Image 6">
            <a:extLst>
              <a:ext uri="{FF2B5EF4-FFF2-40B4-BE49-F238E27FC236}">
                <a16:creationId xmlns:a16="http://schemas.microsoft.com/office/drawing/2014/main" id="{11ED3152-D5BE-4321-B995-2F0C0BFA3C40}"/>
              </a:ext>
            </a:extLst>
          </p:cNvPr>
          <p:cNvPicPr>
            <a:picLocks noChangeAspect="1"/>
          </p:cNvPicPr>
          <p:nvPr/>
        </p:nvPicPr>
        <p:blipFill rotWithShape="1">
          <a:blip r:embed="rId4"/>
          <a:srcRect l="22635" t="15558" r="23600" b="13495"/>
          <a:stretch/>
        </p:blipFill>
        <p:spPr>
          <a:xfrm>
            <a:off x="1948278" y="1269551"/>
            <a:ext cx="3435612" cy="2548872"/>
          </a:xfrm>
          <a:prstGeom prst="rect">
            <a:avLst/>
          </a:prstGeom>
        </p:spPr>
      </p:pic>
      <p:sp>
        <p:nvSpPr>
          <p:cNvPr id="15" name="Rectangle 14"/>
          <p:cNvSpPr/>
          <p:nvPr/>
        </p:nvSpPr>
        <p:spPr>
          <a:xfrm>
            <a:off x="0" y="2047721"/>
            <a:ext cx="1836738"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j-lt"/>
                <a:cs typeface="+mn-cs"/>
              </a:rPr>
              <a:t>Importer le fichier</a:t>
            </a:r>
            <a:endParaRPr lang="fr-FR" sz="3200" b="1">
              <a:solidFill>
                <a:srgbClr val="00B050"/>
              </a:solidFill>
              <a:latin typeface="+mj-lt"/>
              <a:ea typeface="+mj-ea"/>
              <a:cs typeface="Calibri" pitchFamily="34" charset="0"/>
            </a:endParaRPr>
          </a:p>
        </p:txBody>
      </p:sp>
      <p:sp>
        <p:nvSpPr>
          <p:cNvPr id="35" name="Rectangle 34"/>
          <p:cNvSpPr/>
          <p:nvPr/>
        </p:nvSpPr>
        <p:spPr>
          <a:xfrm>
            <a:off x="6087025" y="1484312"/>
            <a:ext cx="2946118" cy="438582"/>
          </a:xfrm>
          <a:prstGeom prst="rect">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defRPr/>
            </a:pPr>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a:t>
            </a:r>
            <a:r>
              <a:rPr lang="fr-FR" sz="1050">
                <a:solidFill>
                  <a:srgbClr val="BFE10C"/>
                </a:solidFill>
                <a:latin typeface="Arial" panose="020B0604020202020204" pitchFamily="34" charset="0"/>
                <a:cs typeface="Arial" panose="020B0604020202020204" pitchFamily="34" charset="0"/>
                <a:sym typeface="Wingdings" panose="05000000000000000000" pitchFamily="2" charset="2"/>
              </a:rPr>
              <a:t> </a:t>
            </a:r>
            <a:r>
              <a:rPr lang="fr-FR" sz="1050">
                <a:latin typeface="+mj-lt"/>
                <a:cs typeface="Calibri" pitchFamily="34" charset="0"/>
                <a:sym typeface="Wingdings" pitchFamily="2" charset="2"/>
              </a:rPr>
              <a:t>Sélectionner l’étude à importer, dans la colonne de gauche du tableau de bord.</a:t>
            </a:r>
          </a:p>
        </p:txBody>
      </p:sp>
      <p:sp>
        <p:nvSpPr>
          <p:cNvPr id="49" name="Rectangle 48"/>
          <p:cNvSpPr/>
          <p:nvPr/>
        </p:nvSpPr>
        <p:spPr>
          <a:xfrm>
            <a:off x="6136808" y="4275529"/>
            <a:ext cx="2879725" cy="2239074"/>
          </a:xfrm>
          <a:prstGeom prst="rect">
            <a:avLst/>
          </a:prstGeom>
          <a:solidFill>
            <a:schemeClr val="accent5">
              <a:lumMod val="75000"/>
            </a:schemeClr>
          </a:solidFill>
          <a:ln w="9525">
            <a:noFill/>
          </a:ln>
        </p:spPr>
        <p:txBody>
          <a:bodyPr>
            <a:spAutoFit/>
          </a:bodyPr>
          <a:lstStyle/>
          <a:p>
            <a:pPr marL="84138" indent="-84138" algn="just">
              <a:buFont typeface="Arial" pitchFamily="34" charset="0"/>
              <a:buChar char="•"/>
              <a:defRPr/>
            </a:pPr>
            <a:r>
              <a:rPr lang="fr-FR" sz="1200" b="1" u="sng">
                <a:latin typeface="+mj-lt"/>
                <a:cs typeface="Calibri" pitchFamily="34" charset="0"/>
                <a:sym typeface="Wingdings" pitchFamily="2" charset="2"/>
              </a:rPr>
              <a:t>Si l’import est réussi </a:t>
            </a:r>
          </a:p>
          <a:p>
            <a:pPr algn="just">
              <a:defRPr/>
            </a:pPr>
            <a:r>
              <a:rPr lang="fr-FR" sz="1050">
                <a:solidFill>
                  <a:schemeClr val="bg1"/>
                </a:solidFill>
                <a:latin typeface="+mj-lt"/>
                <a:cs typeface="Calibri" pitchFamily="34" charset="0"/>
                <a:sym typeface="Wingdings" pitchFamily="2" charset="2"/>
              </a:rPr>
              <a:t>Affichage de la page de synthèse de l’import réalisé.</a:t>
            </a:r>
          </a:p>
          <a:p>
            <a:pPr algn="just">
              <a:defRPr/>
            </a:pPr>
            <a:r>
              <a:rPr lang="fr-FR" sz="1050">
                <a:solidFill>
                  <a:schemeClr val="bg1"/>
                </a:solidFill>
                <a:latin typeface="+mj-lt"/>
                <a:cs typeface="Calibri" pitchFamily="34" charset="0"/>
                <a:sym typeface="Wingdings" pitchFamily="2" charset="2"/>
              </a:rPr>
              <a:t>Un email est envoyé au médecin coordonnateur qui a réalisé l’import de l’étude ainsi qu’au MGARS avec le certificat de dépôt en pièce jointe. </a:t>
            </a:r>
          </a:p>
          <a:p>
            <a:pPr algn="just">
              <a:defRPr/>
            </a:pPr>
            <a:r>
              <a:rPr lang="fr-FR" sz="1050" b="1">
                <a:solidFill>
                  <a:schemeClr val="bg1"/>
                </a:solidFill>
                <a:latin typeface="+mj-lt"/>
                <a:cs typeface="Calibri" pitchFamily="34" charset="0"/>
                <a:sym typeface="Wingdings" pitchFamily="2" charset="2"/>
              </a:rPr>
              <a:t>&gt;&gt;&gt; L’étude passe à l’état «Finalisée » </a:t>
            </a:r>
          </a:p>
          <a:p>
            <a:pPr algn="just">
              <a:defRPr/>
            </a:pPr>
            <a:endParaRPr lang="fr-FR" sz="1050" b="1">
              <a:solidFill>
                <a:schemeClr val="bg1"/>
              </a:solidFill>
              <a:latin typeface="+mj-lt"/>
              <a:cs typeface="Calibri" pitchFamily="34" charset="0"/>
              <a:sym typeface="Wingdings" pitchFamily="2" charset="2"/>
            </a:endParaRPr>
          </a:p>
          <a:p>
            <a:pPr marL="84138" indent="-84138" algn="just">
              <a:buFont typeface="Arial" pitchFamily="34" charset="0"/>
              <a:buChar char="•"/>
              <a:defRPr/>
            </a:pPr>
            <a:r>
              <a:rPr lang="fr-FR" sz="1200" b="1" u="sng">
                <a:latin typeface="+mj-lt"/>
                <a:cs typeface="Calibri" pitchFamily="34" charset="0"/>
                <a:sym typeface="Wingdings" pitchFamily="2" charset="2"/>
              </a:rPr>
              <a:t>Si l’import est en erreur</a:t>
            </a:r>
            <a:endParaRPr lang="fr-FR" sz="1050">
              <a:latin typeface="+mj-lt"/>
              <a:cs typeface="Calibri" pitchFamily="34" charset="0"/>
              <a:sym typeface="Wingdings" pitchFamily="2" charset="2"/>
            </a:endParaRPr>
          </a:p>
          <a:p>
            <a:pPr algn="just">
              <a:defRPr/>
            </a:pPr>
            <a:r>
              <a:rPr lang="fr-FR" sz="1050">
                <a:solidFill>
                  <a:schemeClr val="bg1"/>
                </a:solidFill>
                <a:latin typeface="+mj-lt"/>
                <a:cs typeface="Calibri" pitchFamily="34" charset="0"/>
                <a:sym typeface="Wingdings" pitchFamily="2" charset="2"/>
              </a:rPr>
              <a:t>Affichage d’une page récapitulative des erreurs bloquantes rencontrées lors du chargement</a:t>
            </a:r>
          </a:p>
        </p:txBody>
      </p:sp>
      <p:sp>
        <p:nvSpPr>
          <p:cNvPr id="32" name="Rectangle 31"/>
          <p:cNvSpPr/>
          <p:nvPr/>
        </p:nvSpPr>
        <p:spPr bwMode="auto">
          <a:xfrm>
            <a:off x="2033199" y="1546620"/>
            <a:ext cx="108000" cy="1440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2" name="Rectangle 41"/>
          <p:cNvSpPr/>
          <p:nvPr/>
        </p:nvSpPr>
        <p:spPr bwMode="auto">
          <a:xfrm>
            <a:off x="1944383" y="3524998"/>
            <a:ext cx="1279297" cy="1440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3" name="Rectangle 42"/>
          <p:cNvSpPr/>
          <p:nvPr/>
        </p:nvSpPr>
        <p:spPr bwMode="auto">
          <a:xfrm>
            <a:off x="4692354" y="3523425"/>
            <a:ext cx="578955" cy="1440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2" name="Rectangle 1"/>
          <p:cNvSpPr/>
          <p:nvPr/>
        </p:nvSpPr>
        <p:spPr bwMode="auto">
          <a:xfrm>
            <a:off x="2033199" y="5770584"/>
            <a:ext cx="781563" cy="153861"/>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fr-FR">
              <a:latin typeface="+mj-lt"/>
            </a:endParaRPr>
          </a:p>
        </p:txBody>
      </p:sp>
      <p:sp>
        <p:nvSpPr>
          <p:cNvPr id="18" name="Rectangle 17"/>
          <p:cNvSpPr/>
          <p:nvPr/>
        </p:nvSpPr>
        <p:spPr bwMode="gray">
          <a:xfrm>
            <a:off x="1588" y="1233164"/>
            <a:ext cx="1835150" cy="5281439"/>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latin typeface="+mj-lt"/>
                <a:cs typeface="Calibri" pitchFamily="34" charset="0"/>
              </a:rPr>
              <a:t>1.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5"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6"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7"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latin typeface="+mj-lt"/>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8"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b="1">
                <a:cs typeface="Calibri" pitchFamily="34" charset="0"/>
              </a:rPr>
              <a:t>2.2 </a:t>
            </a:r>
            <a:r>
              <a:rPr lang="fr-FR" sz="850" b="1" kern="0">
                <a:solidFill>
                  <a:srgbClr val="000000"/>
                </a:solidFill>
              </a:rPr>
              <a:t>Importer le fichier </a:t>
            </a:r>
          </a:p>
          <a:p>
            <a:pPr marL="0" lvl="2" indent="92075">
              <a:spcBef>
                <a:spcPts val="0"/>
              </a:spcBef>
              <a:spcAft>
                <a:spcPts val="50"/>
              </a:spcAft>
              <a:defRPr/>
            </a:pPr>
            <a:r>
              <a:rPr lang="fr-FR" sz="850" kern="0">
                <a:latin typeface="+mj-lt"/>
                <a:cs typeface="+mn-cs"/>
              </a:rPr>
              <a:t>2.3 </a:t>
            </a:r>
            <a:r>
              <a:rPr lang="fr-FR" sz="850" kern="0">
                <a:latin typeface="+mj-lt"/>
                <a:cs typeface="+mn-cs"/>
                <a:hlinkClick r:id="rId9" action="ppaction://hlinksldjump"/>
              </a:rPr>
              <a:t>Contrôler et finaliser l’import</a:t>
            </a:r>
            <a:endParaRPr lang="fr-FR" sz="850" kern="0">
              <a:latin typeface="+mj-lt"/>
              <a:cs typeface="+mn-cs"/>
            </a:endParaRPr>
          </a:p>
          <a:p>
            <a:pPr marL="0" lvl="2">
              <a:spcBef>
                <a:spcPts val="0"/>
              </a:spcBef>
              <a:spcAft>
                <a:spcPts val="50"/>
              </a:spcAft>
              <a:defRPr/>
            </a:pPr>
            <a:r>
              <a:rPr lang="fr-FR" sz="850">
                <a:latin typeface="+mj-lt"/>
                <a:cs typeface="Calibri" pitchFamily="34" charset="0"/>
              </a:rPr>
              <a:t>3. Saisir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3.1 </a:t>
            </a:r>
            <a:r>
              <a:rPr lang="fr-FR" sz="850" kern="0">
                <a:latin typeface="+mj-lt"/>
                <a:cs typeface="+mn-cs"/>
                <a:hlinkClick r:id="rId10" action="ppaction://hlinksldjump"/>
              </a:rPr>
              <a:t>Initialiser le service</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3.2 </a:t>
            </a:r>
            <a:r>
              <a:rPr lang="fr-FR" sz="850" u="sng" kern="0">
                <a:latin typeface="+mj-lt"/>
                <a:cs typeface="+mn-cs"/>
                <a:hlinkClick r:id="rId11" action="ppaction://hlinksldjump"/>
              </a:rPr>
              <a:t>Créer les fiches personnes</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3.3 </a:t>
            </a:r>
            <a:r>
              <a:rPr lang="fr-FR" sz="850" kern="0">
                <a:latin typeface="+mj-lt"/>
                <a:cs typeface="+mn-cs"/>
                <a:hlinkClick r:id="rId12" action="ppaction://hlinksldjump"/>
              </a:rPr>
              <a:t>Saisir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3.4 </a:t>
            </a:r>
            <a:r>
              <a:rPr lang="fr-FR" sz="850" kern="0">
                <a:latin typeface="+mj-lt"/>
                <a:cs typeface="+mn-cs"/>
                <a:hlinkClick r:id="rId13" action="ppaction://hlinksldjump"/>
              </a:rPr>
              <a:t>Saisir le volet PATHOS </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3.5 </a:t>
            </a:r>
            <a:r>
              <a:rPr lang="fr-FR" sz="850" kern="0">
                <a:latin typeface="+mj-lt"/>
                <a:cs typeface="+mn-cs"/>
                <a:hlinkClick r:id="rId14" action="ppaction://hlinksldjump"/>
              </a:rPr>
              <a:t>Contrôler les volets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3.6 </a:t>
            </a:r>
            <a:r>
              <a:rPr lang="fr-FR" sz="850" kern="0">
                <a:latin typeface="+mj-lt"/>
                <a:cs typeface="+mn-cs"/>
                <a:hlinkClick r:id="rId15" action="ppaction://hlinksldjump"/>
              </a:rPr>
              <a:t>Finaliser l’étude</a:t>
            </a:r>
            <a:endParaRPr lang="fr-FR" sz="850" kern="0">
              <a:latin typeface="+mj-lt"/>
              <a:cs typeface="+mn-cs"/>
            </a:endParaRPr>
          </a:p>
          <a:p>
            <a:pPr marL="0" lvl="2">
              <a:spcBef>
                <a:spcPts val="0"/>
              </a:spcBef>
              <a:spcAft>
                <a:spcPts val="50"/>
              </a:spcAft>
              <a:defRPr/>
            </a:pPr>
            <a:r>
              <a:rPr lang="fr-FR" sz="850">
                <a:latin typeface="+mj-lt"/>
                <a:cs typeface="Calibri" pitchFamily="34" charset="0"/>
              </a:rPr>
              <a:t>4. Valider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4.1 </a:t>
            </a:r>
            <a:r>
              <a:rPr lang="fr-FR" sz="850" kern="0">
                <a:latin typeface="+mj-lt"/>
                <a:cs typeface="+mn-cs"/>
                <a:hlinkClick r:id="rId16" action="ppaction://hlinksldjump"/>
              </a:rPr>
              <a:t>Modifier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kern="0">
                <a:latin typeface="+mj-lt"/>
                <a:cs typeface="+mn-cs"/>
                <a:hlinkClick r:id="rId17" action="ppaction://hlinksldjump"/>
              </a:rPr>
              <a:t>Modifier le volet PATHOS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kern="0">
                <a:latin typeface="+mj-lt"/>
                <a:cs typeface="+mn-cs"/>
                <a:hlinkClick r:id="rId18" action="ppaction://hlinksldjump"/>
              </a:rPr>
              <a:t>Saisir une fiche argumentaire</a:t>
            </a:r>
            <a:endParaRPr lang="fr-FR" sz="850" kern="0">
              <a:latin typeface="+mj-lt"/>
              <a:cs typeface="+mn-cs"/>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kern="0">
                <a:latin typeface="+mj-lt"/>
                <a:cs typeface="+mn-cs"/>
                <a:hlinkClick r:id="rId19" action="ppaction://hlinksldjump"/>
              </a:rPr>
              <a:t>Signer les fiches validées</a:t>
            </a:r>
            <a:endParaRPr lang="fr-FR" sz="850">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20"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21"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2"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3"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4"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5"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6"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7" action="ppaction://hlinksldjump"/>
              </a:rPr>
              <a:t>É</a:t>
            </a:r>
            <a:r>
              <a:rPr lang="fr-FR" sz="850" u="sng" kern="0">
                <a:solidFill>
                  <a:schemeClr val="accent1"/>
                </a:solidFill>
                <a:hlinkClick r:id="rId27"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8" action="ppaction://hlinksldjump"/>
              </a:rPr>
              <a:t>Editer des bilans</a:t>
            </a:r>
            <a:endParaRPr lang="fr-FR" sz="850" kern="0">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85725" indent="179388">
              <a:spcAft>
                <a:spcPts val="100"/>
              </a:spcAft>
              <a:defRPr/>
            </a:pPr>
            <a:endParaRPr lang="fr-FR" sz="850">
              <a:latin typeface="+mj-lt"/>
              <a:cs typeface="Calibri" pitchFamily="34" charset="0"/>
            </a:endParaRPr>
          </a:p>
        </p:txBody>
      </p:sp>
      <p:sp>
        <p:nvSpPr>
          <p:cNvPr id="16" name="ZoneTexte 28">
            <a:extLst>
              <a:ext uri="{FF2B5EF4-FFF2-40B4-BE49-F238E27FC236}">
                <a16:creationId xmlns:a16="http://schemas.microsoft.com/office/drawing/2014/main" id="{0D73C5E5-0EF5-42D3-A4F7-F793DD46C807}"/>
              </a:ext>
            </a:extLst>
          </p:cNvPr>
          <p:cNvSpPr txBox="1"/>
          <p:nvPr/>
        </p:nvSpPr>
        <p:spPr>
          <a:xfrm>
            <a:off x="1700087" y="1425855"/>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17" name="ZoneTexte 48">
            <a:extLst>
              <a:ext uri="{FF2B5EF4-FFF2-40B4-BE49-F238E27FC236}">
                <a16:creationId xmlns:a16="http://schemas.microsoft.com/office/drawing/2014/main" id="{DCD2965C-1DF4-4A6A-8A8A-AD46672B4014}"/>
              </a:ext>
            </a:extLst>
          </p:cNvPr>
          <p:cNvSpPr txBox="1"/>
          <p:nvPr/>
        </p:nvSpPr>
        <p:spPr>
          <a:xfrm>
            <a:off x="3136400" y="3429000"/>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0" name="ZoneTexte 54">
            <a:extLst>
              <a:ext uri="{FF2B5EF4-FFF2-40B4-BE49-F238E27FC236}">
                <a16:creationId xmlns:a16="http://schemas.microsoft.com/office/drawing/2014/main" id="{64F923AB-D3B9-424A-B210-E69EF9938CFC}"/>
              </a:ext>
            </a:extLst>
          </p:cNvPr>
          <p:cNvSpPr txBox="1"/>
          <p:nvPr/>
        </p:nvSpPr>
        <p:spPr>
          <a:xfrm>
            <a:off x="4365524" y="3410759"/>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BA1A5427-C0C2-4BA8-89A8-541053218C9E}"/>
              </a:ext>
            </a:extLst>
          </p:cNvPr>
          <p:cNvSpPr/>
          <p:nvPr/>
        </p:nvSpPr>
        <p:spPr>
          <a:xfrm>
            <a:off x="6087025" y="3596998"/>
            <a:ext cx="2946118" cy="276999"/>
          </a:xfrm>
          <a:prstGeom prst="rect">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defRPr/>
            </a:pPr>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 </a:t>
            </a:r>
            <a:r>
              <a:rPr lang="fr-FR" sz="1050">
                <a:latin typeface="+mj-lt"/>
                <a:cs typeface="Calibri" pitchFamily="34" charset="0"/>
                <a:sym typeface="Wingdings" pitchFamily="2" charset="2"/>
              </a:rPr>
              <a:t>Cliquer sur le bouton « </a:t>
            </a:r>
            <a:r>
              <a:rPr lang="fr-FR" sz="1050" i="1">
                <a:latin typeface="+mj-lt"/>
                <a:cs typeface="Calibri" pitchFamily="34" charset="0"/>
                <a:sym typeface="Wingdings" pitchFamily="2" charset="2"/>
              </a:rPr>
              <a:t>Importer</a:t>
            </a:r>
            <a:r>
              <a:rPr lang="fr-FR" sz="1050">
                <a:latin typeface="+mj-lt"/>
                <a:cs typeface="Calibri" pitchFamily="34" charset="0"/>
                <a:sym typeface="Wingdings" pitchFamily="2" charset="2"/>
              </a:rPr>
              <a:t> »</a:t>
            </a:r>
          </a:p>
        </p:txBody>
      </p:sp>
      <p:sp>
        <p:nvSpPr>
          <p:cNvPr id="50" name="Rectangle 49">
            <a:extLst>
              <a:ext uri="{FF2B5EF4-FFF2-40B4-BE49-F238E27FC236}">
                <a16:creationId xmlns:a16="http://schemas.microsoft.com/office/drawing/2014/main" id="{807F9C6C-26CB-41C6-B7E1-DB3A3F059A69}"/>
              </a:ext>
            </a:extLst>
          </p:cNvPr>
          <p:cNvSpPr/>
          <p:nvPr/>
        </p:nvSpPr>
        <p:spPr>
          <a:xfrm>
            <a:off x="6087025" y="2824212"/>
            <a:ext cx="2946118" cy="600164"/>
          </a:xfrm>
          <a:prstGeom prst="rect">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defRPr/>
            </a:pPr>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a:t>
            </a:r>
            <a:r>
              <a:rPr lang="fr-FR" sz="1050">
                <a:solidFill>
                  <a:srgbClr val="BFE10C"/>
                </a:solidFill>
                <a:latin typeface="Arial" panose="020B0604020202020204" pitchFamily="34" charset="0"/>
                <a:cs typeface="Arial" panose="020B0604020202020204" pitchFamily="34" charset="0"/>
                <a:sym typeface="Wingdings" panose="05000000000000000000" pitchFamily="2" charset="2"/>
              </a:rPr>
              <a:t> </a:t>
            </a:r>
            <a:r>
              <a:rPr lang="fr-FR" sz="1050">
                <a:latin typeface="+mj-lt"/>
                <a:cs typeface="Calibri" pitchFamily="34" charset="0"/>
                <a:sym typeface="Wingdings" pitchFamily="2" charset="2"/>
              </a:rPr>
              <a:t>Cliquer sur le bouton « </a:t>
            </a:r>
            <a:r>
              <a:rPr lang="fr-FR" sz="1050" i="1">
                <a:latin typeface="+mj-lt"/>
                <a:cs typeface="Calibri" pitchFamily="34" charset="0"/>
                <a:sym typeface="Wingdings" pitchFamily="2" charset="2"/>
              </a:rPr>
              <a:t>Parcourir</a:t>
            </a:r>
            <a:r>
              <a:rPr lang="fr-FR" sz="1050">
                <a:latin typeface="+mj-lt"/>
                <a:cs typeface="Calibri" pitchFamily="34" charset="0"/>
                <a:sym typeface="Wingdings" pitchFamily="2" charset="2"/>
              </a:rPr>
              <a:t> » de la zone d’import et sélectionnez votre fichier .xml.</a:t>
            </a:r>
          </a:p>
        </p:txBody>
      </p:sp>
      <p:sp>
        <p:nvSpPr>
          <p:cNvPr id="3" name="Rectangle 2">
            <a:extLst>
              <a:ext uri="{FF2B5EF4-FFF2-40B4-BE49-F238E27FC236}">
                <a16:creationId xmlns:a16="http://schemas.microsoft.com/office/drawing/2014/main" id="{1FBAC3F7-6ED6-401D-AB4A-FD28A1896EA9}"/>
              </a:ext>
            </a:extLst>
          </p:cNvPr>
          <p:cNvSpPr/>
          <p:nvPr/>
        </p:nvSpPr>
        <p:spPr>
          <a:xfrm>
            <a:off x="6086241" y="1966463"/>
            <a:ext cx="2980861" cy="738664"/>
          </a:xfrm>
          <a:prstGeom prst="rect">
            <a:avLst/>
          </a:prstGeom>
        </p:spPr>
        <p:txBody>
          <a:bodyPr wrap="square">
            <a:spAutoFit/>
          </a:bodyPr>
          <a:lstStyle/>
          <a:p>
            <a:pPr algn="just">
              <a:defRPr/>
            </a:pPr>
            <a:r>
              <a:rPr lang="fr-FR" sz="1050">
                <a:solidFill>
                  <a:srgbClr val="00B050"/>
                </a:solidFill>
                <a:cs typeface="Calibri" pitchFamily="34" charset="0"/>
                <a:sym typeface="Wingdings" pitchFamily="2" charset="2"/>
              </a:rPr>
              <a:t>Le bouton « </a:t>
            </a:r>
            <a:r>
              <a:rPr lang="fr-FR" sz="1050" i="1">
                <a:solidFill>
                  <a:srgbClr val="00B050"/>
                </a:solidFill>
                <a:cs typeface="Calibri" pitchFamily="34" charset="0"/>
                <a:sym typeface="Wingdings" pitchFamily="2" charset="2"/>
              </a:rPr>
              <a:t>Import</a:t>
            </a:r>
            <a:r>
              <a:rPr lang="fr-FR" sz="1050">
                <a:solidFill>
                  <a:srgbClr val="00B050"/>
                </a:solidFill>
                <a:cs typeface="Calibri" pitchFamily="34" charset="0"/>
                <a:sym typeface="Wingdings" pitchFamily="2" charset="2"/>
              </a:rPr>
              <a:t> » est devenu actif dans la zone d’import du tableau de bord une fois la date d’évaluation renseignée dans la fiche étude (Cf. « </a:t>
            </a:r>
            <a:r>
              <a:rPr lang="fr-FR" sz="1050" b="1">
                <a:solidFill>
                  <a:srgbClr val="00B050"/>
                </a:solidFill>
                <a:cs typeface="Calibri" pitchFamily="34" charset="0"/>
                <a:sym typeface="Wingdings" pitchFamily="2" charset="2"/>
                <a:hlinkClick r:id="rId10" action="ppaction://hlinksldjump"/>
              </a:rPr>
              <a:t>3.1</a:t>
            </a:r>
            <a:r>
              <a:rPr lang="fr-FR" sz="1050">
                <a:solidFill>
                  <a:srgbClr val="00B050"/>
                </a:solidFill>
                <a:cs typeface="Calibri" pitchFamily="34" charset="0"/>
                <a:sym typeface="Wingdings" pitchFamily="2" charset="2"/>
                <a:hlinkClick r:id="rId10" action="ppaction://hlinksldjump"/>
              </a:rPr>
              <a:t> </a:t>
            </a:r>
            <a:r>
              <a:rPr lang="fr-FR" sz="1050" b="1">
                <a:solidFill>
                  <a:srgbClr val="00B050"/>
                </a:solidFill>
                <a:cs typeface="Calibri" pitchFamily="34" charset="0"/>
                <a:sym typeface="Wingdings" pitchFamily="2" charset="2"/>
                <a:hlinkClick r:id="rId10" action="ppaction://hlinksldjump"/>
              </a:rPr>
              <a:t>Initialiser le service</a:t>
            </a:r>
            <a:r>
              <a:rPr lang="fr-FR" sz="1050">
                <a:solidFill>
                  <a:srgbClr val="00B050"/>
                </a:solidFill>
                <a:cs typeface="Calibri" pitchFamily="34" charset="0"/>
                <a:sym typeface="Wingdings" pitchFamily="2" charset="2"/>
              </a:rPr>
              <a:t> »).</a:t>
            </a:r>
          </a:p>
        </p:txBody>
      </p:sp>
      <p:sp>
        <p:nvSpPr>
          <p:cNvPr id="4" name="Rectangle 3">
            <a:extLst>
              <a:ext uri="{FF2B5EF4-FFF2-40B4-BE49-F238E27FC236}">
                <a16:creationId xmlns:a16="http://schemas.microsoft.com/office/drawing/2014/main" id="{CCB61FA9-F68B-4888-BEB8-7D13E2AADCE5}"/>
              </a:ext>
            </a:extLst>
          </p:cNvPr>
          <p:cNvSpPr/>
          <p:nvPr/>
        </p:nvSpPr>
        <p:spPr>
          <a:xfrm>
            <a:off x="6086241" y="3968208"/>
            <a:ext cx="2946118" cy="253916"/>
          </a:xfrm>
          <a:prstGeom prst="rect">
            <a:avLst/>
          </a:prstGeom>
        </p:spPr>
        <p:txBody>
          <a:bodyPr wrap="square">
            <a:spAutoFit/>
          </a:bodyPr>
          <a:lstStyle/>
          <a:p>
            <a:pPr algn="just">
              <a:defRPr/>
            </a:pPr>
            <a:r>
              <a:rPr lang="fr-FR" sz="1050">
                <a:solidFill>
                  <a:srgbClr val="00B050"/>
                </a:solidFill>
                <a:cs typeface="Calibri" pitchFamily="34" charset="0"/>
                <a:sym typeface="Wingdings" pitchFamily="2" charset="2"/>
              </a:rPr>
              <a:t>Une page de synthèse de l’import est affichée</a:t>
            </a:r>
          </a:p>
        </p:txBody>
      </p:sp>
      <p:sp>
        <p:nvSpPr>
          <p:cNvPr id="21" name="ZoneTexte 69">
            <a:hlinkClick r:id="rId7" action="ppaction://hlinksldjump"/>
            <a:extLst>
              <a:ext uri="{FF2B5EF4-FFF2-40B4-BE49-F238E27FC236}">
                <a16:creationId xmlns:a16="http://schemas.microsoft.com/office/drawing/2014/main" id="{721729C8-6CFC-4EBC-9EC1-C806A47B3473}"/>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9" action="ppaction://hlinksldjump"/>
              </a:rPr>
              <a:t>Sommaire</a:t>
            </a:r>
            <a:endParaRPr lang="fr-FR" sz="1200">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6" descr="Une image contenant table&#10;&#10;Description générée automatiquement">
            <a:extLst>
              <a:ext uri="{FF2B5EF4-FFF2-40B4-BE49-F238E27FC236}">
                <a16:creationId xmlns:a16="http://schemas.microsoft.com/office/drawing/2014/main" id="{17C4AE80-13EC-44B3-BFD1-8B8625851FC8}"/>
              </a:ext>
            </a:extLst>
          </p:cNvPr>
          <p:cNvPicPr>
            <a:picLocks noChangeAspect="1"/>
          </p:cNvPicPr>
          <p:nvPr/>
        </p:nvPicPr>
        <p:blipFill>
          <a:blip r:embed="rId2"/>
          <a:stretch>
            <a:fillRect/>
          </a:stretch>
        </p:blipFill>
        <p:spPr>
          <a:xfrm>
            <a:off x="4917239" y="3259786"/>
            <a:ext cx="3494652" cy="3217213"/>
          </a:xfrm>
          <a:prstGeom prst="rect">
            <a:avLst/>
          </a:prstGeom>
        </p:spPr>
      </p:pic>
      <p:pic>
        <p:nvPicPr>
          <p:cNvPr id="4" name="Image 4">
            <a:extLst>
              <a:ext uri="{FF2B5EF4-FFF2-40B4-BE49-F238E27FC236}">
                <a16:creationId xmlns:a16="http://schemas.microsoft.com/office/drawing/2014/main" id="{8720E81D-D0D2-45E1-971D-27E4AC0609D8}"/>
              </a:ext>
            </a:extLst>
          </p:cNvPr>
          <p:cNvPicPr>
            <a:picLocks noChangeAspect="1"/>
          </p:cNvPicPr>
          <p:nvPr/>
        </p:nvPicPr>
        <p:blipFill rotWithShape="1">
          <a:blip r:embed="rId3"/>
          <a:srcRect l="23845" t="52045" r="26142" b="32364"/>
          <a:stretch/>
        </p:blipFill>
        <p:spPr>
          <a:xfrm>
            <a:off x="4752976" y="2512224"/>
            <a:ext cx="4096378" cy="717992"/>
          </a:xfrm>
          <a:prstGeom prst="rect">
            <a:avLst/>
          </a:prstGeom>
        </p:spPr>
      </p:pic>
      <p:sp>
        <p:nvSpPr>
          <p:cNvPr id="22" name="Rectangle 21"/>
          <p:cNvSpPr/>
          <p:nvPr/>
        </p:nvSpPr>
        <p:spPr>
          <a:xfrm>
            <a:off x="0" y="2200596"/>
            <a:ext cx="1836738"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j-lt"/>
                <a:cs typeface="+mn-cs"/>
              </a:rPr>
              <a:t>Contrôler et finaliser l’import</a:t>
            </a:r>
            <a:endParaRPr lang="fr-FR" sz="3200" b="1">
              <a:solidFill>
                <a:srgbClr val="00B050"/>
              </a:solidFill>
              <a:latin typeface="+mj-lt"/>
              <a:ea typeface="+mj-ea"/>
              <a:cs typeface="Calibri" pitchFamily="34" charset="0"/>
            </a:endParaRPr>
          </a:p>
        </p:txBody>
      </p:sp>
      <p:sp>
        <p:nvSpPr>
          <p:cNvPr id="44" name="Rectangle 43"/>
          <p:cNvSpPr/>
          <p:nvPr/>
        </p:nvSpPr>
        <p:spPr bwMode="auto">
          <a:xfrm>
            <a:off x="7997023" y="6360479"/>
            <a:ext cx="360041" cy="949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5" name="Rectangle 44"/>
          <p:cNvSpPr/>
          <p:nvPr/>
        </p:nvSpPr>
        <p:spPr>
          <a:xfrm>
            <a:off x="1909763" y="3924300"/>
            <a:ext cx="5254625" cy="646113"/>
          </a:xfrm>
          <a:prstGeom prst="rect">
            <a:avLst/>
          </a:prstGeom>
        </p:spPr>
        <p:txBody>
          <a:bodyPr>
            <a:spAutoFit/>
          </a:bodyPr>
          <a:lstStyle/>
          <a:p>
            <a:pPr lvl="1">
              <a:defRPr/>
            </a:pPr>
            <a:endParaRPr lang="fr-FR" sz="1200">
              <a:latin typeface="+mj-lt"/>
              <a:cs typeface="Calibri" pitchFamily="34" charset="0"/>
              <a:sym typeface="Wingdings" pitchFamily="2" charset="2"/>
            </a:endParaRPr>
          </a:p>
          <a:p>
            <a:pPr>
              <a:defRPr/>
            </a:pPr>
            <a:endParaRPr lang="fr-FR" sz="1200" b="1">
              <a:latin typeface="+mj-lt"/>
              <a:cs typeface="+mn-cs"/>
              <a:sym typeface="Wingdings" pitchFamily="2" charset="2"/>
            </a:endParaRPr>
          </a:p>
          <a:p>
            <a:pPr marL="177800" indent="-177800">
              <a:buFont typeface="Arial" pitchFamily="34" charset="0"/>
              <a:buChar char="•"/>
              <a:defRPr/>
            </a:pPr>
            <a:endParaRPr lang="fr-FR" sz="1200" b="1">
              <a:latin typeface="+mj-lt"/>
              <a:cs typeface="+mn-cs"/>
            </a:endParaRPr>
          </a:p>
        </p:txBody>
      </p:sp>
      <p:sp>
        <p:nvSpPr>
          <p:cNvPr id="47" name="Carré corné 46"/>
          <p:cNvSpPr/>
          <p:nvPr/>
        </p:nvSpPr>
        <p:spPr>
          <a:xfrm>
            <a:off x="1979613" y="1341438"/>
            <a:ext cx="6696075" cy="1030843"/>
          </a:xfrm>
          <a:prstGeom prst="foldedCorner">
            <a:avLst>
              <a:gd name="adj" fmla="val 12877"/>
            </a:avLst>
          </a:prstGeom>
          <a:ln w="15875">
            <a:solidFill>
              <a:schemeClr val="tx1">
                <a:lumMod val="75000"/>
                <a:lumOff val="25000"/>
              </a:schemeClr>
            </a:solidFill>
          </a:ln>
        </p:spPr>
        <p:style>
          <a:lnRef idx="2">
            <a:schemeClr val="accent5"/>
          </a:lnRef>
          <a:fillRef idx="1">
            <a:schemeClr val="lt1"/>
          </a:fillRef>
          <a:effectRef idx="0">
            <a:schemeClr val="accent5"/>
          </a:effectRef>
          <a:fontRef idx="minor">
            <a:schemeClr val="dk1"/>
          </a:fontRef>
        </p:style>
        <p:txBody>
          <a:bodyPr>
            <a:spAutoFit/>
          </a:bodyPr>
          <a:lstStyle/>
          <a:p>
            <a:pPr>
              <a:defRPr/>
            </a:pPr>
            <a:r>
              <a:rPr lang="fr-FR" sz="1050" b="1" u="sng">
                <a:latin typeface="+mj-lt"/>
                <a:cs typeface="Calibri" pitchFamily="34" charset="0"/>
              </a:rPr>
              <a:t>Liste des erreurs et alertes : </a:t>
            </a:r>
          </a:p>
          <a:p>
            <a:pPr>
              <a:defRPr/>
            </a:pPr>
            <a:endParaRPr lang="fr-FR" sz="1050" b="1" u="sng">
              <a:latin typeface="+mj-lt"/>
              <a:cs typeface="Calibri" pitchFamily="34" charset="0"/>
            </a:endParaRPr>
          </a:p>
          <a:p>
            <a:pPr marL="171450" indent="-171450">
              <a:buFont typeface="Arial" panose="020B0604020202020204" pitchFamily="34" charset="0"/>
              <a:buChar char="•"/>
              <a:defRPr/>
            </a:pPr>
            <a:r>
              <a:rPr lang="fr-FR" sz="1050" b="1">
                <a:latin typeface="+mj-lt"/>
                <a:cs typeface="Calibri" pitchFamily="34" charset="0"/>
              </a:rPr>
              <a:t>Avant la finalisation de l’import, vérifier la liste des erreurs et/ou alertes de la base importée.</a:t>
            </a:r>
          </a:p>
          <a:p>
            <a:pPr marL="171450" indent="-171450">
              <a:buFont typeface="Arial" panose="020B0604020202020204" pitchFamily="34" charset="0"/>
              <a:buChar char="•"/>
              <a:defRPr/>
            </a:pPr>
            <a:r>
              <a:rPr lang="fr-FR" sz="1050" b="1">
                <a:solidFill>
                  <a:srgbClr val="FF0000"/>
                </a:solidFill>
                <a:latin typeface="+mj-lt"/>
                <a:cs typeface="Calibri" pitchFamily="34" charset="0"/>
              </a:rPr>
              <a:t>Merci de noter qu’en aucun cas au cours de la procédure d'import, les fiches individuelles ne sont modifiables dans GALAAD.</a:t>
            </a:r>
          </a:p>
        </p:txBody>
      </p:sp>
      <p:sp>
        <p:nvSpPr>
          <p:cNvPr id="48" name="Rectangle 47"/>
          <p:cNvSpPr/>
          <p:nvPr/>
        </p:nvSpPr>
        <p:spPr>
          <a:xfrm>
            <a:off x="1979613" y="2557463"/>
            <a:ext cx="2773363" cy="2354491"/>
          </a:xfrm>
          <a:prstGeom prst="rect">
            <a:avLst/>
          </a:prstGeom>
          <a:ln w="15875">
            <a:solidFill>
              <a:schemeClr val="tx1">
                <a:lumMod val="75000"/>
                <a:lumOff val="25000"/>
              </a:schemeClr>
            </a:solidFill>
          </a:ln>
        </p:spPr>
        <p:style>
          <a:lnRef idx="2">
            <a:schemeClr val="accent5"/>
          </a:lnRef>
          <a:fillRef idx="1">
            <a:schemeClr val="lt1"/>
          </a:fillRef>
          <a:effectRef idx="0">
            <a:schemeClr val="accent5"/>
          </a:effectRef>
          <a:fontRef idx="minor">
            <a:schemeClr val="dk1"/>
          </a:fontRef>
        </p:style>
        <p:txBody>
          <a:bodyPr>
            <a:spAutoFit/>
          </a:bodyPr>
          <a:lstStyle/>
          <a:p>
            <a:pPr>
              <a:defRPr/>
            </a:pPr>
            <a:r>
              <a:rPr lang="fr-FR" sz="1050">
                <a:solidFill>
                  <a:schemeClr val="tx1"/>
                </a:solidFill>
                <a:latin typeface="+mj-lt"/>
                <a:cs typeface="Calibri" pitchFamily="34" charset="0"/>
                <a:sym typeface="Wingdings" pitchFamily="2" charset="2"/>
              </a:rPr>
              <a:t>Cliquer sur le lien « Consulter les alertes et poursuivre l’import » pour afficher le détail des alertes AGGIR/PATHOS.</a:t>
            </a:r>
          </a:p>
          <a:p>
            <a:pPr>
              <a:defRPr/>
            </a:pPr>
            <a:endParaRPr lang="fr-FR" sz="1050">
              <a:solidFill>
                <a:schemeClr val="tx1"/>
              </a:solidFill>
              <a:latin typeface="+mj-lt"/>
              <a:cs typeface="Calibri" pitchFamily="34" charset="0"/>
              <a:sym typeface="Wingdings" pitchFamily="2" charset="2"/>
            </a:endParaRPr>
          </a:p>
          <a:p>
            <a:pPr>
              <a:defRPr/>
            </a:pPr>
            <a:r>
              <a:rPr lang="fr-FR" sz="1050" b="1" u="sng">
                <a:solidFill>
                  <a:schemeClr val="tx1"/>
                </a:solidFill>
                <a:latin typeface="+mj-lt"/>
                <a:cs typeface="Calibri" pitchFamily="34" charset="0"/>
                <a:sym typeface="Wingdings" pitchFamily="2" charset="2"/>
              </a:rPr>
              <a:t>Les alertes AGGIR/PATHOS ne sont pas bloquantes pour la finalisation de l’import.</a:t>
            </a:r>
          </a:p>
          <a:p>
            <a:pPr>
              <a:defRPr/>
            </a:pPr>
            <a:endParaRPr lang="fr-FR" sz="1050">
              <a:solidFill>
                <a:schemeClr val="tx1"/>
              </a:solidFill>
              <a:latin typeface="+mj-lt"/>
              <a:cs typeface="Calibri" pitchFamily="34" charset="0"/>
              <a:sym typeface="Wingdings" pitchFamily="2" charset="2"/>
            </a:endParaRPr>
          </a:p>
          <a:p>
            <a:pPr>
              <a:defRPr/>
            </a:pPr>
            <a:r>
              <a:rPr lang="fr-FR" sz="1050">
                <a:solidFill>
                  <a:schemeClr val="tx1"/>
                </a:solidFill>
                <a:latin typeface="+mj-lt"/>
                <a:cs typeface="Calibri" pitchFamily="34" charset="0"/>
                <a:sym typeface="Wingdings" pitchFamily="2" charset="2"/>
              </a:rPr>
              <a:t>&gt; Soit  le médecin coordonnateur modifie les fiches dans son logiciel de soins et réimporte la base dans GALAAD.</a:t>
            </a:r>
          </a:p>
          <a:p>
            <a:pPr marL="171450" indent="-171450">
              <a:buFont typeface="Arial" panose="020B0604020202020204" pitchFamily="34" charset="0"/>
              <a:buChar char="•"/>
              <a:defRPr/>
            </a:pPr>
            <a:endParaRPr lang="fr-FR" sz="1050">
              <a:solidFill>
                <a:schemeClr val="tx1"/>
              </a:solidFill>
              <a:latin typeface="+mj-lt"/>
              <a:cs typeface="Calibri" pitchFamily="34" charset="0"/>
              <a:sym typeface="Wingdings" pitchFamily="2" charset="2"/>
            </a:endParaRPr>
          </a:p>
          <a:p>
            <a:pPr>
              <a:defRPr/>
            </a:pPr>
            <a:r>
              <a:rPr lang="fr-FR" sz="1050">
                <a:solidFill>
                  <a:schemeClr val="tx1"/>
                </a:solidFill>
                <a:latin typeface="+mj-lt"/>
                <a:cs typeface="Calibri" pitchFamily="34" charset="0"/>
                <a:sym typeface="Wingdings" pitchFamily="2" charset="2"/>
              </a:rPr>
              <a:t>&gt;&gt; Soit il finalise l’import et clique sur « Importer » sans correction des fiches.</a:t>
            </a:r>
          </a:p>
        </p:txBody>
      </p:sp>
      <p:sp>
        <p:nvSpPr>
          <p:cNvPr id="50" name="Carré corné 49"/>
          <p:cNvSpPr/>
          <p:nvPr/>
        </p:nvSpPr>
        <p:spPr bwMode="auto">
          <a:xfrm>
            <a:off x="1979613" y="5127625"/>
            <a:ext cx="2757488" cy="1235075"/>
          </a:xfrm>
          <a:prstGeom prst="foldedCorner">
            <a:avLst>
              <a:gd name="adj" fmla="val 10860"/>
            </a:avLst>
          </a:prstGeom>
          <a:ln w="15875">
            <a:solidFill>
              <a:schemeClr val="tx1">
                <a:lumMod val="75000"/>
                <a:lumOff val="25000"/>
              </a:schemeClr>
            </a:solidFill>
          </a:ln>
        </p:spPr>
        <p:style>
          <a:lnRef idx="2">
            <a:schemeClr val="accent5"/>
          </a:lnRef>
          <a:fillRef idx="1">
            <a:schemeClr val="lt1"/>
          </a:fillRef>
          <a:effectRef idx="0">
            <a:schemeClr val="accent5"/>
          </a:effectRef>
          <a:fontRef idx="minor">
            <a:schemeClr val="dk1"/>
          </a:fontRef>
        </p:style>
        <p:txBody>
          <a:bodyPr>
            <a:spAutoFit/>
          </a:bodyPr>
          <a:lstStyle/>
          <a:p>
            <a:pPr marL="177800" indent="1588">
              <a:defRPr/>
            </a:pPr>
            <a:r>
              <a:rPr lang="fr-FR" sz="1050" b="1">
                <a:latin typeface="+mj-lt"/>
                <a:cs typeface="Calibri" pitchFamily="34" charset="0"/>
                <a:sym typeface="Wingdings" pitchFamily="2" charset="2"/>
              </a:rPr>
              <a:t>Dès que l’étude est « Finalisée », les fiches ne sont plus modifiables par le médecin coordonnateur. Un email est envoyé aux médecins valideurs ARS et CD ainsi qu’au médecin gestionnaire ARS</a:t>
            </a:r>
          </a:p>
        </p:txBody>
      </p:sp>
      <p:pic>
        <p:nvPicPr>
          <p:cNvPr id="20495"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9318" y="5038730"/>
            <a:ext cx="378535" cy="29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bwMode="auto">
          <a:xfrm>
            <a:off x="4847498" y="2672935"/>
            <a:ext cx="1465838" cy="21573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4" name="Rectangle 13"/>
          <p:cNvSpPr/>
          <p:nvPr/>
        </p:nvSpPr>
        <p:spPr bwMode="gray">
          <a:xfrm>
            <a:off x="1588" y="1233164"/>
            <a:ext cx="1835150" cy="5243835"/>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cs typeface="Calibri" pitchFamily="34" charset="0"/>
              </a:rPr>
              <a:t>1.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5"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6"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7"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8"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cs typeface="Calibri" pitchFamily="34" charset="0"/>
              </a:rPr>
              <a:t>2.2 </a:t>
            </a:r>
            <a:r>
              <a:rPr lang="fr-FR" sz="850" u="sng" kern="0">
                <a:solidFill>
                  <a:schemeClr val="accent1"/>
                </a:solidFill>
                <a:hlinkClick r:id="rId9" action="ppaction://hlinksldjump"/>
              </a:rPr>
              <a:t>Importer le fichier </a:t>
            </a:r>
            <a:endParaRPr lang="fr-FR" sz="850" u="sng" kern="0">
              <a:solidFill>
                <a:schemeClr val="accent1"/>
              </a:solidFill>
            </a:endParaRPr>
          </a:p>
          <a:p>
            <a:pPr marL="0" lvl="2" indent="92075">
              <a:spcBef>
                <a:spcPts val="0"/>
              </a:spcBef>
              <a:spcAft>
                <a:spcPts val="50"/>
              </a:spcAft>
              <a:defRPr/>
            </a:pPr>
            <a:r>
              <a:rPr lang="fr-FR" sz="850" b="1" kern="0">
                <a:solidFill>
                  <a:srgbClr val="000000"/>
                </a:solidFill>
              </a:rPr>
              <a:t>2.3 Contrôler et finaliser l’import</a:t>
            </a:r>
          </a:p>
          <a:p>
            <a:pPr marL="0" lvl="2">
              <a:spcBef>
                <a:spcPts val="0"/>
              </a:spcBef>
              <a:spcAft>
                <a:spcPts val="50"/>
              </a:spcAft>
              <a:defRPr/>
            </a:pPr>
            <a:r>
              <a:rPr lang="fr-FR" sz="850">
                <a:latin typeface="+mj-lt"/>
                <a:cs typeface="Calibri" pitchFamily="34" charset="0"/>
              </a:rPr>
              <a:t>3. Saisir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3.1 </a:t>
            </a:r>
            <a:r>
              <a:rPr lang="fr-FR" sz="850" kern="0">
                <a:latin typeface="+mj-lt"/>
                <a:cs typeface="+mn-cs"/>
                <a:hlinkClick r:id="rId10" action="ppaction://hlinksldjump"/>
              </a:rPr>
              <a:t>Initialiser le service</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3.2 </a:t>
            </a:r>
            <a:r>
              <a:rPr lang="fr-FR" sz="850" u="sng" kern="0">
                <a:latin typeface="+mj-lt"/>
                <a:cs typeface="+mn-cs"/>
                <a:hlinkClick r:id="rId11" action="ppaction://hlinksldjump"/>
              </a:rPr>
              <a:t>Créer les fiches personnes</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3.3 </a:t>
            </a:r>
            <a:r>
              <a:rPr lang="fr-FR" sz="850" kern="0">
                <a:latin typeface="+mj-lt"/>
                <a:cs typeface="+mn-cs"/>
                <a:hlinkClick r:id="rId12" action="ppaction://hlinksldjump"/>
              </a:rPr>
              <a:t>Saisir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3.4 </a:t>
            </a:r>
            <a:r>
              <a:rPr lang="fr-FR" sz="850" kern="0">
                <a:latin typeface="+mj-lt"/>
                <a:cs typeface="+mn-cs"/>
                <a:hlinkClick r:id="rId13" action="ppaction://hlinksldjump"/>
              </a:rPr>
              <a:t>Saisir le volet PATHOS </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3.5 </a:t>
            </a:r>
            <a:r>
              <a:rPr lang="fr-FR" sz="850" kern="0">
                <a:latin typeface="+mj-lt"/>
                <a:cs typeface="+mn-cs"/>
                <a:hlinkClick r:id="rId14" action="ppaction://hlinksldjump"/>
              </a:rPr>
              <a:t>Contrôler les volets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3.6 </a:t>
            </a:r>
            <a:r>
              <a:rPr lang="fr-FR" sz="850" kern="0">
                <a:latin typeface="+mj-lt"/>
                <a:cs typeface="+mn-cs"/>
                <a:hlinkClick r:id="rId15" action="ppaction://hlinksldjump"/>
              </a:rPr>
              <a:t>Finaliser l’étude</a:t>
            </a:r>
            <a:endParaRPr lang="fr-FR" sz="850" kern="0">
              <a:latin typeface="+mj-lt"/>
              <a:cs typeface="+mn-cs"/>
            </a:endParaRPr>
          </a:p>
          <a:p>
            <a:pPr marL="0" lvl="2">
              <a:spcBef>
                <a:spcPts val="0"/>
              </a:spcBef>
              <a:spcAft>
                <a:spcPts val="50"/>
              </a:spcAft>
              <a:defRPr/>
            </a:pPr>
            <a:r>
              <a:rPr lang="fr-FR" sz="850">
                <a:latin typeface="+mj-lt"/>
                <a:cs typeface="Calibri" pitchFamily="34" charset="0"/>
              </a:rPr>
              <a:t>4. Valider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4.1 </a:t>
            </a:r>
            <a:r>
              <a:rPr lang="fr-FR" sz="850" kern="0">
                <a:latin typeface="+mj-lt"/>
                <a:cs typeface="+mn-cs"/>
                <a:hlinkClick r:id="rId16" action="ppaction://hlinksldjump"/>
              </a:rPr>
              <a:t>Modifier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kern="0">
                <a:latin typeface="+mj-lt"/>
                <a:cs typeface="+mn-cs"/>
                <a:hlinkClick r:id="rId17" action="ppaction://hlinksldjump"/>
              </a:rPr>
              <a:t>Modifier le volet PATHOS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kern="0">
                <a:latin typeface="+mj-lt"/>
                <a:cs typeface="+mn-cs"/>
                <a:hlinkClick r:id="rId18" action="ppaction://hlinksldjump"/>
              </a:rPr>
              <a:t>Saisir une fiche argumentaire</a:t>
            </a:r>
            <a:endParaRPr lang="fr-FR" sz="850" kern="0">
              <a:latin typeface="+mj-lt"/>
              <a:cs typeface="+mn-cs"/>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kern="0">
                <a:latin typeface="+mj-lt"/>
                <a:cs typeface="+mn-cs"/>
                <a:hlinkClick r:id="rId19" action="ppaction://hlinksldjump"/>
              </a:rPr>
              <a:t>Signer les fiches validées</a:t>
            </a:r>
            <a:endParaRPr lang="fr-FR" sz="850">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20"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21"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2"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3"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4"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5"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6"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7" action="ppaction://hlinksldjump"/>
              </a:rPr>
              <a:t>É</a:t>
            </a:r>
            <a:r>
              <a:rPr lang="fr-FR" sz="850" u="sng" kern="0">
                <a:solidFill>
                  <a:schemeClr val="accent1"/>
                </a:solidFill>
                <a:hlinkClick r:id="rId27"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8" action="ppaction://hlinksldjump"/>
              </a:rPr>
              <a:t>Editer des bilans</a:t>
            </a:r>
            <a:endParaRPr lang="fr-FR" sz="850" kern="0">
              <a:cs typeface="Calibri" pitchFamily="34" charset="0"/>
            </a:endParaRPr>
          </a:p>
          <a:p>
            <a:pPr marL="85725" indent="179388">
              <a:spcAft>
                <a:spcPts val="100"/>
              </a:spcAft>
              <a:defRPr/>
            </a:pPr>
            <a:endParaRPr lang="fr-FR" sz="850" kern="0">
              <a:latin typeface="+mj-lt"/>
              <a:cs typeface="Calibri" pitchFamily="34" charset="0"/>
            </a:endParaRPr>
          </a:p>
          <a:p>
            <a:pPr marL="85725" indent="179388">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85725" indent="179388">
              <a:spcAft>
                <a:spcPts val="100"/>
              </a:spcAft>
              <a:defRPr/>
            </a:pPr>
            <a:endParaRPr lang="fr-FR" sz="850">
              <a:latin typeface="+mj-lt"/>
              <a:cs typeface="Calibri" pitchFamily="34" charset="0"/>
            </a:endParaRPr>
          </a:p>
        </p:txBody>
      </p:sp>
      <p:sp>
        <p:nvSpPr>
          <p:cNvPr id="15" name="ZoneTexte 69">
            <a:hlinkClick r:id="rId7" action="ppaction://hlinksldjump"/>
            <a:extLst>
              <a:ext uri="{FF2B5EF4-FFF2-40B4-BE49-F238E27FC236}">
                <a16:creationId xmlns:a16="http://schemas.microsoft.com/office/drawing/2014/main" id="{F7DCFF58-30EC-4118-A981-D6BD52D5EC1D}"/>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9" action="ppaction://hlinksldjump"/>
              </a:rPr>
              <a:t>Sommaire</a:t>
            </a:r>
            <a:endParaRPr lang="fr-FR" sz="1200">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7">
            <a:extLst>
              <a:ext uri="{FF2B5EF4-FFF2-40B4-BE49-F238E27FC236}">
                <a16:creationId xmlns:a16="http://schemas.microsoft.com/office/drawing/2014/main" id="{ACB571CC-EDFC-4A3C-AC0B-FFFAF0DE2A61}"/>
              </a:ext>
            </a:extLst>
          </p:cNvPr>
          <p:cNvPicPr>
            <a:picLocks noChangeAspect="1"/>
          </p:cNvPicPr>
          <p:nvPr/>
        </p:nvPicPr>
        <p:blipFill rotWithShape="1">
          <a:blip r:embed="rId2"/>
          <a:srcRect l="21737" t="35156" r="23952" b="33786"/>
          <a:stretch/>
        </p:blipFill>
        <p:spPr>
          <a:xfrm>
            <a:off x="5375650" y="5267918"/>
            <a:ext cx="3712186" cy="1193456"/>
          </a:xfrm>
          <a:prstGeom prst="rect">
            <a:avLst/>
          </a:prstGeom>
        </p:spPr>
      </p:pic>
      <p:pic>
        <p:nvPicPr>
          <p:cNvPr id="2" name="Image 6" descr="Une image contenant texte&#10;&#10;Description générée automatiquement">
            <a:extLst>
              <a:ext uri="{FF2B5EF4-FFF2-40B4-BE49-F238E27FC236}">
                <a16:creationId xmlns:a16="http://schemas.microsoft.com/office/drawing/2014/main" id="{31B6F663-DEF9-498F-8347-FA247CDF9E62}"/>
              </a:ext>
            </a:extLst>
          </p:cNvPr>
          <p:cNvPicPr>
            <a:picLocks noChangeAspect="1"/>
          </p:cNvPicPr>
          <p:nvPr/>
        </p:nvPicPr>
        <p:blipFill rotWithShape="1">
          <a:blip r:embed="rId3"/>
          <a:srcRect l="22275" t="12906" r="22575" b="6965"/>
          <a:stretch/>
        </p:blipFill>
        <p:spPr>
          <a:xfrm>
            <a:off x="5382085" y="2339249"/>
            <a:ext cx="3609963" cy="2948884"/>
          </a:xfrm>
          <a:prstGeom prst="rect">
            <a:avLst/>
          </a:prstGeom>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241" t="31037" r="22573" b="41249"/>
          <a:stretch/>
        </p:blipFill>
        <p:spPr bwMode="auto">
          <a:xfrm>
            <a:off x="5375650" y="1268760"/>
            <a:ext cx="3712187" cy="1044228"/>
          </a:xfrm>
          <a:prstGeom prst="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0" y="2585992"/>
            <a:ext cx="1836738"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35" name="Rectangle 34"/>
          <p:cNvSpPr/>
          <p:nvPr/>
        </p:nvSpPr>
        <p:spPr>
          <a:xfrm>
            <a:off x="1905431" y="1999473"/>
            <a:ext cx="3313112" cy="561692"/>
          </a:xfrm>
          <a:prstGeom prst="rect">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a:spAutoFit/>
          </a:bodyPr>
          <a:lstStyle/>
          <a:p>
            <a:pPr marL="0" lvl="2">
              <a:defRPr/>
            </a:pPr>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a:t>
            </a:r>
            <a:r>
              <a:rPr lang="fr-FR" sz="2000">
                <a:solidFill>
                  <a:srgbClr val="BFE10C"/>
                </a:solidFill>
                <a:latin typeface="Arial" panose="020B0604020202020204" pitchFamily="34" charset="0"/>
                <a:cs typeface="Arial" panose="020B0604020202020204" pitchFamily="34" charset="0"/>
                <a:sym typeface="Wingdings" panose="05000000000000000000" pitchFamily="2" charset="2"/>
              </a:rPr>
              <a:t> </a:t>
            </a:r>
            <a:r>
              <a:rPr lang="fr-FR" sz="1050">
                <a:latin typeface="+mj-lt"/>
                <a:cs typeface="Calibri" pitchFamily="34" charset="0"/>
              </a:rPr>
              <a:t>Sélectionner l’étude depuis le tableau de bord en cliquant sur le numéro de l’étude.</a:t>
            </a: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a:latin typeface="+mj-lt"/>
                <a:ea typeface="+mj-ea"/>
                <a:cs typeface="Calibri" pitchFamily="34" charset="0"/>
              </a:rPr>
              <a:t>Initialiser le service</a:t>
            </a:r>
            <a:endParaRPr lang="fr-FR" sz="3200" b="1">
              <a:solidFill>
                <a:srgbClr val="00B050"/>
              </a:solidFill>
              <a:latin typeface="+mj-lt"/>
              <a:ea typeface="+mj-ea"/>
              <a:cs typeface="Calibri" pitchFamily="34" charset="0"/>
            </a:endParaRPr>
          </a:p>
        </p:txBody>
      </p:sp>
      <p:sp>
        <p:nvSpPr>
          <p:cNvPr id="29" name="Carré corné 28"/>
          <p:cNvSpPr/>
          <p:nvPr/>
        </p:nvSpPr>
        <p:spPr>
          <a:xfrm>
            <a:off x="1905431" y="1290026"/>
            <a:ext cx="3313112" cy="660797"/>
          </a:xfrm>
          <a:prstGeom prst="foldedCorner">
            <a:avLst>
              <a:gd name="adj" fmla="val 13342"/>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a:spAutoFit/>
          </a:bodyPr>
          <a:lstStyle/>
          <a:p>
            <a:pPr>
              <a:defRPr/>
            </a:pPr>
            <a:r>
              <a:rPr lang="fr-FR" sz="1050">
                <a:latin typeface="+mj-lt"/>
                <a:cs typeface="Calibri" pitchFamily="34" charset="0"/>
              </a:rPr>
              <a:t>Un email d’alerte est envoyé 2 semaines avant la date de validation AGGIR ou PATHOS </a:t>
            </a:r>
            <a:r>
              <a:rPr lang="fr-FR" sz="1050">
                <a:latin typeface="+mj-lt"/>
              </a:rPr>
              <a:t>si la saisie de l’étude n’a pas commencé</a:t>
            </a:r>
            <a:endParaRPr lang="fr-FR" sz="1050" u="sng">
              <a:latin typeface="+mj-lt"/>
              <a:cs typeface="Calibri" pitchFamily="34" charset="0"/>
            </a:endParaRPr>
          </a:p>
        </p:txBody>
      </p:sp>
      <p:pic>
        <p:nvPicPr>
          <p:cNvPr id="21519" name="Picture 2" descr="C:\Users\darthenucqc\AppData\Local\Microsoft\Windows\Temporary Internet Files\Content.IE5\QMT6MVD9\MC900196176[1].wmf">
            <a:hlinkClick r:id="" action="ppaction://noaction"/>
          </p:cNvPr>
          <p:cNvPicPr>
            <a:picLocks noChangeAspect="1" noChangeArrowheads="1"/>
          </p:cNvPicPr>
          <p:nvPr/>
        </p:nvPicPr>
        <p:blipFill>
          <a:blip r:embed="rId5" cstate="print">
            <a:lum bright="100000" contrast="100000"/>
            <a:extLst>
              <a:ext uri="{28A0092B-C50C-407E-A947-70E740481C1C}">
                <a14:useLocalDpi xmlns:a14="http://schemas.microsoft.com/office/drawing/2010/main" val="0"/>
              </a:ext>
            </a:extLst>
          </a:blip>
          <a:srcRect/>
          <a:stretch>
            <a:fillRect/>
          </a:stretch>
        </p:blipFill>
        <p:spPr bwMode="auto">
          <a:xfrm>
            <a:off x="3240743" y="6381448"/>
            <a:ext cx="360416" cy="366468"/>
          </a:xfrm>
          <a:prstGeom prst="rect">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20" name="ZoneTexte 90"/>
          <p:cNvSpPr txBox="1">
            <a:spLocks noChangeArrowheads="1"/>
          </p:cNvSpPr>
          <p:nvPr/>
        </p:nvSpPr>
        <p:spPr bwMode="auto">
          <a:xfrm>
            <a:off x="2627784" y="6165304"/>
            <a:ext cx="15863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1000">
                <a:latin typeface="+mj-lt"/>
                <a:ea typeface="Calibri" pitchFamily="34" charset="0"/>
                <a:cs typeface="Calibri" pitchFamily="34" charset="0"/>
              </a:rPr>
              <a:t>Ecran fiche service</a:t>
            </a:r>
          </a:p>
        </p:txBody>
      </p:sp>
      <p:sp>
        <p:nvSpPr>
          <p:cNvPr id="47" name="Rectangle 46"/>
          <p:cNvSpPr/>
          <p:nvPr/>
        </p:nvSpPr>
        <p:spPr>
          <a:xfrm>
            <a:off x="7008134" y="2766422"/>
            <a:ext cx="644856" cy="1258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6" name="Rectangle 15"/>
          <p:cNvSpPr/>
          <p:nvPr/>
        </p:nvSpPr>
        <p:spPr>
          <a:xfrm>
            <a:off x="5447063" y="2144542"/>
            <a:ext cx="3544985" cy="15193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8" name="Rectangle 17"/>
          <p:cNvSpPr/>
          <p:nvPr/>
        </p:nvSpPr>
        <p:spPr>
          <a:xfrm>
            <a:off x="8419468" y="4607549"/>
            <a:ext cx="365577" cy="1383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20" name="Rectangle 19"/>
          <p:cNvSpPr/>
          <p:nvPr/>
        </p:nvSpPr>
        <p:spPr>
          <a:xfrm>
            <a:off x="5447063" y="4975532"/>
            <a:ext cx="2441309" cy="1997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25" name="Rectangle 24"/>
          <p:cNvSpPr/>
          <p:nvPr/>
        </p:nvSpPr>
        <p:spPr bwMode="gray">
          <a:xfrm>
            <a:off x="1588" y="1233165"/>
            <a:ext cx="1835150" cy="5331518"/>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latin typeface="+mj-lt"/>
                <a:cs typeface="Calibri" pitchFamily="34" charset="0"/>
              </a:rPr>
              <a:t>1.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6"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7"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8"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9"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cs typeface="Calibri" pitchFamily="34" charset="0"/>
              </a:rPr>
              <a:t>2.2 </a:t>
            </a:r>
            <a:r>
              <a:rPr lang="fr-FR" sz="850" u="sng" kern="0">
                <a:solidFill>
                  <a:schemeClr val="accent1"/>
                </a:solidFill>
                <a:hlinkClick r:id="rId10" action="ppaction://hlinksldjump"/>
              </a:rPr>
              <a:t>Importer le fichier </a:t>
            </a:r>
            <a:endParaRPr lang="fr-FR" sz="850" u="sng" kern="0">
              <a:solidFill>
                <a:schemeClr val="accent1"/>
              </a:solidFill>
            </a:endParaRPr>
          </a:p>
          <a:p>
            <a:pPr marL="0" lvl="2" indent="92075">
              <a:spcBef>
                <a:spcPts val="0"/>
              </a:spcBef>
              <a:spcAft>
                <a:spcPts val="50"/>
              </a:spcAft>
              <a:defRPr/>
            </a:pPr>
            <a:r>
              <a:rPr lang="fr-FR" sz="850" kern="0">
                <a:solidFill>
                  <a:srgbClr val="000000"/>
                </a:solidFill>
                <a:hlinkClick r:id="rId11" action="ppaction://hlinksldjump"/>
              </a:rPr>
              <a:t>2.3 </a:t>
            </a:r>
            <a:r>
              <a:rPr lang="fr-FR" sz="850" u="sng" kern="0">
                <a:solidFill>
                  <a:schemeClr val="accent1"/>
                </a:solidFill>
                <a:hlinkClick r:id="rId11" action="ppaction://hlinksldjump"/>
              </a:rPr>
              <a:t>Contrôler et finaliser l’import</a:t>
            </a:r>
            <a:endParaRPr lang="fr-FR" sz="850" u="sng" kern="0">
              <a:solidFill>
                <a:schemeClr val="accent1"/>
              </a:solidFill>
            </a:endParaRPr>
          </a:p>
          <a:p>
            <a:pPr marL="0" lvl="2">
              <a:spcBef>
                <a:spcPts val="0"/>
              </a:spcBef>
              <a:spcAft>
                <a:spcPts val="50"/>
              </a:spcAft>
              <a:defRPr/>
            </a:pPr>
            <a:r>
              <a:rPr lang="fr-FR" sz="850">
                <a:latin typeface="+mj-lt"/>
                <a:cs typeface="Calibri" pitchFamily="34" charset="0"/>
              </a:rPr>
              <a:t>3. Saisir une étude</a:t>
            </a:r>
            <a:endParaRPr lang="fr-FR" sz="850" kern="0">
              <a:latin typeface="+mj-lt"/>
              <a:cs typeface="+mn-cs"/>
            </a:endParaRPr>
          </a:p>
          <a:p>
            <a:pPr marL="0" lvl="2" indent="92075">
              <a:spcBef>
                <a:spcPts val="0"/>
              </a:spcBef>
              <a:spcAft>
                <a:spcPts val="50"/>
              </a:spcAft>
              <a:defRPr/>
            </a:pPr>
            <a:r>
              <a:rPr lang="fr-FR" sz="850" b="1">
                <a:cs typeface="Calibri" pitchFamily="34" charset="0"/>
              </a:rPr>
              <a:t>3.1 </a:t>
            </a:r>
            <a:r>
              <a:rPr lang="fr-FR" sz="850" b="1" kern="0">
                <a:solidFill>
                  <a:srgbClr val="000000"/>
                </a:solidFill>
              </a:rPr>
              <a:t>Initialiser le service</a:t>
            </a:r>
            <a:endParaRPr lang="fr-FR" sz="850" b="1">
              <a:cs typeface="Calibri" pitchFamily="34" charset="0"/>
            </a:endParaRPr>
          </a:p>
          <a:p>
            <a:pPr marL="0" lvl="2" indent="92075">
              <a:spcBef>
                <a:spcPts val="0"/>
              </a:spcBef>
              <a:spcAft>
                <a:spcPts val="50"/>
              </a:spcAft>
              <a:defRPr/>
            </a:pPr>
            <a:r>
              <a:rPr lang="fr-FR" sz="850">
                <a:latin typeface="+mj-lt"/>
                <a:cs typeface="Calibri" pitchFamily="34" charset="0"/>
              </a:rPr>
              <a:t>3.2 </a:t>
            </a:r>
            <a:r>
              <a:rPr lang="fr-FR" sz="850" u="sng" kern="0">
                <a:latin typeface="+mj-lt"/>
                <a:cs typeface="+mn-cs"/>
                <a:hlinkClick r:id="rId12" action="ppaction://hlinksldjump"/>
              </a:rPr>
              <a:t>Créer les fiches personnes</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3.3 </a:t>
            </a:r>
            <a:r>
              <a:rPr lang="fr-FR" sz="850" kern="0">
                <a:latin typeface="+mj-lt"/>
                <a:cs typeface="+mn-cs"/>
                <a:hlinkClick r:id="rId13" action="ppaction://hlinksldjump"/>
              </a:rPr>
              <a:t>Saisir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3.4 </a:t>
            </a:r>
            <a:r>
              <a:rPr lang="fr-FR" sz="850" kern="0">
                <a:latin typeface="+mj-lt"/>
                <a:cs typeface="+mn-cs"/>
                <a:hlinkClick r:id="rId14" action="ppaction://hlinksldjump"/>
              </a:rPr>
              <a:t>Saisir le volet PATHOS </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3.5 </a:t>
            </a:r>
            <a:r>
              <a:rPr lang="fr-FR" sz="850" kern="0">
                <a:latin typeface="+mj-lt"/>
                <a:cs typeface="+mn-cs"/>
                <a:hlinkClick r:id="rId15" action="ppaction://hlinksldjump"/>
              </a:rPr>
              <a:t>Contrôler les volets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3.6 </a:t>
            </a:r>
            <a:r>
              <a:rPr lang="fr-FR" sz="850" kern="0">
                <a:latin typeface="+mj-lt"/>
                <a:cs typeface="+mn-cs"/>
                <a:hlinkClick r:id="rId16" action="ppaction://hlinksldjump"/>
              </a:rPr>
              <a:t>Finaliser l’étude</a:t>
            </a:r>
            <a:endParaRPr lang="fr-FR" sz="850" kern="0">
              <a:latin typeface="+mj-lt"/>
              <a:cs typeface="+mn-cs"/>
            </a:endParaRPr>
          </a:p>
          <a:p>
            <a:pPr marL="0" lvl="2">
              <a:spcBef>
                <a:spcPts val="0"/>
              </a:spcBef>
              <a:spcAft>
                <a:spcPts val="50"/>
              </a:spcAft>
              <a:defRPr/>
            </a:pPr>
            <a:r>
              <a:rPr lang="fr-FR" sz="850">
                <a:latin typeface="+mj-lt"/>
                <a:cs typeface="Calibri" pitchFamily="34" charset="0"/>
              </a:rPr>
              <a:t>4. Valider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4.1 </a:t>
            </a:r>
            <a:r>
              <a:rPr lang="fr-FR" sz="850" kern="0">
                <a:latin typeface="+mj-lt"/>
                <a:cs typeface="+mn-cs"/>
                <a:hlinkClick r:id="rId17" action="ppaction://hlinksldjump"/>
              </a:rPr>
              <a:t>Modifier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kern="0">
                <a:latin typeface="+mj-lt"/>
                <a:cs typeface="+mn-cs"/>
                <a:hlinkClick r:id="rId18" action="ppaction://hlinksldjump"/>
              </a:rPr>
              <a:t>Modifier le volet PATHOS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kern="0">
                <a:latin typeface="+mj-lt"/>
                <a:cs typeface="+mn-cs"/>
                <a:hlinkClick r:id="rId19" action="ppaction://hlinksldjump"/>
              </a:rPr>
              <a:t>Saisir une fiche argumentaire</a:t>
            </a:r>
            <a:endParaRPr lang="fr-FR" sz="850" kern="0">
              <a:latin typeface="+mj-lt"/>
              <a:cs typeface="+mn-cs"/>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kern="0">
                <a:latin typeface="+mj-lt"/>
                <a:cs typeface="+mn-cs"/>
                <a:hlinkClick r:id="rId20" action="ppaction://hlinksldjump"/>
              </a:rPr>
              <a:t>Signer les fiches validées</a:t>
            </a:r>
            <a:endParaRPr lang="fr-FR" sz="850">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21"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22"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3"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4"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5"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6"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7"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8" action="ppaction://hlinksldjump"/>
              </a:rPr>
              <a:t>É</a:t>
            </a:r>
            <a:r>
              <a:rPr lang="fr-FR" sz="850" u="sng" kern="0">
                <a:solidFill>
                  <a:schemeClr val="accent1"/>
                </a:solidFill>
                <a:hlinkClick r:id="rId28"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9" action="ppaction://hlinksldjump"/>
              </a:rPr>
              <a:t>Editer des bilans</a:t>
            </a:r>
            <a:endParaRPr lang="fr-FR" sz="850" kern="0">
              <a:cs typeface="Calibri" pitchFamily="34" charset="0"/>
            </a:endParaRPr>
          </a:p>
          <a:p>
            <a:pPr marL="85725" indent="179388">
              <a:spcAft>
                <a:spcPts val="100"/>
              </a:spcAft>
              <a:defRPr/>
            </a:pPr>
            <a:endParaRPr lang="fr-FR" sz="850" kern="0">
              <a:latin typeface="+mj-lt"/>
              <a:cs typeface="Calibri" pitchFamily="34" charset="0"/>
            </a:endParaRPr>
          </a:p>
          <a:p>
            <a:pPr marL="85725" indent="179388">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85725" indent="179388">
              <a:spcAft>
                <a:spcPts val="100"/>
              </a:spcAft>
              <a:defRPr/>
            </a:pPr>
            <a:endParaRPr lang="fr-FR" sz="850">
              <a:latin typeface="+mj-lt"/>
              <a:cs typeface="Calibri" pitchFamily="34" charset="0"/>
            </a:endParaRPr>
          </a:p>
        </p:txBody>
      </p:sp>
      <p:sp>
        <p:nvSpPr>
          <p:cNvPr id="26" name="ZoneTexte 28">
            <a:extLst>
              <a:ext uri="{FF2B5EF4-FFF2-40B4-BE49-F238E27FC236}">
                <a16:creationId xmlns:a16="http://schemas.microsoft.com/office/drawing/2014/main" id="{CAFA056B-A3C9-4ED0-B702-06A5C6D016FC}"/>
              </a:ext>
            </a:extLst>
          </p:cNvPr>
          <p:cNvSpPr txBox="1"/>
          <p:nvPr/>
        </p:nvSpPr>
        <p:spPr>
          <a:xfrm>
            <a:off x="5142178" y="2044980"/>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7" name="ZoneTexte 48">
            <a:extLst>
              <a:ext uri="{FF2B5EF4-FFF2-40B4-BE49-F238E27FC236}">
                <a16:creationId xmlns:a16="http://schemas.microsoft.com/office/drawing/2014/main" id="{D6939BB3-BF00-4495-851F-BCFE99B6D08D}"/>
              </a:ext>
            </a:extLst>
          </p:cNvPr>
          <p:cNvSpPr txBox="1"/>
          <p:nvPr/>
        </p:nvSpPr>
        <p:spPr>
          <a:xfrm>
            <a:off x="8100422" y="4492040"/>
            <a:ext cx="389850" cy="369332"/>
          </a:xfrm>
          <a:prstGeom prst="rect">
            <a:avLst/>
          </a:prstGeom>
          <a:noFill/>
        </p:spPr>
        <p:txBody>
          <a:bodyPr wrap="squar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8" name="ZoneTexte 54">
            <a:extLst>
              <a:ext uri="{FF2B5EF4-FFF2-40B4-BE49-F238E27FC236}">
                <a16:creationId xmlns:a16="http://schemas.microsoft.com/office/drawing/2014/main" id="{B54374F8-F855-4484-8CD4-E08A84241D01}"/>
              </a:ext>
            </a:extLst>
          </p:cNvPr>
          <p:cNvSpPr txBox="1"/>
          <p:nvPr/>
        </p:nvSpPr>
        <p:spPr>
          <a:xfrm>
            <a:off x="5146703" y="4883211"/>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2" name="ZoneTexte 42">
            <a:extLst>
              <a:ext uri="{FF2B5EF4-FFF2-40B4-BE49-F238E27FC236}">
                <a16:creationId xmlns:a16="http://schemas.microsoft.com/office/drawing/2014/main" id="{A3195E61-51A9-47CD-93F6-2FC3E22030AA}"/>
              </a:ext>
            </a:extLst>
          </p:cNvPr>
          <p:cNvSpPr txBox="1"/>
          <p:nvPr/>
        </p:nvSpPr>
        <p:spPr>
          <a:xfrm>
            <a:off x="8367605" y="5968131"/>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7" name="ZoneTexte 48">
            <a:extLst>
              <a:ext uri="{FF2B5EF4-FFF2-40B4-BE49-F238E27FC236}">
                <a16:creationId xmlns:a16="http://schemas.microsoft.com/office/drawing/2014/main" id="{0FACD516-A92E-43DE-862E-7119AAE7253F}"/>
              </a:ext>
            </a:extLst>
          </p:cNvPr>
          <p:cNvSpPr txBox="1"/>
          <p:nvPr/>
        </p:nvSpPr>
        <p:spPr>
          <a:xfrm>
            <a:off x="7498522" y="2539814"/>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6CB49274-DABD-4C03-AE4B-E6DB2A501C81}"/>
              </a:ext>
            </a:extLst>
          </p:cNvPr>
          <p:cNvSpPr/>
          <p:nvPr/>
        </p:nvSpPr>
        <p:spPr>
          <a:xfrm>
            <a:off x="1905431" y="2840712"/>
            <a:ext cx="3313112" cy="561692"/>
          </a:xfrm>
          <a:prstGeom prst="rect">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a:spAutoFit/>
          </a:bodyPr>
          <a:lstStyle/>
          <a:p>
            <a:pPr marL="0" lvl="2">
              <a:defRPr/>
            </a:pPr>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a:t>
            </a:r>
            <a:r>
              <a:rPr lang="fr-FR" sz="2000">
                <a:solidFill>
                  <a:srgbClr val="BFE10C"/>
                </a:solidFill>
                <a:latin typeface="Arial" panose="020B0604020202020204" pitchFamily="34" charset="0"/>
                <a:cs typeface="Arial" panose="020B0604020202020204" pitchFamily="34" charset="0"/>
                <a:sym typeface="Wingdings" panose="05000000000000000000" pitchFamily="2" charset="2"/>
              </a:rPr>
              <a:t> </a:t>
            </a:r>
            <a:r>
              <a:rPr lang="fr-FR" sz="1050">
                <a:latin typeface="+mj-lt"/>
                <a:cs typeface="Calibri" pitchFamily="34" charset="0"/>
              </a:rPr>
              <a:t>Renseigner la « </a:t>
            </a:r>
            <a:r>
              <a:rPr lang="fr-FR" sz="1050" i="1">
                <a:latin typeface="+mj-lt"/>
                <a:cs typeface="Calibri" pitchFamily="34" charset="0"/>
              </a:rPr>
              <a:t>Date d’évaluation</a:t>
            </a:r>
            <a:r>
              <a:rPr lang="fr-FR" sz="1050">
                <a:latin typeface="+mj-lt"/>
                <a:cs typeface="Calibri" pitchFamily="34" charset="0"/>
              </a:rPr>
              <a:t> </a:t>
            </a:r>
            <a:r>
              <a:rPr lang="fr-FR" sz="1050" i="1">
                <a:solidFill>
                  <a:srgbClr val="FF0000"/>
                </a:solidFill>
                <a:cs typeface="Calibri" pitchFamily="34" charset="0"/>
              </a:rPr>
              <a:t>* </a:t>
            </a:r>
            <a:r>
              <a:rPr lang="fr-FR" sz="1050">
                <a:latin typeface="+mj-lt"/>
                <a:cs typeface="Calibri" pitchFamily="34" charset="0"/>
              </a:rPr>
              <a:t>» puis cliquer sur « </a:t>
            </a:r>
            <a:r>
              <a:rPr lang="fr-FR" sz="1050" i="1">
                <a:latin typeface="+mj-lt"/>
                <a:cs typeface="Calibri" pitchFamily="34" charset="0"/>
              </a:rPr>
              <a:t>Enregistrer</a:t>
            </a:r>
            <a:r>
              <a:rPr lang="fr-FR" sz="1050">
                <a:latin typeface="+mj-lt"/>
                <a:cs typeface="Calibri" pitchFamily="34" charset="0"/>
              </a:rPr>
              <a:t> »</a:t>
            </a:r>
            <a:r>
              <a:rPr lang="fr-FR" sz="1050" i="1">
                <a:solidFill>
                  <a:srgbClr val="000000"/>
                </a:solidFill>
                <a:latin typeface="+mj-lt"/>
                <a:cs typeface="Calibri" pitchFamily="34" charset="0"/>
              </a:rPr>
              <a:t>. (</a:t>
            </a:r>
            <a:r>
              <a:rPr lang="fr-FR" sz="1050" i="1">
                <a:solidFill>
                  <a:srgbClr val="FF0000"/>
                </a:solidFill>
                <a:latin typeface="+mj-lt"/>
                <a:cs typeface="Calibri" pitchFamily="34" charset="0"/>
              </a:rPr>
              <a:t>*</a:t>
            </a:r>
            <a:r>
              <a:rPr lang="fr-FR" sz="1050" i="1">
                <a:solidFill>
                  <a:srgbClr val="000000"/>
                </a:solidFill>
                <a:latin typeface="+mj-lt"/>
                <a:cs typeface="Calibri" pitchFamily="34" charset="0"/>
              </a:rPr>
              <a:t>) Champs obligatoires. </a:t>
            </a:r>
            <a:endParaRPr lang="fr-FR" sz="1050">
              <a:solidFill>
                <a:schemeClr val="accent1"/>
              </a:solidFill>
              <a:latin typeface="+mj-lt"/>
              <a:cs typeface="Calibri" pitchFamily="34" charset="0"/>
            </a:endParaRPr>
          </a:p>
        </p:txBody>
      </p:sp>
      <p:sp>
        <p:nvSpPr>
          <p:cNvPr id="49" name="Rectangle 48">
            <a:extLst>
              <a:ext uri="{FF2B5EF4-FFF2-40B4-BE49-F238E27FC236}">
                <a16:creationId xmlns:a16="http://schemas.microsoft.com/office/drawing/2014/main" id="{2B9DBFEE-43C4-4E3C-980E-11F0A2A094AF}"/>
              </a:ext>
            </a:extLst>
          </p:cNvPr>
          <p:cNvSpPr/>
          <p:nvPr/>
        </p:nvSpPr>
        <p:spPr>
          <a:xfrm>
            <a:off x="1905431" y="3931715"/>
            <a:ext cx="3313112" cy="438582"/>
          </a:xfrm>
          <a:prstGeom prst="rect">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a:spAutoFit/>
          </a:bodyPr>
          <a:lstStyle/>
          <a:p>
            <a:pPr marL="0" lvl="2">
              <a:defRPr/>
            </a:pPr>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a:t>
            </a:r>
            <a:r>
              <a:rPr lang="fr-FR" sz="1050">
                <a:solidFill>
                  <a:srgbClr val="000000"/>
                </a:solidFill>
                <a:latin typeface="+mj-lt"/>
                <a:cs typeface="Calibri" pitchFamily="34" charset="0"/>
              </a:rPr>
              <a:t> Sélectionner le service en cliquant sur la ligne dans le tableau</a:t>
            </a:r>
          </a:p>
        </p:txBody>
      </p:sp>
      <p:sp>
        <p:nvSpPr>
          <p:cNvPr id="50" name="Rectangle 49">
            <a:extLst>
              <a:ext uri="{FF2B5EF4-FFF2-40B4-BE49-F238E27FC236}">
                <a16:creationId xmlns:a16="http://schemas.microsoft.com/office/drawing/2014/main" id="{FF5695D9-DC50-4EA9-8C3B-29B0DD304FB5}"/>
              </a:ext>
            </a:extLst>
          </p:cNvPr>
          <p:cNvSpPr/>
          <p:nvPr/>
        </p:nvSpPr>
        <p:spPr>
          <a:xfrm>
            <a:off x="1905431" y="5080384"/>
            <a:ext cx="3313112" cy="415498"/>
          </a:xfrm>
          <a:prstGeom prst="rect">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a:spAutoFit/>
          </a:bodyPr>
          <a:lstStyle/>
          <a:p>
            <a:pPr marL="0" lvl="2">
              <a:defRPr/>
            </a:pPr>
            <a:r>
              <a:rPr lang="fr-FR" sz="1050">
                <a:solidFill>
                  <a:srgbClr val="BFE10C"/>
                </a:solidFill>
                <a:latin typeface="Arial" panose="020B0604020202020204" pitchFamily="34" charset="0"/>
                <a:cs typeface="Arial" panose="020B0604020202020204" pitchFamily="34" charset="0"/>
                <a:sym typeface="Wingdings" panose="05000000000000000000" pitchFamily="2" charset="2"/>
              </a:rPr>
              <a:t> </a:t>
            </a:r>
            <a:r>
              <a:rPr lang="fr-FR" sz="1050">
                <a:solidFill>
                  <a:srgbClr val="000000"/>
                </a:solidFill>
                <a:latin typeface="+mj-lt"/>
                <a:cs typeface="Calibri" pitchFamily="34" charset="0"/>
              </a:rPr>
              <a:t>Renseigner les zones obligatoires  (</a:t>
            </a:r>
            <a:r>
              <a:rPr lang="fr-FR" sz="1050">
                <a:solidFill>
                  <a:srgbClr val="FF0000"/>
                </a:solidFill>
                <a:latin typeface="+mj-lt"/>
                <a:cs typeface="Calibri" pitchFamily="34" charset="0"/>
              </a:rPr>
              <a:t>*</a:t>
            </a:r>
            <a:r>
              <a:rPr lang="fr-FR" sz="1050">
                <a:solidFill>
                  <a:srgbClr val="000000"/>
                </a:solidFill>
                <a:latin typeface="+mj-lt"/>
                <a:cs typeface="Calibri" pitchFamily="34" charset="0"/>
              </a:rPr>
              <a:t>) puis enregistrer </a:t>
            </a:r>
          </a:p>
        </p:txBody>
      </p:sp>
      <p:sp>
        <p:nvSpPr>
          <p:cNvPr id="3" name="Rectangle 2">
            <a:extLst>
              <a:ext uri="{FF2B5EF4-FFF2-40B4-BE49-F238E27FC236}">
                <a16:creationId xmlns:a16="http://schemas.microsoft.com/office/drawing/2014/main" id="{3CF5C10D-7AE6-4788-A607-5044E8AEA234}"/>
              </a:ext>
            </a:extLst>
          </p:cNvPr>
          <p:cNvSpPr/>
          <p:nvPr/>
        </p:nvSpPr>
        <p:spPr>
          <a:xfrm>
            <a:off x="1905431" y="2578752"/>
            <a:ext cx="1503938" cy="253916"/>
          </a:xfrm>
          <a:prstGeom prst="rect">
            <a:avLst/>
          </a:prstGeom>
        </p:spPr>
        <p:txBody>
          <a:bodyPr wrap="none">
            <a:spAutoFit/>
          </a:bodyPr>
          <a:lstStyle/>
          <a:p>
            <a:pPr marL="0" lvl="2">
              <a:defRPr/>
            </a:pPr>
            <a:r>
              <a:rPr lang="fr-FR" sz="1050">
                <a:solidFill>
                  <a:schemeClr val="accent1"/>
                </a:solidFill>
                <a:cs typeface="Calibri" pitchFamily="34" charset="0"/>
              </a:rPr>
              <a:t>Accès à la fiche étude</a:t>
            </a:r>
          </a:p>
        </p:txBody>
      </p:sp>
      <p:sp>
        <p:nvSpPr>
          <p:cNvPr id="4" name="Rectangle 3">
            <a:extLst>
              <a:ext uri="{FF2B5EF4-FFF2-40B4-BE49-F238E27FC236}">
                <a16:creationId xmlns:a16="http://schemas.microsoft.com/office/drawing/2014/main" id="{F00D8A0A-23F9-466E-A4FE-08C8AA9397A8}"/>
              </a:ext>
            </a:extLst>
          </p:cNvPr>
          <p:cNvSpPr/>
          <p:nvPr/>
        </p:nvSpPr>
        <p:spPr>
          <a:xfrm>
            <a:off x="1905431" y="3455502"/>
            <a:ext cx="3313112" cy="415498"/>
          </a:xfrm>
          <a:prstGeom prst="rect">
            <a:avLst/>
          </a:prstGeom>
        </p:spPr>
        <p:txBody>
          <a:bodyPr wrap="square">
            <a:spAutoFit/>
          </a:bodyPr>
          <a:lstStyle/>
          <a:p>
            <a:pPr marL="0" lvl="2">
              <a:defRPr/>
            </a:pPr>
            <a:r>
              <a:rPr lang="fr-FR" sz="1050">
                <a:solidFill>
                  <a:schemeClr val="accent1"/>
                </a:solidFill>
                <a:cs typeface="Calibri" pitchFamily="34" charset="0"/>
              </a:rPr>
              <a:t>Affichage de la liste des services de l’établissement (1 service par défaut est associé à l’établissement)</a:t>
            </a:r>
          </a:p>
        </p:txBody>
      </p:sp>
      <p:sp>
        <p:nvSpPr>
          <p:cNvPr id="5" name="Rectangle 4">
            <a:extLst>
              <a:ext uri="{FF2B5EF4-FFF2-40B4-BE49-F238E27FC236}">
                <a16:creationId xmlns:a16="http://schemas.microsoft.com/office/drawing/2014/main" id="{11F64E42-402F-433C-B1A7-82856A922DCF}"/>
              </a:ext>
            </a:extLst>
          </p:cNvPr>
          <p:cNvSpPr/>
          <p:nvPr/>
        </p:nvSpPr>
        <p:spPr>
          <a:xfrm>
            <a:off x="1923684" y="4438204"/>
            <a:ext cx="3284264" cy="577081"/>
          </a:xfrm>
          <a:prstGeom prst="rect">
            <a:avLst/>
          </a:prstGeom>
        </p:spPr>
        <p:txBody>
          <a:bodyPr wrap="square">
            <a:spAutoFit/>
          </a:bodyPr>
          <a:lstStyle/>
          <a:p>
            <a:pPr marL="0" lvl="2">
              <a:defRPr/>
            </a:pPr>
            <a:r>
              <a:rPr lang="fr-FR" sz="1050">
                <a:solidFill>
                  <a:schemeClr val="accent1"/>
                </a:solidFill>
                <a:cs typeface="Calibri" pitchFamily="34" charset="0"/>
              </a:rPr>
              <a:t>Affichage de la fiche service</a:t>
            </a:r>
            <a:endParaRPr lang="fr-FR" sz="1050" i="1">
              <a:cs typeface="Calibri" pitchFamily="34" charset="0"/>
            </a:endParaRPr>
          </a:p>
          <a:p>
            <a:pPr marL="0" lvl="2">
              <a:defRPr/>
            </a:pPr>
            <a:r>
              <a:rPr lang="fr-FR" sz="1050" i="1">
                <a:solidFill>
                  <a:schemeClr val="bg1">
                    <a:lumMod val="50000"/>
                  </a:schemeClr>
                </a:solidFill>
                <a:cs typeface="Calibri" pitchFamily="34" charset="0"/>
              </a:rPr>
              <a:t>[option] Cliquer sur ajouter un service si nécessaire et renseigner les zones obligatoires</a:t>
            </a:r>
          </a:p>
        </p:txBody>
      </p:sp>
      <p:sp>
        <p:nvSpPr>
          <p:cNvPr id="6" name="Rectangle 5">
            <a:extLst>
              <a:ext uri="{FF2B5EF4-FFF2-40B4-BE49-F238E27FC236}">
                <a16:creationId xmlns:a16="http://schemas.microsoft.com/office/drawing/2014/main" id="{24F3831A-8B8F-4DA7-A520-5231EE99ABAB}"/>
              </a:ext>
            </a:extLst>
          </p:cNvPr>
          <p:cNvSpPr/>
          <p:nvPr/>
        </p:nvSpPr>
        <p:spPr>
          <a:xfrm>
            <a:off x="1905431" y="5575716"/>
            <a:ext cx="3313112" cy="577081"/>
          </a:xfrm>
          <a:prstGeom prst="rect">
            <a:avLst/>
          </a:prstGeom>
        </p:spPr>
        <p:txBody>
          <a:bodyPr wrap="square">
            <a:spAutoFit/>
          </a:bodyPr>
          <a:lstStyle/>
          <a:p>
            <a:pPr marL="0" lvl="2">
              <a:defRPr/>
            </a:pPr>
            <a:r>
              <a:rPr lang="fr-FR" sz="1050">
                <a:solidFill>
                  <a:schemeClr val="accent1"/>
                </a:solidFill>
                <a:cs typeface="Calibri" pitchFamily="34" charset="0"/>
              </a:rPr>
              <a:t>Affichage de la section « Liste des FP » associée au service et des boutons d’action permettant de saisir ou supprimer une fiche personne (FP)</a:t>
            </a:r>
          </a:p>
        </p:txBody>
      </p:sp>
      <p:sp>
        <p:nvSpPr>
          <p:cNvPr id="30" name="ZoneTexte 69">
            <a:hlinkClick r:id="rId8" action="ppaction://hlinksldjump"/>
            <a:extLst>
              <a:ext uri="{FF2B5EF4-FFF2-40B4-BE49-F238E27FC236}">
                <a16:creationId xmlns:a16="http://schemas.microsoft.com/office/drawing/2014/main" id="{6CCB3E7B-E874-48AA-8322-7D83DC18FFE2}"/>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30" action="ppaction://hlinksldjump"/>
              </a:rPr>
              <a:t>Sommaire</a:t>
            </a:r>
            <a:endParaRPr lang="fr-FR" sz="1200">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a:extLst>
              <a:ext uri="{FF2B5EF4-FFF2-40B4-BE49-F238E27FC236}">
                <a16:creationId xmlns:a16="http://schemas.microsoft.com/office/drawing/2014/main" id="{C8E31918-76B8-4149-B99B-F27EC1D18A32}"/>
              </a:ext>
            </a:extLst>
          </p:cNvPr>
          <p:cNvPicPr>
            <a:picLocks noChangeAspect="1"/>
          </p:cNvPicPr>
          <p:nvPr/>
        </p:nvPicPr>
        <p:blipFill rotWithShape="1">
          <a:blip r:embed="rId2"/>
          <a:srcRect l="22695" t="30044" r="22804" b="20636"/>
          <a:stretch/>
        </p:blipFill>
        <p:spPr>
          <a:xfrm>
            <a:off x="1973085" y="1340128"/>
            <a:ext cx="3802063" cy="1934379"/>
          </a:xfrm>
          <a:prstGeom prst="rect">
            <a:avLst/>
          </a:prstGeom>
        </p:spPr>
      </p:pic>
      <p:sp>
        <p:nvSpPr>
          <p:cNvPr id="14" name="Rectangle 13"/>
          <p:cNvSpPr/>
          <p:nvPr/>
        </p:nvSpPr>
        <p:spPr>
          <a:xfrm>
            <a:off x="0" y="2747917"/>
            <a:ext cx="1836738" cy="293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3330740"/>
            <a:ext cx="3802063" cy="1885950"/>
          </a:xfrm>
          <a:prstGeom prst="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22533" name="Rectangle 34"/>
          <p:cNvSpPr>
            <a:spLocks noChangeArrowheads="1"/>
          </p:cNvSpPr>
          <p:nvPr/>
        </p:nvSpPr>
        <p:spPr bwMode="auto">
          <a:xfrm>
            <a:off x="5871841" y="1362577"/>
            <a:ext cx="3092000" cy="46166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fr-FR" altLang="fr-FR" sz="1200">
                <a:solidFill>
                  <a:schemeClr val="bg2"/>
                </a:solidFill>
                <a:latin typeface="+mj-lt"/>
                <a:ea typeface="Calibri" pitchFamily="34" charset="0"/>
                <a:cs typeface="Calibri" pitchFamily="34" charset="0"/>
                <a:sym typeface="Wingdings"/>
              </a:rPr>
              <a:t></a:t>
            </a:r>
            <a:r>
              <a:rPr lang="fr-FR" altLang="fr-FR" sz="1200">
                <a:latin typeface="+mj-lt"/>
                <a:ea typeface="Calibri" pitchFamily="34" charset="0"/>
                <a:cs typeface="Calibri" pitchFamily="34" charset="0"/>
                <a:sym typeface="Wingdings"/>
              </a:rPr>
              <a:t> </a:t>
            </a:r>
            <a:r>
              <a:rPr lang="fr-FR" altLang="fr-FR" sz="1200">
                <a:latin typeface="+mj-lt"/>
                <a:ea typeface="Calibri" pitchFamily="34" charset="0"/>
                <a:cs typeface="Calibri" pitchFamily="34" charset="0"/>
              </a:rPr>
              <a:t>Cliquer sur le bouton « </a:t>
            </a:r>
            <a:r>
              <a:rPr lang="fr-FR" altLang="fr-FR" sz="1200" i="1">
                <a:latin typeface="+mj-lt"/>
                <a:ea typeface="Calibri" pitchFamily="34" charset="0"/>
                <a:cs typeface="Calibri" pitchFamily="34" charset="0"/>
              </a:rPr>
              <a:t>Ajouter une fiche personne</a:t>
            </a:r>
            <a:r>
              <a:rPr lang="fr-FR" altLang="fr-FR" sz="1200">
                <a:latin typeface="+mj-lt"/>
                <a:ea typeface="Calibri" pitchFamily="34" charset="0"/>
                <a:cs typeface="Calibri" pitchFamily="34" charset="0"/>
              </a:rPr>
              <a:t> » depuis la fiche service</a:t>
            </a: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a:latin typeface="+mj-lt"/>
                <a:ea typeface="+mj-ea"/>
                <a:cs typeface="Calibri" pitchFamily="34" charset="0"/>
              </a:rPr>
              <a:t>Créer les fiches personnes</a:t>
            </a:r>
            <a:endParaRPr lang="fr-FR" sz="3200" b="1">
              <a:solidFill>
                <a:srgbClr val="00B050"/>
              </a:solidFill>
              <a:latin typeface="+mj-lt"/>
              <a:ea typeface="+mj-ea"/>
              <a:cs typeface="Calibri" pitchFamily="34" charset="0"/>
            </a:endParaRPr>
          </a:p>
        </p:txBody>
      </p:sp>
      <p:sp>
        <p:nvSpPr>
          <p:cNvPr id="29" name="Rectangle 28"/>
          <p:cNvSpPr/>
          <p:nvPr/>
        </p:nvSpPr>
        <p:spPr>
          <a:xfrm>
            <a:off x="5341540" y="4945076"/>
            <a:ext cx="342000" cy="10799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0" name="Rectangle 39"/>
          <p:cNvSpPr/>
          <p:nvPr/>
        </p:nvSpPr>
        <p:spPr>
          <a:xfrm>
            <a:off x="2069778" y="3881955"/>
            <a:ext cx="1184669" cy="81438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n w="3175">
                <a:solidFill>
                  <a:schemeClr val="tx1"/>
                </a:solidFill>
              </a:ln>
              <a:latin typeface="+mj-lt"/>
            </a:endParaRPr>
          </a:p>
        </p:txBody>
      </p:sp>
      <p:sp>
        <p:nvSpPr>
          <p:cNvPr id="26" name="Rectangle 25"/>
          <p:cNvSpPr/>
          <p:nvPr/>
        </p:nvSpPr>
        <p:spPr>
          <a:xfrm flipH="1">
            <a:off x="4358262" y="2833051"/>
            <a:ext cx="738187" cy="12345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pic>
        <p:nvPicPr>
          <p:cNvPr id="2253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971" t="6701" r="3116" b="5815"/>
          <a:stretch/>
        </p:blipFill>
        <p:spPr bwMode="auto">
          <a:xfrm>
            <a:off x="2804963" y="5247556"/>
            <a:ext cx="2057401" cy="1098551"/>
          </a:xfrm>
          <a:prstGeom prst="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634459" y="6070154"/>
            <a:ext cx="171000" cy="10799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22" name="Rectangle 21"/>
          <p:cNvSpPr/>
          <p:nvPr/>
        </p:nvSpPr>
        <p:spPr bwMode="gray">
          <a:xfrm>
            <a:off x="1588" y="1241402"/>
            <a:ext cx="1835150" cy="5327037"/>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latin typeface="+mj-lt"/>
                <a:cs typeface="Calibri" pitchFamily="34" charset="0"/>
              </a:rPr>
              <a:t>1.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5"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6"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7"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8"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cs typeface="Calibri" pitchFamily="34" charset="0"/>
              </a:rPr>
              <a:t>2.2 </a:t>
            </a:r>
            <a:r>
              <a:rPr lang="fr-FR" sz="850" u="sng" kern="0">
                <a:solidFill>
                  <a:schemeClr val="accent1"/>
                </a:solidFill>
                <a:hlinkClick r:id="rId9" action="ppaction://hlinksldjump"/>
              </a:rPr>
              <a:t>Importer le fichier </a:t>
            </a:r>
            <a:endParaRPr lang="fr-FR" sz="850" u="sng" kern="0">
              <a:solidFill>
                <a:schemeClr val="accent1"/>
              </a:solidFill>
            </a:endParaRPr>
          </a:p>
          <a:p>
            <a:pPr marL="0" lvl="2" indent="92075">
              <a:spcBef>
                <a:spcPts val="0"/>
              </a:spcBef>
              <a:spcAft>
                <a:spcPts val="50"/>
              </a:spcAft>
              <a:defRPr/>
            </a:pPr>
            <a:r>
              <a:rPr lang="fr-FR" sz="850" kern="0">
                <a:solidFill>
                  <a:srgbClr val="000000"/>
                </a:solidFill>
                <a:hlinkClick r:id="rId10" action="ppaction://hlinksldjump"/>
              </a:rPr>
              <a:t>2.3 </a:t>
            </a:r>
            <a:r>
              <a:rPr lang="fr-FR" sz="850" u="sng" kern="0">
                <a:solidFill>
                  <a:schemeClr val="accent1"/>
                </a:solidFill>
                <a:hlinkClick r:id="rId10" action="ppaction://hlinksldjump"/>
              </a:rPr>
              <a:t>Contrôler et finaliser l’import</a:t>
            </a:r>
            <a:endParaRPr lang="fr-FR" sz="850" u="sng" kern="0">
              <a:solidFill>
                <a:schemeClr val="accent1"/>
              </a:solidFill>
            </a:endParaRPr>
          </a:p>
          <a:p>
            <a:pPr marL="0" lvl="2">
              <a:spcBef>
                <a:spcPts val="0"/>
              </a:spcBef>
              <a:spcAft>
                <a:spcPts val="50"/>
              </a:spcAft>
              <a:defRPr/>
            </a:pPr>
            <a:r>
              <a:rPr lang="fr-FR" sz="850">
                <a:latin typeface="+mj-lt"/>
                <a:cs typeface="Calibri" pitchFamily="34" charset="0"/>
              </a:rPr>
              <a:t>3. Saisir une étude</a:t>
            </a:r>
            <a:endParaRPr lang="fr-FR" sz="850" kern="0">
              <a:latin typeface="+mj-lt"/>
              <a:cs typeface="+mn-cs"/>
            </a:endParaRPr>
          </a:p>
          <a:p>
            <a:pPr marL="0" lvl="2" indent="92075">
              <a:spcBef>
                <a:spcPts val="0"/>
              </a:spcBef>
              <a:spcAft>
                <a:spcPts val="50"/>
              </a:spcAft>
              <a:defRPr/>
            </a:pPr>
            <a:r>
              <a:rPr lang="fr-FR" sz="850">
                <a:cs typeface="Calibri" pitchFamily="34" charset="0"/>
              </a:rPr>
              <a:t>3.1 </a:t>
            </a:r>
            <a:r>
              <a:rPr lang="fr-FR" sz="850" u="sng" kern="0">
                <a:solidFill>
                  <a:schemeClr val="accent1"/>
                </a:solidFill>
                <a:hlinkClick r:id="rId11" action="ppaction://hlinksldjump"/>
              </a:rPr>
              <a:t>Initialiser le service</a:t>
            </a:r>
            <a:endParaRPr lang="fr-FR" sz="850" u="sng">
              <a:solidFill>
                <a:schemeClr val="accent1"/>
              </a:solidFill>
              <a:cs typeface="Calibri" pitchFamily="34" charset="0"/>
            </a:endParaRPr>
          </a:p>
          <a:p>
            <a:pPr marL="0" lvl="2" indent="92075">
              <a:spcBef>
                <a:spcPts val="0"/>
              </a:spcBef>
              <a:spcAft>
                <a:spcPts val="50"/>
              </a:spcAft>
              <a:defRPr/>
            </a:pPr>
            <a:r>
              <a:rPr lang="fr-FR" sz="850" b="1">
                <a:cs typeface="Calibri" pitchFamily="34" charset="0"/>
              </a:rPr>
              <a:t>3.2 </a:t>
            </a:r>
            <a:r>
              <a:rPr lang="fr-FR" sz="850" b="1" kern="0"/>
              <a:t>Créer les fiches personnes</a:t>
            </a:r>
          </a:p>
          <a:p>
            <a:pPr marL="0" lvl="2" indent="92075">
              <a:spcBef>
                <a:spcPts val="0"/>
              </a:spcBef>
              <a:spcAft>
                <a:spcPts val="50"/>
              </a:spcAft>
              <a:defRPr/>
            </a:pPr>
            <a:r>
              <a:rPr lang="fr-FR" sz="850">
                <a:latin typeface="+mj-lt"/>
                <a:cs typeface="Calibri" pitchFamily="34" charset="0"/>
              </a:rPr>
              <a:t>3.3 </a:t>
            </a:r>
            <a:r>
              <a:rPr lang="fr-FR" sz="850" kern="0">
                <a:latin typeface="+mj-lt"/>
                <a:cs typeface="+mn-cs"/>
                <a:hlinkClick r:id="rId12" action="ppaction://hlinksldjump"/>
              </a:rPr>
              <a:t>Saisir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3.4 </a:t>
            </a:r>
            <a:r>
              <a:rPr lang="fr-FR" sz="850" kern="0">
                <a:latin typeface="+mj-lt"/>
                <a:cs typeface="+mn-cs"/>
                <a:hlinkClick r:id="rId13" action="ppaction://hlinksldjump"/>
              </a:rPr>
              <a:t>Saisir le volet PATHOS </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3.5 </a:t>
            </a:r>
            <a:r>
              <a:rPr lang="fr-FR" sz="850" kern="0">
                <a:latin typeface="+mj-lt"/>
                <a:cs typeface="+mn-cs"/>
                <a:hlinkClick r:id="rId14" action="ppaction://hlinksldjump"/>
              </a:rPr>
              <a:t>Contrôler les volets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3.6 </a:t>
            </a:r>
            <a:r>
              <a:rPr lang="fr-FR" sz="850" kern="0">
                <a:latin typeface="+mj-lt"/>
                <a:cs typeface="+mn-cs"/>
                <a:hlinkClick r:id="rId15" action="ppaction://hlinksldjump"/>
              </a:rPr>
              <a:t>Finaliser l’étude</a:t>
            </a:r>
            <a:endParaRPr lang="fr-FR" sz="850" kern="0">
              <a:latin typeface="+mj-lt"/>
              <a:cs typeface="+mn-cs"/>
            </a:endParaRPr>
          </a:p>
          <a:p>
            <a:pPr marL="0" lvl="2">
              <a:spcBef>
                <a:spcPts val="0"/>
              </a:spcBef>
              <a:spcAft>
                <a:spcPts val="50"/>
              </a:spcAft>
              <a:defRPr/>
            </a:pPr>
            <a:r>
              <a:rPr lang="fr-FR" sz="850">
                <a:latin typeface="+mj-lt"/>
                <a:cs typeface="Calibri" pitchFamily="34" charset="0"/>
              </a:rPr>
              <a:t>4. Valider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4.1 </a:t>
            </a:r>
            <a:r>
              <a:rPr lang="fr-FR" sz="850" kern="0">
                <a:latin typeface="+mj-lt"/>
                <a:cs typeface="+mn-cs"/>
                <a:hlinkClick r:id="rId16" action="ppaction://hlinksldjump"/>
              </a:rPr>
              <a:t>Modifier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kern="0">
                <a:latin typeface="+mj-lt"/>
                <a:cs typeface="+mn-cs"/>
                <a:hlinkClick r:id="rId17" action="ppaction://hlinksldjump"/>
              </a:rPr>
              <a:t>Modifier le volet PATHOS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kern="0">
                <a:latin typeface="+mj-lt"/>
                <a:cs typeface="+mn-cs"/>
                <a:hlinkClick r:id="rId18" action="ppaction://hlinksldjump"/>
              </a:rPr>
              <a:t>Saisir une fiche argumentaire</a:t>
            </a:r>
            <a:endParaRPr lang="fr-FR" sz="850" kern="0">
              <a:latin typeface="+mj-lt"/>
              <a:cs typeface="+mn-cs"/>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kern="0">
                <a:latin typeface="+mj-lt"/>
                <a:cs typeface="+mn-cs"/>
                <a:hlinkClick r:id="rId19" action="ppaction://hlinksldjump"/>
              </a:rPr>
              <a:t>Signer les fiches validées</a:t>
            </a:r>
            <a:endParaRPr lang="fr-FR" sz="850">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20"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21"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2"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3"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4"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5"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6"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7" action="ppaction://hlinksldjump"/>
              </a:rPr>
              <a:t>É</a:t>
            </a:r>
            <a:r>
              <a:rPr lang="fr-FR" sz="850" u="sng" kern="0">
                <a:solidFill>
                  <a:schemeClr val="accent1"/>
                </a:solidFill>
                <a:hlinkClick r:id="rId27"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8" action="ppaction://hlinksldjump"/>
              </a:rPr>
              <a:t>Editer des bilans</a:t>
            </a:r>
            <a:endParaRPr lang="fr-FR" sz="850" kern="0">
              <a:cs typeface="Calibri" pitchFamily="34" charset="0"/>
            </a:endParaRPr>
          </a:p>
          <a:p>
            <a:pPr marL="85725" indent="179388">
              <a:spcAft>
                <a:spcPts val="100"/>
              </a:spcAft>
              <a:defRPr/>
            </a:pPr>
            <a:endParaRPr lang="fr-FR" sz="850" kern="0">
              <a:latin typeface="+mj-lt"/>
              <a:cs typeface="Calibri" pitchFamily="34" charset="0"/>
            </a:endParaRPr>
          </a:p>
          <a:p>
            <a:pPr marL="85725" indent="179388">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85725" indent="179388">
              <a:spcAft>
                <a:spcPts val="100"/>
              </a:spcAft>
              <a:defRPr/>
            </a:pPr>
            <a:endParaRPr lang="fr-FR" sz="850">
              <a:latin typeface="+mj-lt"/>
              <a:cs typeface="Calibri" pitchFamily="34" charset="0"/>
            </a:endParaRPr>
          </a:p>
        </p:txBody>
      </p:sp>
      <p:sp>
        <p:nvSpPr>
          <p:cNvPr id="23" name="ZoneTexte 28">
            <a:extLst>
              <a:ext uri="{FF2B5EF4-FFF2-40B4-BE49-F238E27FC236}">
                <a16:creationId xmlns:a16="http://schemas.microsoft.com/office/drawing/2014/main" id="{F9820904-85D5-4557-9194-5AD154D511DE}"/>
              </a:ext>
            </a:extLst>
          </p:cNvPr>
          <p:cNvSpPr txBox="1"/>
          <p:nvPr/>
        </p:nvSpPr>
        <p:spPr>
          <a:xfrm>
            <a:off x="4026990" y="2701535"/>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4" name="ZoneTexte 48">
            <a:extLst>
              <a:ext uri="{FF2B5EF4-FFF2-40B4-BE49-F238E27FC236}">
                <a16:creationId xmlns:a16="http://schemas.microsoft.com/office/drawing/2014/main" id="{0B99CF91-C791-4EF9-9078-7EA0B38B1750}"/>
              </a:ext>
            </a:extLst>
          </p:cNvPr>
          <p:cNvSpPr txBox="1"/>
          <p:nvPr/>
        </p:nvSpPr>
        <p:spPr>
          <a:xfrm>
            <a:off x="3202397" y="4443323"/>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3" name="ZoneTexte 48">
            <a:extLst>
              <a:ext uri="{FF2B5EF4-FFF2-40B4-BE49-F238E27FC236}">
                <a16:creationId xmlns:a16="http://schemas.microsoft.com/office/drawing/2014/main" id="{F23F1854-5B0A-42E8-A884-5A96BD3353DD}"/>
              </a:ext>
            </a:extLst>
          </p:cNvPr>
          <p:cNvSpPr txBox="1"/>
          <p:nvPr/>
        </p:nvSpPr>
        <p:spPr>
          <a:xfrm>
            <a:off x="5667920" y="4832611"/>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4" name="ZoneTexte 54">
            <a:extLst>
              <a:ext uri="{FF2B5EF4-FFF2-40B4-BE49-F238E27FC236}">
                <a16:creationId xmlns:a16="http://schemas.microsoft.com/office/drawing/2014/main" id="{6DF88340-F7EA-461E-8E9F-4DECEAE126EE}"/>
              </a:ext>
            </a:extLst>
          </p:cNvPr>
          <p:cNvSpPr txBox="1"/>
          <p:nvPr/>
        </p:nvSpPr>
        <p:spPr>
          <a:xfrm>
            <a:off x="4277260" y="5939484"/>
            <a:ext cx="324325" cy="369332"/>
          </a:xfrm>
          <a:prstGeom prst="rect">
            <a:avLst/>
          </a:prstGeom>
          <a:noFill/>
        </p:spPr>
        <p:txBody>
          <a:bodyPr wrap="squar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49" name="Rectangle 34">
            <a:extLst>
              <a:ext uri="{FF2B5EF4-FFF2-40B4-BE49-F238E27FC236}">
                <a16:creationId xmlns:a16="http://schemas.microsoft.com/office/drawing/2014/main" id="{6B78544D-96A7-4A64-A7F5-7F272D8A40FD}"/>
              </a:ext>
            </a:extLst>
          </p:cNvPr>
          <p:cNvSpPr>
            <a:spLocks noChangeArrowheads="1"/>
          </p:cNvSpPr>
          <p:nvPr/>
        </p:nvSpPr>
        <p:spPr bwMode="auto">
          <a:xfrm>
            <a:off x="5871841" y="1974739"/>
            <a:ext cx="3092000" cy="646331"/>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fr-FR" altLang="fr-FR" sz="1200">
                <a:solidFill>
                  <a:schemeClr val="bg2"/>
                </a:solidFill>
                <a:latin typeface="+mj-lt"/>
                <a:ea typeface="Calibri" pitchFamily="34" charset="0"/>
                <a:cs typeface="Calibri" pitchFamily="34" charset="0"/>
                <a:sym typeface="Wingdings"/>
              </a:rPr>
              <a:t></a:t>
            </a:r>
            <a:r>
              <a:rPr lang="fr-FR" altLang="fr-FR" sz="1200">
                <a:latin typeface="+mj-lt"/>
                <a:ea typeface="Calibri" pitchFamily="34" charset="0"/>
                <a:cs typeface="Calibri" pitchFamily="34" charset="0"/>
              </a:rPr>
              <a:t> Renseigner les zones obligatoires (</a:t>
            </a:r>
            <a:r>
              <a:rPr lang="fr-FR" altLang="fr-FR" sz="1200">
                <a:solidFill>
                  <a:srgbClr val="FF0000"/>
                </a:solidFill>
                <a:latin typeface="+mj-lt"/>
                <a:ea typeface="Calibri" pitchFamily="34" charset="0"/>
                <a:cs typeface="Calibri" pitchFamily="34" charset="0"/>
              </a:rPr>
              <a:t>*</a:t>
            </a:r>
            <a:r>
              <a:rPr lang="fr-FR" altLang="fr-FR" sz="1200">
                <a:latin typeface="+mj-lt"/>
                <a:ea typeface="Calibri" pitchFamily="34" charset="0"/>
                <a:cs typeface="Calibri" pitchFamily="34" charset="0"/>
              </a:rPr>
              <a:t>) de l’onglet « </a:t>
            </a:r>
            <a:r>
              <a:rPr lang="fr-FR" altLang="fr-FR" sz="1200" i="1">
                <a:latin typeface="+mj-lt"/>
                <a:ea typeface="Calibri" pitchFamily="34" charset="0"/>
                <a:cs typeface="Calibri" pitchFamily="34" charset="0"/>
              </a:rPr>
              <a:t>Références</a:t>
            </a:r>
            <a:r>
              <a:rPr lang="fr-FR" altLang="fr-FR" sz="1200">
                <a:latin typeface="+mj-lt"/>
                <a:ea typeface="Calibri" pitchFamily="34" charset="0"/>
                <a:cs typeface="Calibri" pitchFamily="34" charset="0"/>
              </a:rPr>
              <a:t> » puis « </a:t>
            </a:r>
            <a:r>
              <a:rPr lang="fr-FR" altLang="fr-FR" sz="1200" i="1">
                <a:latin typeface="+mj-lt"/>
                <a:ea typeface="Calibri" pitchFamily="34" charset="0"/>
                <a:cs typeface="Calibri" pitchFamily="34" charset="0"/>
              </a:rPr>
              <a:t>Enregistrer</a:t>
            </a:r>
            <a:r>
              <a:rPr lang="fr-FR" altLang="fr-FR" sz="1200">
                <a:latin typeface="+mj-lt"/>
                <a:ea typeface="Calibri" pitchFamily="34" charset="0"/>
                <a:cs typeface="Calibri" pitchFamily="34" charset="0"/>
              </a:rPr>
              <a:t> »</a:t>
            </a:r>
          </a:p>
        </p:txBody>
      </p:sp>
      <p:sp>
        <p:nvSpPr>
          <p:cNvPr id="50" name="Rectangle 34">
            <a:extLst>
              <a:ext uri="{FF2B5EF4-FFF2-40B4-BE49-F238E27FC236}">
                <a16:creationId xmlns:a16="http://schemas.microsoft.com/office/drawing/2014/main" id="{C79884B2-3A48-4781-92F9-D45DC020C5DA}"/>
              </a:ext>
            </a:extLst>
          </p:cNvPr>
          <p:cNvSpPr>
            <a:spLocks noChangeArrowheads="1"/>
          </p:cNvSpPr>
          <p:nvPr/>
        </p:nvSpPr>
        <p:spPr bwMode="auto">
          <a:xfrm>
            <a:off x="5871841" y="2747917"/>
            <a:ext cx="3092000" cy="646331"/>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fr-FR" altLang="fr-FR" sz="1200">
                <a:solidFill>
                  <a:schemeClr val="bg2"/>
                </a:solidFill>
                <a:latin typeface="+mj-lt"/>
                <a:ea typeface="Calibri" pitchFamily="34" charset="0"/>
                <a:cs typeface="Calibri" pitchFamily="34" charset="0"/>
                <a:sym typeface="Wingdings"/>
              </a:rPr>
              <a:t></a:t>
            </a:r>
            <a:r>
              <a:rPr lang="fr-FR" altLang="fr-FR" sz="1200">
                <a:solidFill>
                  <a:schemeClr val="accent1"/>
                </a:solidFill>
                <a:latin typeface="+mj-lt"/>
                <a:ea typeface="Calibri" pitchFamily="34" charset="0"/>
                <a:cs typeface="Calibri" pitchFamily="34" charset="0"/>
                <a:sym typeface="Wingdings"/>
              </a:rPr>
              <a:t> </a:t>
            </a:r>
            <a:r>
              <a:rPr lang="fr-FR" altLang="fr-FR" sz="1200">
                <a:latin typeface="+mj-lt"/>
                <a:ea typeface="Calibri" pitchFamily="34" charset="0"/>
                <a:cs typeface="Calibri" pitchFamily="34" charset="0"/>
                <a:sym typeface="Wingdings" pitchFamily="2" charset="2"/>
              </a:rPr>
              <a:t>Un message de confirmation de l’initialisation de la fiche personne s’affiche. Cliquer sur «</a:t>
            </a:r>
            <a:r>
              <a:rPr lang="fr-FR" altLang="fr-FR" sz="1200" i="1">
                <a:latin typeface="+mj-lt"/>
                <a:ea typeface="Calibri" pitchFamily="34" charset="0"/>
                <a:cs typeface="Calibri" pitchFamily="34" charset="0"/>
                <a:sym typeface="Wingdings" pitchFamily="2" charset="2"/>
              </a:rPr>
              <a:t> OK</a:t>
            </a:r>
            <a:r>
              <a:rPr lang="fr-FR" altLang="fr-FR" sz="1200">
                <a:latin typeface="+mj-lt"/>
                <a:ea typeface="Calibri" pitchFamily="34" charset="0"/>
                <a:cs typeface="Calibri" pitchFamily="34" charset="0"/>
                <a:sym typeface="Wingdings" pitchFamily="2" charset="2"/>
              </a:rPr>
              <a:t> ».</a:t>
            </a:r>
          </a:p>
        </p:txBody>
      </p:sp>
      <p:sp>
        <p:nvSpPr>
          <p:cNvPr id="3" name="Rectangle 2">
            <a:extLst>
              <a:ext uri="{FF2B5EF4-FFF2-40B4-BE49-F238E27FC236}">
                <a16:creationId xmlns:a16="http://schemas.microsoft.com/office/drawing/2014/main" id="{343E0E33-3DA9-4EFF-8BBC-A008D9AC9044}"/>
              </a:ext>
            </a:extLst>
          </p:cNvPr>
          <p:cNvSpPr/>
          <p:nvPr/>
        </p:nvSpPr>
        <p:spPr>
          <a:xfrm>
            <a:off x="5862845" y="3505711"/>
            <a:ext cx="3092000" cy="577081"/>
          </a:xfrm>
          <a:prstGeom prst="rect">
            <a:avLst/>
          </a:prstGeom>
        </p:spPr>
        <p:txBody>
          <a:bodyPr wrap="square">
            <a:spAutoFit/>
          </a:bodyPr>
          <a:lstStyle/>
          <a:p>
            <a:pPr algn="just" eaLnBrk="1" hangingPunct="1"/>
            <a:r>
              <a:rPr lang="fr-FR" altLang="fr-FR" sz="1050">
                <a:solidFill>
                  <a:schemeClr val="accent1"/>
                </a:solidFill>
                <a:ea typeface="Calibri" pitchFamily="34" charset="0"/>
                <a:cs typeface="Calibri" pitchFamily="34" charset="0"/>
                <a:sym typeface="Wingdings" pitchFamily="2" charset="2"/>
              </a:rPr>
              <a:t>Les onglets AGGIR et PATHOS sont activés, </a:t>
            </a:r>
          </a:p>
          <a:p>
            <a:pPr algn="just" eaLnBrk="1" hangingPunct="1"/>
            <a:r>
              <a:rPr lang="fr-FR" altLang="fr-FR" sz="1050">
                <a:solidFill>
                  <a:schemeClr val="accent1"/>
                </a:solidFill>
                <a:ea typeface="Calibri" pitchFamily="34" charset="0"/>
                <a:cs typeface="Calibri" pitchFamily="34" charset="0"/>
                <a:sym typeface="Wingdings" pitchFamily="2" charset="2"/>
              </a:rPr>
              <a:t>les informations PATHOS et AGGIR peuvent être saisies.</a:t>
            </a:r>
          </a:p>
        </p:txBody>
      </p:sp>
      <p:sp>
        <p:nvSpPr>
          <p:cNvPr id="20" name="ZoneTexte 69">
            <a:hlinkClick r:id="rId7" action="ppaction://hlinksldjump"/>
            <a:extLst>
              <a:ext uri="{FF2B5EF4-FFF2-40B4-BE49-F238E27FC236}">
                <a16:creationId xmlns:a16="http://schemas.microsoft.com/office/drawing/2014/main" id="{27A6A422-3A20-4AC2-B1BC-F94CC26E2332}"/>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9" action="ppaction://hlinksldjump"/>
              </a:rPr>
              <a:t>Sommaire</a:t>
            </a:r>
            <a:endParaRPr lang="fr-FR" sz="1200">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285" y="1360129"/>
            <a:ext cx="3641638" cy="4486154"/>
          </a:xfrm>
          <a:prstGeom prst="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0" y="2900618"/>
            <a:ext cx="1836738"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j-lt"/>
                <a:cs typeface="+mn-cs"/>
              </a:rPr>
              <a:t>Saisir le volet AGGIR</a:t>
            </a:r>
            <a:endParaRPr lang="fr-FR" sz="3200" b="1">
              <a:solidFill>
                <a:srgbClr val="00B050"/>
              </a:solidFill>
              <a:latin typeface="+mj-lt"/>
              <a:ea typeface="+mj-ea"/>
              <a:cs typeface="Calibri" pitchFamily="34" charset="0"/>
            </a:endParaRPr>
          </a:p>
        </p:txBody>
      </p:sp>
      <p:sp>
        <p:nvSpPr>
          <p:cNvPr id="23556" name="Rectangle 34"/>
          <p:cNvSpPr>
            <a:spLocks noChangeArrowheads="1"/>
          </p:cNvSpPr>
          <p:nvPr/>
        </p:nvSpPr>
        <p:spPr bwMode="auto">
          <a:xfrm>
            <a:off x="5841134" y="1369735"/>
            <a:ext cx="3240000" cy="46166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fr-FR" altLang="fr-FR" sz="1200">
                <a:solidFill>
                  <a:schemeClr val="bg2"/>
                </a:solidFill>
                <a:latin typeface="+mj-lt"/>
                <a:ea typeface="Calibri" pitchFamily="34" charset="0"/>
                <a:cs typeface="Calibri" pitchFamily="34" charset="0"/>
                <a:sym typeface="Wingdings"/>
              </a:rPr>
              <a:t></a:t>
            </a:r>
            <a:r>
              <a:rPr lang="fr-FR" altLang="fr-FR" sz="1200">
                <a:latin typeface="+mj-lt"/>
                <a:ea typeface="Calibri" pitchFamily="34" charset="0"/>
                <a:cs typeface="Calibri" pitchFamily="34" charset="0"/>
                <a:sym typeface="Wingdings"/>
              </a:rPr>
              <a:t> </a:t>
            </a:r>
            <a:r>
              <a:rPr lang="fr-FR" altLang="fr-FR" sz="1200">
                <a:latin typeface="+mj-lt"/>
                <a:ea typeface="Calibri" pitchFamily="34" charset="0"/>
                <a:cs typeface="Calibri" pitchFamily="34" charset="0"/>
              </a:rPr>
              <a:t>Cliquer sur l’onglet « </a:t>
            </a:r>
            <a:r>
              <a:rPr lang="fr-FR" altLang="fr-FR" sz="1200" i="1">
                <a:latin typeface="+mj-lt"/>
                <a:ea typeface="Calibri" pitchFamily="34" charset="0"/>
                <a:cs typeface="Calibri" pitchFamily="34" charset="0"/>
              </a:rPr>
              <a:t>AGGIR</a:t>
            </a:r>
            <a:r>
              <a:rPr lang="fr-FR" altLang="fr-FR" sz="1200">
                <a:latin typeface="+mj-lt"/>
                <a:ea typeface="Calibri" pitchFamily="34" charset="0"/>
                <a:cs typeface="Calibri" pitchFamily="34" charset="0"/>
              </a:rPr>
              <a:t> » depuis la fiche personne</a:t>
            </a:r>
          </a:p>
        </p:txBody>
      </p:sp>
      <p:pic>
        <p:nvPicPr>
          <p:cNvPr id="2356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295" t="6413" r="1941" b="4855"/>
          <a:stretch/>
        </p:blipFill>
        <p:spPr bwMode="auto">
          <a:xfrm>
            <a:off x="6395450" y="3702625"/>
            <a:ext cx="2006441" cy="106521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nvGrpSpPr>
          <p:cNvPr id="2" name="Groupe 1"/>
          <p:cNvGrpSpPr/>
          <p:nvPr/>
        </p:nvGrpSpPr>
        <p:grpSpPr>
          <a:xfrm>
            <a:off x="2020285" y="5691152"/>
            <a:ext cx="3641638" cy="821334"/>
            <a:chOff x="5026025" y="5609808"/>
            <a:chExt cx="4067175" cy="843380"/>
          </a:xfrm>
        </p:grpSpPr>
        <p:pic>
          <p:nvPicPr>
            <p:cNvPr id="23566" name="Picture 14"/>
            <p:cNvPicPr>
              <a:picLocks noChangeAspect="1" noChangeArrowheads="1"/>
            </p:cNvPicPr>
            <p:nvPr/>
          </p:nvPicPr>
          <p:blipFill rotWithShape="1">
            <a:blip r:embed="rId4">
              <a:extLst>
                <a:ext uri="{28A0092B-C50C-407E-A947-70E740481C1C}">
                  <a14:useLocalDpi xmlns:a14="http://schemas.microsoft.com/office/drawing/2010/main" val="0"/>
                </a:ext>
              </a:extLst>
            </a:blip>
            <a:srcRect t="24963"/>
            <a:stretch/>
          </p:blipFill>
          <p:spPr bwMode="auto">
            <a:xfrm>
              <a:off x="5026025" y="5609808"/>
              <a:ext cx="4067175" cy="84338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nvGrpSpPr>
            <p:cNvPr id="23559" name="Groupe 1"/>
            <p:cNvGrpSpPr>
              <a:grpSpLocks/>
            </p:cNvGrpSpPr>
            <p:nvPr/>
          </p:nvGrpSpPr>
          <p:grpSpPr bwMode="auto">
            <a:xfrm>
              <a:off x="6405968" y="5994698"/>
              <a:ext cx="2569789" cy="369707"/>
              <a:chOff x="6651633" y="5727963"/>
              <a:chExt cx="2852055" cy="422896"/>
            </a:xfrm>
          </p:grpSpPr>
          <p:sp>
            <p:nvSpPr>
              <p:cNvPr id="26" name="Rectangle 25"/>
              <p:cNvSpPr/>
              <p:nvPr/>
            </p:nvSpPr>
            <p:spPr>
              <a:xfrm>
                <a:off x="8805240" y="5925061"/>
                <a:ext cx="698448" cy="22579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27" name="Rectangle 26"/>
              <p:cNvSpPr/>
              <p:nvPr/>
            </p:nvSpPr>
            <p:spPr>
              <a:xfrm>
                <a:off x="6651633" y="5727963"/>
                <a:ext cx="1004377" cy="22248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grpSp>
      <p:sp>
        <p:nvSpPr>
          <p:cNvPr id="3" name="Rectangle 2"/>
          <p:cNvSpPr/>
          <p:nvPr/>
        </p:nvSpPr>
        <p:spPr>
          <a:xfrm>
            <a:off x="2489267" y="1389547"/>
            <a:ext cx="324000" cy="1037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bwMode="gray">
          <a:xfrm>
            <a:off x="1588" y="1241403"/>
            <a:ext cx="1835150" cy="5278944"/>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cs typeface="Calibri" pitchFamily="34" charset="0"/>
              </a:rPr>
              <a:t>1.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5"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6"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7"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8"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cs typeface="Calibri" pitchFamily="34" charset="0"/>
              </a:rPr>
              <a:t>2.2 </a:t>
            </a:r>
            <a:r>
              <a:rPr lang="fr-FR" sz="850" u="sng" kern="0">
                <a:solidFill>
                  <a:schemeClr val="accent1"/>
                </a:solidFill>
                <a:hlinkClick r:id="rId9" action="ppaction://hlinksldjump"/>
              </a:rPr>
              <a:t>Importer le fichier </a:t>
            </a:r>
            <a:endParaRPr lang="fr-FR" sz="850" u="sng" kern="0">
              <a:solidFill>
                <a:schemeClr val="accent1"/>
              </a:solidFill>
            </a:endParaRPr>
          </a:p>
          <a:p>
            <a:pPr marL="0" lvl="2" indent="92075">
              <a:spcBef>
                <a:spcPts val="0"/>
              </a:spcBef>
              <a:spcAft>
                <a:spcPts val="50"/>
              </a:spcAft>
              <a:defRPr/>
            </a:pPr>
            <a:r>
              <a:rPr lang="fr-FR" sz="850" kern="0">
                <a:solidFill>
                  <a:srgbClr val="000000"/>
                </a:solidFill>
                <a:hlinkClick r:id="rId10" action="ppaction://hlinksldjump"/>
              </a:rPr>
              <a:t>2.3 </a:t>
            </a:r>
            <a:r>
              <a:rPr lang="fr-FR" sz="850" u="sng" kern="0">
                <a:solidFill>
                  <a:schemeClr val="accent1"/>
                </a:solidFill>
                <a:hlinkClick r:id="rId10" action="ppaction://hlinksldjump"/>
              </a:rPr>
              <a:t>Contrôler et finaliser l’import</a:t>
            </a:r>
            <a:endParaRPr lang="fr-FR" sz="850" u="sng" kern="0">
              <a:solidFill>
                <a:schemeClr val="accent1"/>
              </a:solidFill>
            </a:endParaRPr>
          </a:p>
          <a:p>
            <a:pPr marL="0" lvl="2">
              <a:spcBef>
                <a:spcPts val="0"/>
              </a:spcBef>
              <a:spcAft>
                <a:spcPts val="50"/>
              </a:spcAft>
              <a:defRPr/>
            </a:pPr>
            <a:r>
              <a:rPr lang="fr-FR" sz="850">
                <a:cs typeface="Calibri" pitchFamily="34" charset="0"/>
              </a:rPr>
              <a:t>3. Saisir une étude</a:t>
            </a:r>
            <a:endParaRPr lang="fr-FR" sz="850" kern="0"/>
          </a:p>
          <a:p>
            <a:pPr marL="0" lvl="2" indent="92075">
              <a:spcBef>
                <a:spcPts val="0"/>
              </a:spcBef>
              <a:spcAft>
                <a:spcPts val="50"/>
              </a:spcAft>
              <a:defRPr/>
            </a:pPr>
            <a:r>
              <a:rPr lang="fr-FR" sz="850">
                <a:cs typeface="Calibri" pitchFamily="34" charset="0"/>
              </a:rPr>
              <a:t>3.1 </a:t>
            </a:r>
            <a:r>
              <a:rPr lang="fr-FR" sz="850" u="sng" kern="0">
                <a:solidFill>
                  <a:schemeClr val="accent1"/>
                </a:solidFill>
                <a:hlinkClick r:id="rId11" action="ppaction://hlinksldjump"/>
              </a:rPr>
              <a:t>Initialiser le service</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3.2 </a:t>
            </a:r>
            <a:r>
              <a:rPr lang="fr-FR" sz="850" u="sng" kern="0">
                <a:solidFill>
                  <a:schemeClr val="accent1"/>
                </a:solidFill>
                <a:hlinkClick r:id="rId12" action="ppaction://hlinksldjump"/>
              </a:rPr>
              <a:t>Créer les fiches personnes</a:t>
            </a:r>
            <a:endParaRPr lang="fr-FR" sz="850" u="sng" kern="0">
              <a:solidFill>
                <a:schemeClr val="accent1"/>
              </a:solidFill>
            </a:endParaRPr>
          </a:p>
          <a:p>
            <a:pPr marL="0" lvl="2" indent="92075">
              <a:spcBef>
                <a:spcPts val="0"/>
              </a:spcBef>
              <a:spcAft>
                <a:spcPts val="50"/>
              </a:spcAft>
              <a:defRPr/>
            </a:pPr>
            <a:r>
              <a:rPr lang="fr-FR" sz="850" b="1">
                <a:cs typeface="Calibri" pitchFamily="34" charset="0"/>
              </a:rPr>
              <a:t>3.3 </a:t>
            </a:r>
            <a:r>
              <a:rPr lang="fr-FR" sz="850" b="1" kern="0">
                <a:solidFill>
                  <a:srgbClr val="000000"/>
                </a:solidFill>
              </a:rPr>
              <a:t>Saisir le volet AGGIR</a:t>
            </a:r>
            <a:endParaRPr lang="fr-FR" sz="850" b="1">
              <a:cs typeface="Calibri" pitchFamily="34" charset="0"/>
            </a:endParaRPr>
          </a:p>
          <a:p>
            <a:pPr marL="0" lvl="2" indent="92075">
              <a:spcBef>
                <a:spcPts val="0"/>
              </a:spcBef>
              <a:spcAft>
                <a:spcPts val="50"/>
              </a:spcAft>
              <a:defRPr/>
            </a:pPr>
            <a:r>
              <a:rPr lang="fr-FR" sz="850">
                <a:latin typeface="+mj-lt"/>
                <a:cs typeface="Calibri" pitchFamily="34" charset="0"/>
              </a:rPr>
              <a:t>3.4 </a:t>
            </a:r>
            <a:r>
              <a:rPr lang="fr-FR" sz="850" kern="0">
                <a:latin typeface="+mj-lt"/>
                <a:cs typeface="+mn-cs"/>
                <a:hlinkClick r:id="rId13" action="ppaction://hlinksldjump"/>
              </a:rPr>
              <a:t>Saisir le volet PATHOS </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3.5 </a:t>
            </a:r>
            <a:r>
              <a:rPr lang="fr-FR" sz="850" kern="0">
                <a:latin typeface="+mj-lt"/>
                <a:cs typeface="+mn-cs"/>
                <a:hlinkClick r:id="rId14" action="ppaction://hlinksldjump"/>
              </a:rPr>
              <a:t>Contrôler les volets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3.6 </a:t>
            </a:r>
            <a:r>
              <a:rPr lang="fr-FR" sz="850" kern="0">
                <a:latin typeface="+mj-lt"/>
                <a:cs typeface="+mn-cs"/>
                <a:hlinkClick r:id="rId15" action="ppaction://hlinksldjump"/>
              </a:rPr>
              <a:t>Finaliser l’étude</a:t>
            </a:r>
            <a:endParaRPr lang="fr-FR" sz="850" kern="0">
              <a:latin typeface="+mj-lt"/>
              <a:cs typeface="+mn-cs"/>
            </a:endParaRPr>
          </a:p>
          <a:p>
            <a:pPr marL="0" lvl="2">
              <a:spcBef>
                <a:spcPts val="0"/>
              </a:spcBef>
              <a:spcAft>
                <a:spcPts val="50"/>
              </a:spcAft>
              <a:defRPr/>
            </a:pPr>
            <a:r>
              <a:rPr lang="fr-FR" sz="850">
                <a:latin typeface="+mj-lt"/>
                <a:cs typeface="Calibri" pitchFamily="34" charset="0"/>
              </a:rPr>
              <a:t>4. Valider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4.1 </a:t>
            </a:r>
            <a:r>
              <a:rPr lang="fr-FR" sz="850" kern="0">
                <a:latin typeface="+mj-lt"/>
                <a:cs typeface="+mn-cs"/>
                <a:hlinkClick r:id="rId16" action="ppaction://hlinksldjump"/>
              </a:rPr>
              <a:t>Modifier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kern="0">
                <a:latin typeface="+mj-lt"/>
                <a:cs typeface="+mn-cs"/>
                <a:hlinkClick r:id="rId17" action="ppaction://hlinksldjump"/>
              </a:rPr>
              <a:t>Modifier le volet PATHOS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kern="0">
                <a:latin typeface="+mj-lt"/>
                <a:cs typeface="+mn-cs"/>
                <a:hlinkClick r:id="rId18" action="ppaction://hlinksldjump"/>
              </a:rPr>
              <a:t>Saisir une fiche argumentaire</a:t>
            </a:r>
            <a:endParaRPr lang="fr-FR" sz="850" kern="0">
              <a:latin typeface="+mj-lt"/>
              <a:cs typeface="+mn-cs"/>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kern="0">
                <a:latin typeface="+mj-lt"/>
                <a:cs typeface="+mn-cs"/>
                <a:hlinkClick r:id="rId19" action="ppaction://hlinksldjump"/>
              </a:rPr>
              <a:t>Signer les fiches validées</a:t>
            </a:r>
            <a:endParaRPr lang="fr-FR" sz="850">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20"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21"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2"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3"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4"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5"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6"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7" action="ppaction://hlinksldjump"/>
              </a:rPr>
              <a:t>É</a:t>
            </a:r>
            <a:r>
              <a:rPr lang="fr-FR" sz="850" u="sng" kern="0">
                <a:solidFill>
                  <a:schemeClr val="accent1"/>
                </a:solidFill>
                <a:hlinkClick r:id="rId27"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8" action="ppaction://hlinksldjump"/>
              </a:rPr>
              <a:t>Editer des bilans</a:t>
            </a:r>
            <a:endParaRPr lang="fr-FR" sz="850" kern="0">
              <a:cs typeface="Calibri" pitchFamily="34" charset="0"/>
            </a:endParaRPr>
          </a:p>
          <a:p>
            <a:pPr marL="85725" indent="179388">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85725" indent="179388">
              <a:spcAft>
                <a:spcPts val="100"/>
              </a:spcAft>
              <a:defRPr/>
            </a:pPr>
            <a:endParaRPr lang="fr-FR" sz="850">
              <a:latin typeface="+mj-lt"/>
              <a:cs typeface="Calibri" pitchFamily="34" charset="0"/>
            </a:endParaRPr>
          </a:p>
        </p:txBody>
      </p:sp>
      <p:sp>
        <p:nvSpPr>
          <p:cNvPr id="17" name="ZoneTexte 28">
            <a:extLst>
              <a:ext uri="{FF2B5EF4-FFF2-40B4-BE49-F238E27FC236}">
                <a16:creationId xmlns:a16="http://schemas.microsoft.com/office/drawing/2014/main" id="{C8CBD5C1-1DAA-4CCE-AA8B-AFBE154216E5}"/>
              </a:ext>
            </a:extLst>
          </p:cNvPr>
          <p:cNvSpPr txBox="1"/>
          <p:nvPr/>
        </p:nvSpPr>
        <p:spPr>
          <a:xfrm>
            <a:off x="2305720" y="1395381"/>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19" name="ZoneTexte 48">
            <a:extLst>
              <a:ext uri="{FF2B5EF4-FFF2-40B4-BE49-F238E27FC236}">
                <a16:creationId xmlns:a16="http://schemas.microsoft.com/office/drawing/2014/main" id="{640FEE67-52E1-456E-B53A-BDB4059DDBA3}"/>
              </a:ext>
            </a:extLst>
          </p:cNvPr>
          <p:cNvSpPr txBox="1"/>
          <p:nvPr/>
        </p:nvSpPr>
        <p:spPr>
          <a:xfrm>
            <a:off x="4618863" y="1894292"/>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0" name="ZoneTexte 54">
            <a:extLst>
              <a:ext uri="{FF2B5EF4-FFF2-40B4-BE49-F238E27FC236}">
                <a16:creationId xmlns:a16="http://schemas.microsoft.com/office/drawing/2014/main" id="{F3E6969F-2B60-4358-B7B6-7BD4D96FC6A2}"/>
              </a:ext>
            </a:extLst>
          </p:cNvPr>
          <p:cNvSpPr txBox="1"/>
          <p:nvPr/>
        </p:nvSpPr>
        <p:spPr>
          <a:xfrm>
            <a:off x="2922012" y="5958727"/>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50" name="Rectangle 34">
            <a:extLst>
              <a:ext uri="{FF2B5EF4-FFF2-40B4-BE49-F238E27FC236}">
                <a16:creationId xmlns:a16="http://schemas.microsoft.com/office/drawing/2014/main" id="{4CA111D4-834A-43B7-A9EC-CA29673B25BB}"/>
              </a:ext>
            </a:extLst>
          </p:cNvPr>
          <p:cNvSpPr>
            <a:spLocks noChangeArrowheads="1"/>
          </p:cNvSpPr>
          <p:nvPr/>
        </p:nvSpPr>
        <p:spPr bwMode="auto">
          <a:xfrm>
            <a:off x="5811680" y="2020443"/>
            <a:ext cx="3240000" cy="83099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fr-FR" altLang="fr-FR" sz="1200">
                <a:solidFill>
                  <a:schemeClr val="bg2"/>
                </a:solidFill>
                <a:latin typeface="+mj-lt"/>
                <a:ea typeface="Calibri" pitchFamily="34" charset="0"/>
                <a:cs typeface="Calibri" pitchFamily="34" charset="0"/>
                <a:sym typeface="Wingdings"/>
              </a:rPr>
              <a:t></a:t>
            </a:r>
            <a:r>
              <a:rPr lang="fr-FR" altLang="fr-FR" sz="1200">
                <a:latin typeface="+mj-lt"/>
                <a:ea typeface="Calibri" pitchFamily="34" charset="0"/>
                <a:cs typeface="Calibri" pitchFamily="34" charset="0"/>
              </a:rPr>
              <a:t> Cocher si nécessaire, un ou plusieurs adverbes qui définissent le niveau de perte d’autonomie de la personne pour les activités correspondantes</a:t>
            </a:r>
          </a:p>
        </p:txBody>
      </p:sp>
      <p:sp>
        <p:nvSpPr>
          <p:cNvPr id="51" name="Rectangle 34">
            <a:extLst>
              <a:ext uri="{FF2B5EF4-FFF2-40B4-BE49-F238E27FC236}">
                <a16:creationId xmlns:a16="http://schemas.microsoft.com/office/drawing/2014/main" id="{B0301BCA-A1D2-42CF-8CAC-05F06E82640D}"/>
              </a:ext>
            </a:extLst>
          </p:cNvPr>
          <p:cNvSpPr>
            <a:spLocks noChangeArrowheads="1"/>
          </p:cNvSpPr>
          <p:nvPr/>
        </p:nvSpPr>
        <p:spPr bwMode="auto">
          <a:xfrm>
            <a:off x="5811679" y="4840301"/>
            <a:ext cx="3240000" cy="64633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fr-FR" altLang="fr-FR" sz="1200">
                <a:solidFill>
                  <a:schemeClr val="bg2"/>
                </a:solidFill>
                <a:latin typeface="+mj-lt"/>
                <a:ea typeface="Calibri" pitchFamily="34" charset="0"/>
                <a:cs typeface="Calibri" pitchFamily="34" charset="0"/>
                <a:sym typeface="Wingdings"/>
              </a:rPr>
              <a:t></a:t>
            </a:r>
            <a:r>
              <a:rPr lang="fr-FR" altLang="fr-FR" sz="1200">
                <a:latin typeface="+mj-lt"/>
                <a:ea typeface="Calibri" pitchFamily="34" charset="0"/>
                <a:cs typeface="Calibri" pitchFamily="34" charset="0"/>
                <a:sym typeface="Wingdings"/>
              </a:rPr>
              <a:t> </a:t>
            </a:r>
            <a:r>
              <a:rPr lang="fr-FR" altLang="fr-FR" sz="1200">
                <a:latin typeface="+mj-lt"/>
                <a:ea typeface="Calibri" pitchFamily="34" charset="0"/>
                <a:cs typeface="Calibri" pitchFamily="34" charset="0"/>
              </a:rPr>
              <a:t>Cocher « </a:t>
            </a:r>
            <a:r>
              <a:rPr lang="fr-FR" altLang="fr-FR" sz="1200" i="1">
                <a:latin typeface="+mj-lt"/>
                <a:ea typeface="Calibri" pitchFamily="34" charset="0"/>
                <a:cs typeface="Calibri" pitchFamily="34" charset="0"/>
              </a:rPr>
              <a:t>Fin de saisie</a:t>
            </a:r>
            <a:r>
              <a:rPr lang="fr-FR" altLang="fr-FR" sz="1200">
                <a:latin typeface="+mj-lt"/>
                <a:ea typeface="Calibri" pitchFamily="34" charset="0"/>
                <a:cs typeface="Calibri" pitchFamily="34" charset="0"/>
              </a:rPr>
              <a:t> » dès que la grille AGGIR de la personne est complétée puis cliquer sur « </a:t>
            </a:r>
            <a:r>
              <a:rPr lang="fr-FR" altLang="fr-FR" sz="1200" i="1">
                <a:latin typeface="+mj-lt"/>
                <a:ea typeface="Calibri" pitchFamily="34" charset="0"/>
                <a:cs typeface="Calibri" pitchFamily="34" charset="0"/>
              </a:rPr>
              <a:t>Enregistre</a:t>
            </a:r>
            <a:r>
              <a:rPr lang="fr-FR" altLang="fr-FR" sz="1200">
                <a:latin typeface="+mj-lt"/>
                <a:ea typeface="Calibri" pitchFamily="34" charset="0"/>
                <a:cs typeface="Calibri" pitchFamily="34" charset="0"/>
              </a:rPr>
              <a:t>r »</a:t>
            </a:r>
          </a:p>
        </p:txBody>
      </p:sp>
      <p:sp>
        <p:nvSpPr>
          <p:cNvPr id="4" name="Rectangle 3">
            <a:extLst>
              <a:ext uri="{FF2B5EF4-FFF2-40B4-BE49-F238E27FC236}">
                <a16:creationId xmlns:a16="http://schemas.microsoft.com/office/drawing/2014/main" id="{75D4D694-29EA-47B7-BA3B-DE53D6776BAD}"/>
              </a:ext>
            </a:extLst>
          </p:cNvPr>
          <p:cNvSpPr/>
          <p:nvPr/>
        </p:nvSpPr>
        <p:spPr>
          <a:xfrm>
            <a:off x="5811679" y="2871628"/>
            <a:ext cx="3240000" cy="830997"/>
          </a:xfrm>
          <a:prstGeom prst="rect">
            <a:avLst/>
          </a:prstGeom>
        </p:spPr>
        <p:txBody>
          <a:bodyPr wrap="square">
            <a:spAutoFit/>
          </a:bodyPr>
          <a:lstStyle/>
          <a:p>
            <a:pPr algn="just" eaLnBrk="1" hangingPunct="1"/>
            <a:r>
              <a:rPr lang="fr-FR" altLang="fr-FR" sz="1200">
                <a:solidFill>
                  <a:schemeClr val="accent1"/>
                </a:solidFill>
                <a:ea typeface="Calibri" pitchFamily="34" charset="0"/>
                <a:cs typeface="Calibri" pitchFamily="34" charset="0"/>
                <a:sym typeface="Wingdings" pitchFamily="2" charset="2"/>
              </a:rPr>
              <a:t>Plusieurs cases peuvent être cochées pour une même variable. </a:t>
            </a:r>
          </a:p>
          <a:p>
            <a:pPr algn="just" eaLnBrk="1" hangingPunct="1"/>
            <a:r>
              <a:rPr lang="fr-FR" altLang="fr-FR" sz="1200">
                <a:solidFill>
                  <a:schemeClr val="accent1"/>
                </a:solidFill>
                <a:ea typeface="Calibri" pitchFamily="34" charset="0"/>
                <a:cs typeface="Calibri" pitchFamily="34" charset="0"/>
                <a:sym typeface="Wingdings" pitchFamily="2" charset="2"/>
              </a:rPr>
              <a:t>Si 3 cases sont cochées, un message d’information apparaît</a:t>
            </a:r>
          </a:p>
        </p:txBody>
      </p:sp>
      <p:sp>
        <p:nvSpPr>
          <p:cNvPr id="5" name="Rectangle 4">
            <a:extLst>
              <a:ext uri="{FF2B5EF4-FFF2-40B4-BE49-F238E27FC236}">
                <a16:creationId xmlns:a16="http://schemas.microsoft.com/office/drawing/2014/main" id="{7496ECB6-31FC-4F60-BAFA-D24141F0F27C}"/>
              </a:ext>
            </a:extLst>
          </p:cNvPr>
          <p:cNvSpPr/>
          <p:nvPr/>
        </p:nvSpPr>
        <p:spPr>
          <a:xfrm>
            <a:off x="5804322" y="5607565"/>
            <a:ext cx="3240000" cy="646331"/>
          </a:xfrm>
          <a:prstGeom prst="rect">
            <a:avLst/>
          </a:prstGeom>
        </p:spPr>
        <p:txBody>
          <a:bodyPr wrap="square">
            <a:spAutoFit/>
          </a:bodyPr>
          <a:lstStyle/>
          <a:p>
            <a:pPr algn="just" eaLnBrk="1" hangingPunct="1"/>
            <a:r>
              <a:rPr lang="fr-FR" altLang="fr-FR" sz="1200">
                <a:solidFill>
                  <a:schemeClr val="accent1"/>
                </a:solidFill>
                <a:ea typeface="Calibri" pitchFamily="34" charset="0"/>
                <a:cs typeface="Calibri" pitchFamily="34" charset="0"/>
                <a:sym typeface="Wingdings" pitchFamily="2" charset="2"/>
              </a:rPr>
              <a:t>Message de confirmation des données saisies. Cliquer sur « OK »</a:t>
            </a:r>
          </a:p>
          <a:p>
            <a:pPr algn="just" eaLnBrk="1" hangingPunct="1"/>
            <a:r>
              <a:rPr lang="fr-FR" altLang="fr-FR" sz="1200">
                <a:solidFill>
                  <a:schemeClr val="accent1"/>
                </a:solidFill>
                <a:ea typeface="Calibri" pitchFamily="34" charset="0"/>
                <a:cs typeface="Calibri" pitchFamily="34" charset="0"/>
                <a:sym typeface="Wingdings" pitchFamily="2" charset="2"/>
              </a:rPr>
              <a:t>Si des alertes existent, un message apparaît</a:t>
            </a:r>
          </a:p>
        </p:txBody>
      </p:sp>
      <p:sp>
        <p:nvSpPr>
          <p:cNvPr id="21" name="ZoneTexte 69">
            <a:hlinkClick r:id="rId7" action="ppaction://hlinksldjump"/>
            <a:extLst>
              <a:ext uri="{FF2B5EF4-FFF2-40B4-BE49-F238E27FC236}">
                <a16:creationId xmlns:a16="http://schemas.microsoft.com/office/drawing/2014/main" id="{EF1292F8-CA47-472F-B57C-E24AEC40AE33}"/>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9" action="ppaction://hlinksldjump"/>
              </a:rPr>
              <a:t>Sommaire</a:t>
            </a:r>
            <a:endParaRPr lang="fr-FR" sz="1200">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1"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669" y="1565476"/>
            <a:ext cx="3591793" cy="1745649"/>
          </a:xfrm>
          <a:prstGeom prst="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8238" y="3046067"/>
            <a:ext cx="1836738"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j-lt"/>
                <a:cs typeface="+mn-cs"/>
              </a:rPr>
              <a:t>Saisir le volet PATHOS</a:t>
            </a:r>
            <a:endParaRPr lang="fr-FR" sz="3200" b="1">
              <a:solidFill>
                <a:srgbClr val="00B050"/>
              </a:solidFill>
              <a:latin typeface="+mj-lt"/>
              <a:ea typeface="+mj-ea"/>
              <a:cs typeface="Calibri" pitchFamily="34" charset="0"/>
            </a:endParaRPr>
          </a:p>
        </p:txBody>
      </p:sp>
      <p:sp>
        <p:nvSpPr>
          <p:cNvPr id="24580" name="Rectangle 34"/>
          <p:cNvSpPr>
            <a:spLocks noChangeArrowheads="1"/>
          </p:cNvSpPr>
          <p:nvPr/>
        </p:nvSpPr>
        <p:spPr bwMode="auto">
          <a:xfrm>
            <a:off x="5695230" y="1459282"/>
            <a:ext cx="3384550" cy="461665"/>
          </a:xfrm>
          <a:prstGeom prst="rect">
            <a:avLst/>
          </a:prstGeom>
          <a:solidFill>
            <a:schemeClr val="bg1"/>
          </a:solidFill>
          <a:ln w="19050">
            <a:solidFill>
              <a:schemeClr val="tx1"/>
            </a:solidFill>
            <a:miter lim="800000"/>
            <a:headEnd/>
            <a:tailEnd/>
          </a:ln>
        </p:spPr>
        <p:txBody>
          <a:bodyPr>
            <a:spAutoFit/>
          </a:bodyPr>
          <a:lstStyle>
            <a:lvl1pPr eaLnBrk="0" hangingPunct="0">
              <a:tabLst>
                <a:tab pos="180975" algn="l"/>
              </a:tabLst>
              <a:defRPr>
                <a:solidFill>
                  <a:schemeClr val="tx1"/>
                </a:solidFill>
                <a:latin typeface="Arial" charset="0"/>
              </a:defRPr>
            </a:lvl1pPr>
            <a:lvl2pPr marL="742950" indent="-285750" eaLnBrk="0" hangingPunct="0">
              <a:tabLst>
                <a:tab pos="180975" algn="l"/>
              </a:tabLst>
              <a:defRPr>
                <a:solidFill>
                  <a:schemeClr val="tx1"/>
                </a:solidFill>
                <a:latin typeface="Arial" charset="0"/>
              </a:defRPr>
            </a:lvl2pPr>
            <a:lvl3pPr marL="1143000" indent="-228600" eaLnBrk="0" hangingPunct="0">
              <a:tabLst>
                <a:tab pos="180975" algn="l"/>
              </a:tabLst>
              <a:defRPr>
                <a:solidFill>
                  <a:schemeClr val="tx1"/>
                </a:solidFill>
                <a:latin typeface="Arial" charset="0"/>
              </a:defRPr>
            </a:lvl3pPr>
            <a:lvl4pPr marL="1600200" indent="-228600" eaLnBrk="0" hangingPunct="0">
              <a:tabLst>
                <a:tab pos="180975" algn="l"/>
              </a:tabLst>
              <a:defRPr>
                <a:solidFill>
                  <a:schemeClr val="tx1"/>
                </a:solidFill>
                <a:latin typeface="Arial" charset="0"/>
              </a:defRPr>
            </a:lvl4pPr>
            <a:lvl5pPr marL="2057400" indent="-228600" eaLnBrk="0" hangingPunct="0">
              <a:tabLst>
                <a:tab pos="180975" algn="l"/>
              </a:tabLst>
              <a:defRPr>
                <a:solidFill>
                  <a:schemeClr val="tx1"/>
                </a:solidFill>
                <a:latin typeface="Arial" charset="0"/>
              </a:defRPr>
            </a:lvl5pPr>
            <a:lvl6pPr marL="2514600" indent="-228600" eaLnBrk="0" fontAlgn="base" hangingPunct="0">
              <a:spcBef>
                <a:spcPct val="0"/>
              </a:spcBef>
              <a:spcAft>
                <a:spcPct val="0"/>
              </a:spcAft>
              <a:tabLst>
                <a:tab pos="180975" algn="l"/>
              </a:tabLst>
              <a:defRPr>
                <a:solidFill>
                  <a:schemeClr val="tx1"/>
                </a:solidFill>
                <a:latin typeface="Arial" charset="0"/>
              </a:defRPr>
            </a:lvl6pPr>
            <a:lvl7pPr marL="2971800" indent="-228600" eaLnBrk="0" fontAlgn="base" hangingPunct="0">
              <a:spcBef>
                <a:spcPct val="0"/>
              </a:spcBef>
              <a:spcAft>
                <a:spcPct val="0"/>
              </a:spcAft>
              <a:tabLst>
                <a:tab pos="180975" algn="l"/>
              </a:tabLst>
              <a:defRPr>
                <a:solidFill>
                  <a:schemeClr val="tx1"/>
                </a:solidFill>
                <a:latin typeface="Arial" charset="0"/>
              </a:defRPr>
            </a:lvl7pPr>
            <a:lvl8pPr marL="3429000" indent="-228600" eaLnBrk="0" fontAlgn="base" hangingPunct="0">
              <a:spcBef>
                <a:spcPct val="0"/>
              </a:spcBef>
              <a:spcAft>
                <a:spcPct val="0"/>
              </a:spcAft>
              <a:tabLst>
                <a:tab pos="180975" algn="l"/>
              </a:tabLst>
              <a:defRPr>
                <a:solidFill>
                  <a:schemeClr val="tx1"/>
                </a:solidFill>
                <a:latin typeface="Arial" charset="0"/>
              </a:defRPr>
            </a:lvl8pPr>
            <a:lvl9pPr marL="3886200" indent="-228600" eaLnBrk="0" fontAlgn="base" hangingPunct="0">
              <a:spcBef>
                <a:spcPct val="0"/>
              </a:spcBef>
              <a:spcAft>
                <a:spcPct val="0"/>
              </a:spcAft>
              <a:tabLst>
                <a:tab pos="180975" algn="l"/>
              </a:tabLst>
              <a:defRPr>
                <a:solidFill>
                  <a:schemeClr val="tx1"/>
                </a:solidFill>
                <a:latin typeface="Arial" charset="0"/>
              </a:defRPr>
            </a:lvl9pPr>
          </a:lstStyle>
          <a:p>
            <a:pPr algn="just" eaLnBrk="1" hangingPunct="1"/>
            <a:r>
              <a:rPr lang="fr-FR" altLang="fr-FR" sz="1200">
                <a:solidFill>
                  <a:schemeClr val="bg2"/>
                </a:solidFill>
                <a:latin typeface="+mj-lt"/>
                <a:ea typeface="Calibri" pitchFamily="34" charset="0"/>
                <a:cs typeface="Calibri" pitchFamily="34" charset="0"/>
                <a:sym typeface="Wingdings"/>
              </a:rPr>
              <a:t></a:t>
            </a:r>
            <a:r>
              <a:rPr lang="fr-FR" altLang="fr-FR" sz="1200">
                <a:latin typeface="+mj-lt"/>
                <a:ea typeface="Calibri" pitchFamily="34" charset="0"/>
                <a:cs typeface="Calibri" pitchFamily="34" charset="0"/>
                <a:sym typeface="Wingdings"/>
              </a:rPr>
              <a:t> </a:t>
            </a:r>
            <a:r>
              <a:rPr lang="fr-FR" altLang="fr-FR" sz="1200">
                <a:latin typeface="+mj-lt"/>
                <a:ea typeface="Calibri" pitchFamily="34" charset="0"/>
                <a:cs typeface="Calibri" pitchFamily="34" charset="0"/>
              </a:rPr>
              <a:t>Cliquer sur l’onglet « PATHOS » depuis la fiche personne</a:t>
            </a:r>
          </a:p>
        </p:txBody>
      </p:sp>
      <p:sp>
        <p:nvSpPr>
          <p:cNvPr id="26" name="Carré corné 25"/>
          <p:cNvSpPr/>
          <p:nvPr/>
        </p:nvSpPr>
        <p:spPr>
          <a:xfrm>
            <a:off x="5695231" y="4477119"/>
            <a:ext cx="3384550" cy="1493009"/>
          </a:xfrm>
          <a:prstGeom prst="foldedCorner">
            <a:avLst>
              <a:gd name="adj" fmla="val 13342"/>
            </a:avLst>
          </a:prstGeom>
          <a:solidFill>
            <a:schemeClr val="accent5">
              <a:lumMod val="75000"/>
            </a:schemeClr>
          </a:solidFill>
          <a:ln w="12700">
            <a:noFill/>
          </a:ln>
        </p:spPr>
        <p:txBody>
          <a:bodyPr/>
          <a:lstStyle/>
          <a:p>
            <a:pPr marL="184150">
              <a:defRPr/>
            </a:pPr>
            <a:r>
              <a:rPr lang="fr-FR" sz="1000">
                <a:latin typeface="+mj-lt"/>
                <a:cs typeface="Calibri" pitchFamily="34" charset="0"/>
              </a:rPr>
              <a:t>La saisie au minimum d’un état pathologique/profil de soin est obligatoire. Si le patient n’a aucune pathologie, sélectionner : </a:t>
            </a:r>
          </a:p>
          <a:p>
            <a:pPr marL="184150">
              <a:buFont typeface="Wingdings"/>
              <a:buChar char="è"/>
              <a:defRPr/>
            </a:pPr>
            <a:r>
              <a:rPr lang="fr-FR" sz="1000">
                <a:latin typeface="+mj-lt"/>
                <a:cs typeface="Calibri" pitchFamily="34" charset="0"/>
              </a:rPr>
              <a:t> « Autres domaines »  </a:t>
            </a:r>
          </a:p>
          <a:p>
            <a:pPr marL="184150">
              <a:buFont typeface="Wingdings"/>
              <a:buChar char="è"/>
              <a:defRPr/>
            </a:pPr>
            <a:r>
              <a:rPr lang="fr-FR" sz="1000">
                <a:latin typeface="+mj-lt"/>
                <a:cs typeface="Calibri" pitchFamily="34" charset="0"/>
                <a:sym typeface="Wingdings" pitchFamily="2" charset="2"/>
              </a:rPr>
              <a:t> </a:t>
            </a:r>
            <a:r>
              <a:rPr lang="fr-FR" sz="1000">
                <a:latin typeface="+mj-lt"/>
                <a:cs typeface="Calibri" pitchFamily="34" charset="0"/>
              </a:rPr>
              <a:t>« Aucune pathologie pertinente à retenir» </a:t>
            </a:r>
          </a:p>
          <a:p>
            <a:pPr marL="184150">
              <a:buFont typeface="Wingdings"/>
              <a:buChar char="è"/>
              <a:defRPr/>
            </a:pPr>
            <a:r>
              <a:rPr lang="fr-FR" sz="1000">
                <a:latin typeface="+mj-lt"/>
                <a:cs typeface="Calibri" pitchFamily="34" charset="0"/>
                <a:sym typeface="Wingdings" pitchFamily="2" charset="2"/>
              </a:rPr>
              <a:t> « S0 » </a:t>
            </a:r>
          </a:p>
          <a:p>
            <a:pPr marL="184150">
              <a:defRPr/>
            </a:pPr>
            <a:r>
              <a:rPr lang="fr-FR" sz="1000">
                <a:latin typeface="+mj-lt"/>
                <a:cs typeface="Calibri" pitchFamily="34" charset="0"/>
              </a:rPr>
              <a:t>puis cliquer sur «Enregistrer »</a:t>
            </a:r>
          </a:p>
        </p:txBody>
      </p:sp>
      <p:sp>
        <p:nvSpPr>
          <p:cNvPr id="34" name="Rectangle 33"/>
          <p:cNvSpPr/>
          <p:nvPr/>
        </p:nvSpPr>
        <p:spPr>
          <a:xfrm>
            <a:off x="2670409" y="1709492"/>
            <a:ext cx="324000" cy="10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pic>
        <p:nvPicPr>
          <p:cNvPr id="24586" name="Imag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5524" y="4477119"/>
            <a:ext cx="3794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782" t="33517" r="14456" b="9166"/>
          <a:stretch/>
        </p:blipFill>
        <p:spPr bwMode="auto">
          <a:xfrm>
            <a:off x="1908669" y="3688856"/>
            <a:ext cx="3604235" cy="2281272"/>
          </a:xfrm>
          <a:prstGeom prst="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42" name="Rectangle 41"/>
          <p:cNvSpPr/>
          <p:nvPr/>
        </p:nvSpPr>
        <p:spPr bwMode="auto">
          <a:xfrm>
            <a:off x="1961254" y="4426746"/>
            <a:ext cx="1190377" cy="78849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0" name="Rectangle 39"/>
          <p:cNvSpPr/>
          <p:nvPr/>
        </p:nvSpPr>
        <p:spPr bwMode="auto">
          <a:xfrm>
            <a:off x="4817463" y="4590639"/>
            <a:ext cx="389850" cy="17737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3" name="Rectangle 12"/>
          <p:cNvSpPr/>
          <p:nvPr/>
        </p:nvSpPr>
        <p:spPr bwMode="gray">
          <a:xfrm>
            <a:off x="1588" y="1241403"/>
            <a:ext cx="1835150" cy="5332392"/>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cs typeface="Calibri" pitchFamily="34" charset="0"/>
              </a:rPr>
              <a:t>1.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5"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6"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7"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8"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cs typeface="Calibri" pitchFamily="34" charset="0"/>
              </a:rPr>
              <a:t>2.2 </a:t>
            </a:r>
            <a:r>
              <a:rPr lang="fr-FR" sz="850" u="sng" kern="0">
                <a:solidFill>
                  <a:schemeClr val="accent1"/>
                </a:solidFill>
                <a:hlinkClick r:id="rId9" action="ppaction://hlinksldjump"/>
              </a:rPr>
              <a:t>Importer le fichier </a:t>
            </a:r>
            <a:endParaRPr lang="fr-FR" sz="850" u="sng" kern="0">
              <a:solidFill>
                <a:schemeClr val="accent1"/>
              </a:solidFill>
            </a:endParaRPr>
          </a:p>
          <a:p>
            <a:pPr marL="0" lvl="2" indent="92075">
              <a:spcBef>
                <a:spcPts val="0"/>
              </a:spcBef>
              <a:spcAft>
                <a:spcPts val="50"/>
              </a:spcAft>
              <a:defRPr/>
            </a:pPr>
            <a:r>
              <a:rPr lang="fr-FR" sz="850" kern="0">
                <a:solidFill>
                  <a:srgbClr val="000000"/>
                </a:solidFill>
                <a:hlinkClick r:id="rId10" action="ppaction://hlinksldjump"/>
              </a:rPr>
              <a:t>2.3 </a:t>
            </a:r>
            <a:r>
              <a:rPr lang="fr-FR" sz="850" u="sng" kern="0">
                <a:solidFill>
                  <a:schemeClr val="accent1"/>
                </a:solidFill>
                <a:hlinkClick r:id="rId10" action="ppaction://hlinksldjump"/>
              </a:rPr>
              <a:t>Contrôler et finaliser l’import</a:t>
            </a:r>
            <a:endParaRPr lang="fr-FR" sz="850" u="sng" kern="0">
              <a:solidFill>
                <a:schemeClr val="accent1"/>
              </a:solidFill>
            </a:endParaRPr>
          </a:p>
          <a:p>
            <a:pPr marL="0" lvl="2">
              <a:spcBef>
                <a:spcPts val="0"/>
              </a:spcBef>
              <a:spcAft>
                <a:spcPts val="50"/>
              </a:spcAft>
              <a:defRPr/>
            </a:pPr>
            <a:r>
              <a:rPr lang="fr-FR" sz="850">
                <a:cs typeface="Calibri" pitchFamily="34" charset="0"/>
              </a:rPr>
              <a:t>3. Saisir une étude</a:t>
            </a:r>
            <a:endParaRPr lang="fr-FR" sz="850" kern="0"/>
          </a:p>
          <a:p>
            <a:pPr marL="0" lvl="2" indent="92075">
              <a:spcBef>
                <a:spcPts val="0"/>
              </a:spcBef>
              <a:spcAft>
                <a:spcPts val="50"/>
              </a:spcAft>
              <a:defRPr/>
            </a:pPr>
            <a:r>
              <a:rPr lang="fr-FR" sz="850">
                <a:cs typeface="Calibri" pitchFamily="34" charset="0"/>
              </a:rPr>
              <a:t>3.1 </a:t>
            </a:r>
            <a:r>
              <a:rPr lang="fr-FR" sz="850" u="sng" kern="0">
                <a:solidFill>
                  <a:schemeClr val="accent1"/>
                </a:solidFill>
                <a:hlinkClick r:id="rId11" action="ppaction://hlinksldjump"/>
              </a:rPr>
              <a:t>Initialiser le service</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3.2 </a:t>
            </a:r>
            <a:r>
              <a:rPr lang="fr-FR" sz="850" u="sng" kern="0">
                <a:solidFill>
                  <a:schemeClr val="accent1"/>
                </a:solidFill>
                <a:hlinkClick r:id="rId12" action="ppaction://hlinksldjump"/>
              </a:rPr>
              <a:t>Créer les fiches personnes</a:t>
            </a:r>
            <a:endParaRPr lang="fr-FR" sz="850" u="sng" kern="0">
              <a:solidFill>
                <a:schemeClr val="accent1"/>
              </a:solidFill>
            </a:endParaRPr>
          </a:p>
          <a:p>
            <a:pPr marL="0" lvl="2" indent="92075">
              <a:spcBef>
                <a:spcPts val="0"/>
              </a:spcBef>
              <a:spcAft>
                <a:spcPts val="50"/>
              </a:spcAft>
              <a:defRPr/>
            </a:pPr>
            <a:r>
              <a:rPr lang="fr-FR" sz="850">
                <a:cs typeface="Calibri" pitchFamily="34" charset="0"/>
              </a:rPr>
              <a:t>3.3 </a:t>
            </a:r>
            <a:r>
              <a:rPr lang="fr-FR" sz="850" u="sng" kern="0">
                <a:solidFill>
                  <a:schemeClr val="accent1"/>
                </a:solidFill>
                <a:hlinkClick r:id="rId13" action="ppaction://hlinksldjump"/>
              </a:rPr>
              <a:t>Saisir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b="1">
                <a:cs typeface="Calibri" pitchFamily="34" charset="0"/>
              </a:rPr>
              <a:t>3.4 </a:t>
            </a:r>
            <a:r>
              <a:rPr lang="fr-FR" sz="850" b="1" kern="0">
                <a:solidFill>
                  <a:srgbClr val="000000"/>
                </a:solidFill>
              </a:rPr>
              <a:t>Saisir le volet PATHOS</a:t>
            </a:r>
            <a:r>
              <a:rPr lang="fr-FR" sz="850" kern="0">
                <a:latin typeface="+mj-lt"/>
                <a:cs typeface="+mn-cs"/>
                <a:hlinkClick r:id="rId14" action="ppaction://hlinksldjump"/>
              </a:rPr>
              <a:t> </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3.5 </a:t>
            </a:r>
            <a:r>
              <a:rPr lang="fr-FR" sz="850" kern="0">
                <a:latin typeface="+mj-lt"/>
                <a:cs typeface="+mn-cs"/>
                <a:hlinkClick r:id="rId15" action="ppaction://hlinksldjump"/>
              </a:rPr>
              <a:t>Contrôler les volets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3.6 </a:t>
            </a:r>
            <a:r>
              <a:rPr lang="fr-FR" sz="850" kern="0">
                <a:latin typeface="+mj-lt"/>
                <a:cs typeface="+mn-cs"/>
                <a:hlinkClick r:id="rId16" action="ppaction://hlinksldjump"/>
              </a:rPr>
              <a:t>Finaliser l’étude</a:t>
            </a:r>
            <a:endParaRPr lang="fr-FR" sz="850" kern="0">
              <a:latin typeface="+mj-lt"/>
              <a:cs typeface="+mn-cs"/>
            </a:endParaRPr>
          </a:p>
          <a:p>
            <a:pPr marL="0" lvl="2">
              <a:spcBef>
                <a:spcPts val="0"/>
              </a:spcBef>
              <a:spcAft>
                <a:spcPts val="50"/>
              </a:spcAft>
              <a:defRPr/>
            </a:pPr>
            <a:r>
              <a:rPr lang="fr-FR" sz="850">
                <a:latin typeface="+mj-lt"/>
                <a:cs typeface="Calibri" pitchFamily="34" charset="0"/>
              </a:rPr>
              <a:t>4. Valider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4.1 </a:t>
            </a:r>
            <a:r>
              <a:rPr lang="fr-FR" sz="850" kern="0">
                <a:latin typeface="+mj-lt"/>
                <a:cs typeface="+mn-cs"/>
                <a:hlinkClick r:id="rId17" action="ppaction://hlinksldjump"/>
              </a:rPr>
              <a:t>Modifier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kern="0">
                <a:latin typeface="+mj-lt"/>
                <a:cs typeface="+mn-cs"/>
                <a:hlinkClick r:id="rId18" action="ppaction://hlinksldjump"/>
              </a:rPr>
              <a:t>Modifier le volet PATHOS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kern="0">
                <a:latin typeface="+mj-lt"/>
                <a:cs typeface="+mn-cs"/>
                <a:hlinkClick r:id="rId19" action="ppaction://hlinksldjump"/>
              </a:rPr>
              <a:t>Saisir une fiche argumentaire</a:t>
            </a:r>
            <a:endParaRPr lang="fr-FR" sz="850" kern="0">
              <a:latin typeface="+mj-lt"/>
              <a:cs typeface="+mn-cs"/>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kern="0">
                <a:latin typeface="+mj-lt"/>
                <a:cs typeface="+mn-cs"/>
                <a:hlinkClick r:id="rId20" action="ppaction://hlinksldjump"/>
              </a:rPr>
              <a:t>Signer les fiches validées</a:t>
            </a:r>
            <a:endParaRPr lang="fr-FR" sz="850">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21"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22"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3"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4"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5"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6"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7"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8" action="ppaction://hlinksldjump"/>
              </a:rPr>
              <a:t>É</a:t>
            </a:r>
            <a:r>
              <a:rPr lang="fr-FR" sz="850" u="sng" kern="0">
                <a:solidFill>
                  <a:schemeClr val="accent1"/>
                </a:solidFill>
                <a:hlinkClick r:id="rId28"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9" action="ppaction://hlinksldjump"/>
              </a:rPr>
              <a:t>Editer des bilans</a:t>
            </a:r>
            <a:endParaRPr lang="fr-FR" sz="850" kern="0">
              <a:cs typeface="Calibri" pitchFamily="34" charset="0"/>
            </a:endParaRPr>
          </a:p>
          <a:p>
            <a:pPr marL="85725" indent="179388">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85725" indent="179388">
              <a:spcAft>
                <a:spcPts val="100"/>
              </a:spcAft>
              <a:defRPr/>
            </a:pPr>
            <a:endParaRPr lang="fr-FR" sz="850">
              <a:latin typeface="+mj-lt"/>
              <a:cs typeface="Calibri" pitchFamily="34" charset="0"/>
            </a:endParaRPr>
          </a:p>
        </p:txBody>
      </p:sp>
      <p:sp>
        <p:nvSpPr>
          <p:cNvPr id="19" name="ZoneTexte 28">
            <a:extLst>
              <a:ext uri="{FF2B5EF4-FFF2-40B4-BE49-F238E27FC236}">
                <a16:creationId xmlns:a16="http://schemas.microsoft.com/office/drawing/2014/main" id="{A1BC5C31-9D3A-4688-A055-1C12C10A8CAC}"/>
              </a:ext>
            </a:extLst>
          </p:cNvPr>
          <p:cNvSpPr txBox="1"/>
          <p:nvPr/>
        </p:nvSpPr>
        <p:spPr>
          <a:xfrm>
            <a:off x="2930068" y="1578305"/>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0" name="ZoneTexte 48">
            <a:extLst>
              <a:ext uri="{FF2B5EF4-FFF2-40B4-BE49-F238E27FC236}">
                <a16:creationId xmlns:a16="http://schemas.microsoft.com/office/drawing/2014/main" id="{B6240784-F014-4737-97CB-2C543E9A6A48}"/>
              </a:ext>
            </a:extLst>
          </p:cNvPr>
          <p:cNvSpPr txBox="1"/>
          <p:nvPr/>
        </p:nvSpPr>
        <p:spPr>
          <a:xfrm>
            <a:off x="3091487" y="4302549"/>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1" name="ZoneTexte 54">
            <a:extLst>
              <a:ext uri="{FF2B5EF4-FFF2-40B4-BE49-F238E27FC236}">
                <a16:creationId xmlns:a16="http://schemas.microsoft.com/office/drawing/2014/main" id="{A2DBA717-7B41-4723-829C-3378D1615172}"/>
              </a:ext>
            </a:extLst>
          </p:cNvPr>
          <p:cNvSpPr txBox="1"/>
          <p:nvPr/>
        </p:nvSpPr>
        <p:spPr>
          <a:xfrm>
            <a:off x="5147169" y="4494660"/>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542720D7-E0A2-4667-BA66-B2950D3D29BF}"/>
              </a:ext>
            </a:extLst>
          </p:cNvPr>
          <p:cNvSpPr>
            <a:spLocks noChangeArrowheads="1"/>
          </p:cNvSpPr>
          <p:nvPr/>
        </p:nvSpPr>
        <p:spPr bwMode="auto">
          <a:xfrm>
            <a:off x="5695230" y="2013308"/>
            <a:ext cx="3384550" cy="830997"/>
          </a:xfrm>
          <a:prstGeom prst="rect">
            <a:avLst/>
          </a:prstGeom>
          <a:solidFill>
            <a:schemeClr val="bg1"/>
          </a:solidFill>
          <a:ln w="19050">
            <a:solidFill>
              <a:schemeClr val="tx1"/>
            </a:solidFill>
            <a:miter lim="800000"/>
            <a:headEnd/>
            <a:tailEnd/>
          </a:ln>
        </p:spPr>
        <p:txBody>
          <a:bodyPr>
            <a:spAutoFit/>
          </a:bodyPr>
          <a:lstStyle>
            <a:lvl1pPr eaLnBrk="0" hangingPunct="0">
              <a:tabLst>
                <a:tab pos="180975" algn="l"/>
              </a:tabLst>
              <a:defRPr>
                <a:solidFill>
                  <a:schemeClr val="tx1"/>
                </a:solidFill>
                <a:latin typeface="Arial" charset="0"/>
              </a:defRPr>
            </a:lvl1pPr>
            <a:lvl2pPr marL="742950" indent="-285750" eaLnBrk="0" hangingPunct="0">
              <a:tabLst>
                <a:tab pos="180975" algn="l"/>
              </a:tabLst>
              <a:defRPr>
                <a:solidFill>
                  <a:schemeClr val="tx1"/>
                </a:solidFill>
                <a:latin typeface="Arial" charset="0"/>
              </a:defRPr>
            </a:lvl2pPr>
            <a:lvl3pPr marL="1143000" indent="-228600" eaLnBrk="0" hangingPunct="0">
              <a:tabLst>
                <a:tab pos="180975" algn="l"/>
              </a:tabLst>
              <a:defRPr>
                <a:solidFill>
                  <a:schemeClr val="tx1"/>
                </a:solidFill>
                <a:latin typeface="Arial" charset="0"/>
              </a:defRPr>
            </a:lvl3pPr>
            <a:lvl4pPr marL="1600200" indent="-228600" eaLnBrk="0" hangingPunct="0">
              <a:tabLst>
                <a:tab pos="180975" algn="l"/>
              </a:tabLst>
              <a:defRPr>
                <a:solidFill>
                  <a:schemeClr val="tx1"/>
                </a:solidFill>
                <a:latin typeface="Arial" charset="0"/>
              </a:defRPr>
            </a:lvl4pPr>
            <a:lvl5pPr marL="2057400" indent="-228600" eaLnBrk="0" hangingPunct="0">
              <a:tabLst>
                <a:tab pos="180975" algn="l"/>
              </a:tabLst>
              <a:defRPr>
                <a:solidFill>
                  <a:schemeClr val="tx1"/>
                </a:solidFill>
                <a:latin typeface="Arial" charset="0"/>
              </a:defRPr>
            </a:lvl5pPr>
            <a:lvl6pPr marL="2514600" indent="-228600" eaLnBrk="0" fontAlgn="base" hangingPunct="0">
              <a:spcBef>
                <a:spcPct val="0"/>
              </a:spcBef>
              <a:spcAft>
                <a:spcPct val="0"/>
              </a:spcAft>
              <a:tabLst>
                <a:tab pos="180975" algn="l"/>
              </a:tabLst>
              <a:defRPr>
                <a:solidFill>
                  <a:schemeClr val="tx1"/>
                </a:solidFill>
                <a:latin typeface="Arial" charset="0"/>
              </a:defRPr>
            </a:lvl6pPr>
            <a:lvl7pPr marL="2971800" indent="-228600" eaLnBrk="0" fontAlgn="base" hangingPunct="0">
              <a:spcBef>
                <a:spcPct val="0"/>
              </a:spcBef>
              <a:spcAft>
                <a:spcPct val="0"/>
              </a:spcAft>
              <a:tabLst>
                <a:tab pos="180975" algn="l"/>
              </a:tabLst>
              <a:defRPr>
                <a:solidFill>
                  <a:schemeClr val="tx1"/>
                </a:solidFill>
                <a:latin typeface="Arial" charset="0"/>
              </a:defRPr>
            </a:lvl7pPr>
            <a:lvl8pPr marL="3429000" indent="-228600" eaLnBrk="0" fontAlgn="base" hangingPunct="0">
              <a:spcBef>
                <a:spcPct val="0"/>
              </a:spcBef>
              <a:spcAft>
                <a:spcPct val="0"/>
              </a:spcAft>
              <a:tabLst>
                <a:tab pos="180975" algn="l"/>
              </a:tabLst>
              <a:defRPr>
                <a:solidFill>
                  <a:schemeClr val="tx1"/>
                </a:solidFill>
                <a:latin typeface="Arial" charset="0"/>
              </a:defRPr>
            </a:lvl8pPr>
            <a:lvl9pPr marL="3886200" indent="-228600" eaLnBrk="0" fontAlgn="base" hangingPunct="0">
              <a:spcBef>
                <a:spcPct val="0"/>
              </a:spcBef>
              <a:spcAft>
                <a:spcPct val="0"/>
              </a:spcAft>
              <a:tabLst>
                <a:tab pos="180975" algn="l"/>
              </a:tabLst>
              <a:defRPr>
                <a:solidFill>
                  <a:schemeClr val="tx1"/>
                </a:solidFill>
                <a:latin typeface="Arial" charset="0"/>
              </a:defRPr>
            </a:lvl9pPr>
          </a:lstStyle>
          <a:p>
            <a:pPr algn="just" eaLnBrk="1" hangingPunct="1"/>
            <a:r>
              <a:rPr lang="fr-FR" altLang="fr-FR" sz="1200">
                <a:solidFill>
                  <a:schemeClr val="bg2"/>
                </a:solidFill>
                <a:latin typeface="+mj-lt"/>
                <a:ea typeface="Calibri" pitchFamily="34" charset="0"/>
                <a:cs typeface="Calibri" pitchFamily="34" charset="0"/>
                <a:sym typeface="Wingdings"/>
              </a:rPr>
              <a:t></a:t>
            </a:r>
            <a:r>
              <a:rPr lang="fr-FR" altLang="fr-FR" sz="1200">
                <a:latin typeface="+mj-lt"/>
                <a:ea typeface="Calibri" pitchFamily="34" charset="0"/>
                <a:cs typeface="Calibri" pitchFamily="34" charset="0"/>
              </a:rPr>
              <a:t> Saisir les domaines pathologiques,  l’état du patient  en déplaçant le curseur/souris dans le tableau de gauche et cliquer sur le profil de soin correspondant</a:t>
            </a:r>
          </a:p>
        </p:txBody>
      </p:sp>
      <p:sp>
        <p:nvSpPr>
          <p:cNvPr id="37" name="Rectangle 36">
            <a:extLst>
              <a:ext uri="{FF2B5EF4-FFF2-40B4-BE49-F238E27FC236}">
                <a16:creationId xmlns:a16="http://schemas.microsoft.com/office/drawing/2014/main" id="{E1B2A77A-A332-438E-B47D-ACF6947300D5}"/>
              </a:ext>
            </a:extLst>
          </p:cNvPr>
          <p:cNvSpPr>
            <a:spLocks noChangeArrowheads="1"/>
          </p:cNvSpPr>
          <p:nvPr/>
        </p:nvSpPr>
        <p:spPr bwMode="auto">
          <a:xfrm>
            <a:off x="5695230" y="3832643"/>
            <a:ext cx="3384550" cy="276999"/>
          </a:xfrm>
          <a:prstGeom prst="rect">
            <a:avLst/>
          </a:prstGeom>
          <a:solidFill>
            <a:schemeClr val="bg1"/>
          </a:solidFill>
          <a:ln w="19050">
            <a:solidFill>
              <a:schemeClr val="tx1"/>
            </a:solidFill>
            <a:miter lim="800000"/>
            <a:headEnd/>
            <a:tailEnd/>
          </a:ln>
        </p:spPr>
        <p:txBody>
          <a:bodyPr>
            <a:spAutoFit/>
          </a:bodyPr>
          <a:lstStyle>
            <a:lvl1pPr eaLnBrk="0" hangingPunct="0">
              <a:tabLst>
                <a:tab pos="180975" algn="l"/>
              </a:tabLst>
              <a:defRPr>
                <a:solidFill>
                  <a:schemeClr val="tx1"/>
                </a:solidFill>
                <a:latin typeface="Arial" charset="0"/>
              </a:defRPr>
            </a:lvl1pPr>
            <a:lvl2pPr marL="742950" indent="-285750" eaLnBrk="0" hangingPunct="0">
              <a:tabLst>
                <a:tab pos="180975" algn="l"/>
              </a:tabLst>
              <a:defRPr>
                <a:solidFill>
                  <a:schemeClr val="tx1"/>
                </a:solidFill>
                <a:latin typeface="Arial" charset="0"/>
              </a:defRPr>
            </a:lvl2pPr>
            <a:lvl3pPr marL="1143000" indent="-228600" eaLnBrk="0" hangingPunct="0">
              <a:tabLst>
                <a:tab pos="180975" algn="l"/>
              </a:tabLst>
              <a:defRPr>
                <a:solidFill>
                  <a:schemeClr val="tx1"/>
                </a:solidFill>
                <a:latin typeface="Arial" charset="0"/>
              </a:defRPr>
            </a:lvl3pPr>
            <a:lvl4pPr marL="1600200" indent="-228600" eaLnBrk="0" hangingPunct="0">
              <a:tabLst>
                <a:tab pos="180975" algn="l"/>
              </a:tabLst>
              <a:defRPr>
                <a:solidFill>
                  <a:schemeClr val="tx1"/>
                </a:solidFill>
                <a:latin typeface="Arial" charset="0"/>
              </a:defRPr>
            </a:lvl4pPr>
            <a:lvl5pPr marL="2057400" indent="-228600" eaLnBrk="0" hangingPunct="0">
              <a:tabLst>
                <a:tab pos="180975" algn="l"/>
              </a:tabLst>
              <a:defRPr>
                <a:solidFill>
                  <a:schemeClr val="tx1"/>
                </a:solidFill>
                <a:latin typeface="Arial" charset="0"/>
              </a:defRPr>
            </a:lvl5pPr>
            <a:lvl6pPr marL="2514600" indent="-228600" eaLnBrk="0" fontAlgn="base" hangingPunct="0">
              <a:spcBef>
                <a:spcPct val="0"/>
              </a:spcBef>
              <a:spcAft>
                <a:spcPct val="0"/>
              </a:spcAft>
              <a:tabLst>
                <a:tab pos="180975" algn="l"/>
              </a:tabLst>
              <a:defRPr>
                <a:solidFill>
                  <a:schemeClr val="tx1"/>
                </a:solidFill>
                <a:latin typeface="Arial" charset="0"/>
              </a:defRPr>
            </a:lvl6pPr>
            <a:lvl7pPr marL="2971800" indent="-228600" eaLnBrk="0" fontAlgn="base" hangingPunct="0">
              <a:spcBef>
                <a:spcPct val="0"/>
              </a:spcBef>
              <a:spcAft>
                <a:spcPct val="0"/>
              </a:spcAft>
              <a:tabLst>
                <a:tab pos="180975" algn="l"/>
              </a:tabLst>
              <a:defRPr>
                <a:solidFill>
                  <a:schemeClr val="tx1"/>
                </a:solidFill>
                <a:latin typeface="Arial" charset="0"/>
              </a:defRPr>
            </a:lvl7pPr>
            <a:lvl8pPr marL="3429000" indent="-228600" eaLnBrk="0" fontAlgn="base" hangingPunct="0">
              <a:spcBef>
                <a:spcPct val="0"/>
              </a:spcBef>
              <a:spcAft>
                <a:spcPct val="0"/>
              </a:spcAft>
              <a:tabLst>
                <a:tab pos="180975" algn="l"/>
              </a:tabLst>
              <a:defRPr>
                <a:solidFill>
                  <a:schemeClr val="tx1"/>
                </a:solidFill>
                <a:latin typeface="Arial" charset="0"/>
              </a:defRPr>
            </a:lvl8pPr>
            <a:lvl9pPr marL="3886200" indent="-228600" eaLnBrk="0" fontAlgn="base" hangingPunct="0">
              <a:spcBef>
                <a:spcPct val="0"/>
              </a:spcBef>
              <a:spcAft>
                <a:spcPct val="0"/>
              </a:spcAft>
              <a:tabLst>
                <a:tab pos="180975" algn="l"/>
              </a:tabLst>
              <a:defRPr>
                <a:solidFill>
                  <a:schemeClr val="tx1"/>
                </a:solidFill>
                <a:latin typeface="Arial" charset="0"/>
              </a:defRPr>
            </a:lvl9pPr>
          </a:lstStyle>
          <a:p>
            <a:pPr algn="just" eaLnBrk="1" hangingPunct="1"/>
            <a:r>
              <a:rPr lang="fr-FR" altLang="fr-FR" sz="1200">
                <a:solidFill>
                  <a:schemeClr val="bg2"/>
                </a:solidFill>
                <a:latin typeface="+mj-lt"/>
                <a:ea typeface="Calibri" pitchFamily="34" charset="0"/>
                <a:cs typeface="Calibri" pitchFamily="34" charset="0"/>
                <a:sym typeface="Wingdings"/>
              </a:rPr>
              <a:t></a:t>
            </a:r>
            <a:r>
              <a:rPr lang="fr-FR" altLang="fr-FR" sz="1200">
                <a:solidFill>
                  <a:schemeClr val="bg2"/>
                </a:solidFill>
                <a:latin typeface="+mj-lt"/>
                <a:ea typeface="Calibri" pitchFamily="34" charset="0"/>
                <a:cs typeface="Calibri" pitchFamily="34" charset="0"/>
              </a:rPr>
              <a:t> </a:t>
            </a:r>
            <a:r>
              <a:rPr lang="fr-FR" altLang="fr-FR" sz="1200">
                <a:latin typeface="+mj-lt"/>
                <a:ea typeface="Calibri" pitchFamily="34" charset="0"/>
                <a:cs typeface="Calibri" pitchFamily="34" charset="0"/>
              </a:rPr>
              <a:t>Cliquer sur « </a:t>
            </a:r>
            <a:r>
              <a:rPr lang="fr-FR" altLang="fr-FR" sz="1200" i="1">
                <a:latin typeface="+mj-lt"/>
                <a:ea typeface="Calibri" pitchFamily="34" charset="0"/>
                <a:cs typeface="Calibri" pitchFamily="34" charset="0"/>
              </a:rPr>
              <a:t>Enregistrer</a:t>
            </a:r>
            <a:r>
              <a:rPr lang="fr-FR" altLang="fr-FR" sz="1200">
                <a:latin typeface="+mj-lt"/>
                <a:ea typeface="Calibri" pitchFamily="34" charset="0"/>
                <a:cs typeface="Calibri" pitchFamily="34" charset="0"/>
              </a:rPr>
              <a:t> »</a:t>
            </a:r>
          </a:p>
        </p:txBody>
      </p:sp>
      <p:sp>
        <p:nvSpPr>
          <p:cNvPr id="2" name="Rectangle 1">
            <a:extLst>
              <a:ext uri="{FF2B5EF4-FFF2-40B4-BE49-F238E27FC236}">
                <a16:creationId xmlns:a16="http://schemas.microsoft.com/office/drawing/2014/main" id="{3D709D5E-BA78-484A-9D71-66E4ED92FFEE}"/>
              </a:ext>
            </a:extLst>
          </p:cNvPr>
          <p:cNvSpPr/>
          <p:nvPr/>
        </p:nvSpPr>
        <p:spPr>
          <a:xfrm>
            <a:off x="5695230" y="2939956"/>
            <a:ext cx="3384550" cy="830997"/>
          </a:xfrm>
          <a:prstGeom prst="rect">
            <a:avLst/>
          </a:prstGeom>
        </p:spPr>
        <p:txBody>
          <a:bodyPr wrap="square">
            <a:spAutoFit/>
          </a:bodyPr>
          <a:lstStyle/>
          <a:p>
            <a:pPr algn="just" eaLnBrk="1" hangingPunct="1"/>
            <a:r>
              <a:rPr lang="fr-FR" altLang="fr-FR" sz="1200">
                <a:solidFill>
                  <a:schemeClr val="accent1"/>
                </a:solidFill>
                <a:ea typeface="Calibri" pitchFamily="34" charset="0"/>
                <a:cs typeface="Calibri" pitchFamily="34" charset="0"/>
                <a:sym typeface="Wingdings" pitchFamily="2" charset="2"/>
              </a:rPr>
              <a:t>Les états pathologiques sélectionnés  s’affichent dans le tableau de droite.</a:t>
            </a:r>
          </a:p>
          <a:p>
            <a:pPr algn="just" eaLnBrk="1" hangingPunct="1"/>
            <a:r>
              <a:rPr lang="fr-FR" altLang="fr-FR" sz="1200">
                <a:solidFill>
                  <a:schemeClr val="accent1"/>
                </a:solidFill>
                <a:ea typeface="Calibri" pitchFamily="34" charset="0"/>
                <a:cs typeface="Calibri" pitchFamily="34" charset="0"/>
                <a:sym typeface="Wingdings" pitchFamily="2" charset="2"/>
              </a:rPr>
              <a:t>Les pathologies peuvent être supprimées ou modifiées</a:t>
            </a:r>
          </a:p>
        </p:txBody>
      </p:sp>
      <p:sp>
        <p:nvSpPr>
          <p:cNvPr id="22" name="ZoneTexte 69">
            <a:hlinkClick r:id="rId7" action="ppaction://hlinksldjump"/>
            <a:extLst>
              <a:ext uri="{FF2B5EF4-FFF2-40B4-BE49-F238E27FC236}">
                <a16:creationId xmlns:a16="http://schemas.microsoft.com/office/drawing/2014/main" id="{8F70CFCC-FB70-4A4A-A841-96977C24CED2}"/>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30" action="ppaction://hlinksldjump"/>
              </a:rPr>
              <a:t>Sommaire</a:t>
            </a:r>
            <a:endParaRPr lang="fr-FR" sz="1200">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Image 1">
            <a:extLst>
              <a:ext uri="{FF2B5EF4-FFF2-40B4-BE49-F238E27FC236}">
                <a16:creationId xmlns:a16="http://schemas.microsoft.com/office/drawing/2014/main" id="{635AAB6C-B99E-41F9-ABAE-5324ABED771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62083" y="3164252"/>
            <a:ext cx="2906375" cy="343339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3182291"/>
            <a:ext cx="1836738"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j-lt"/>
                <a:cs typeface="+mn-cs"/>
              </a:rPr>
              <a:t>Contrôler les volets</a:t>
            </a:r>
            <a:endParaRPr lang="fr-FR" sz="3200" b="1">
              <a:solidFill>
                <a:srgbClr val="00B050"/>
              </a:solidFill>
              <a:latin typeface="+mj-lt"/>
              <a:ea typeface="+mj-ea"/>
              <a:cs typeface="Calibri" pitchFamily="34" charset="0"/>
            </a:endParaRPr>
          </a:p>
        </p:txBody>
      </p:sp>
      <p:pic>
        <p:nvPicPr>
          <p:cNvPr id="2560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2646" t="5188" r="870" b="3753"/>
          <a:stretch/>
        </p:blipFill>
        <p:spPr bwMode="auto">
          <a:xfrm>
            <a:off x="1979613" y="1498018"/>
            <a:ext cx="3127375" cy="1616075"/>
          </a:xfrm>
          <a:prstGeom prst="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30" name="Rectangle 29"/>
          <p:cNvSpPr/>
          <p:nvPr/>
        </p:nvSpPr>
        <p:spPr bwMode="auto">
          <a:xfrm>
            <a:off x="3861392" y="2879911"/>
            <a:ext cx="481388" cy="1527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4" name="Rectangle 13"/>
          <p:cNvSpPr/>
          <p:nvPr/>
        </p:nvSpPr>
        <p:spPr bwMode="gray">
          <a:xfrm>
            <a:off x="1588" y="1241403"/>
            <a:ext cx="1835150" cy="5307678"/>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cs typeface="Calibri" pitchFamily="34" charset="0"/>
              </a:rPr>
              <a:t>.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5"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6"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7"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8"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cs typeface="Calibri" pitchFamily="34" charset="0"/>
              </a:rPr>
              <a:t>2.2 </a:t>
            </a:r>
            <a:r>
              <a:rPr lang="fr-FR" sz="850" u="sng" kern="0">
                <a:solidFill>
                  <a:schemeClr val="accent1"/>
                </a:solidFill>
                <a:hlinkClick r:id="rId9" action="ppaction://hlinksldjump"/>
              </a:rPr>
              <a:t>Importer le fichier </a:t>
            </a:r>
            <a:endParaRPr lang="fr-FR" sz="850" u="sng" kern="0">
              <a:solidFill>
                <a:schemeClr val="accent1"/>
              </a:solidFill>
            </a:endParaRPr>
          </a:p>
          <a:p>
            <a:pPr marL="0" lvl="2" indent="92075">
              <a:spcBef>
                <a:spcPts val="0"/>
              </a:spcBef>
              <a:spcAft>
                <a:spcPts val="50"/>
              </a:spcAft>
              <a:defRPr/>
            </a:pPr>
            <a:r>
              <a:rPr lang="fr-FR" sz="850" kern="0">
                <a:solidFill>
                  <a:srgbClr val="000000"/>
                </a:solidFill>
                <a:hlinkClick r:id="rId10" action="ppaction://hlinksldjump"/>
              </a:rPr>
              <a:t>2.3 </a:t>
            </a:r>
            <a:r>
              <a:rPr lang="fr-FR" sz="850" u="sng" kern="0">
                <a:solidFill>
                  <a:schemeClr val="accent1"/>
                </a:solidFill>
                <a:hlinkClick r:id="rId10" action="ppaction://hlinksldjump"/>
              </a:rPr>
              <a:t>Contrôler et finaliser l’import</a:t>
            </a:r>
            <a:endParaRPr lang="fr-FR" sz="850" u="sng" kern="0">
              <a:solidFill>
                <a:schemeClr val="accent1"/>
              </a:solidFill>
            </a:endParaRPr>
          </a:p>
          <a:p>
            <a:pPr marL="0" lvl="2">
              <a:spcBef>
                <a:spcPts val="0"/>
              </a:spcBef>
              <a:spcAft>
                <a:spcPts val="50"/>
              </a:spcAft>
              <a:defRPr/>
            </a:pPr>
            <a:r>
              <a:rPr lang="fr-FR" sz="850">
                <a:cs typeface="Calibri" pitchFamily="34" charset="0"/>
              </a:rPr>
              <a:t>3. Saisir une étude</a:t>
            </a:r>
            <a:endParaRPr lang="fr-FR" sz="850" kern="0"/>
          </a:p>
          <a:p>
            <a:pPr marL="0" lvl="2" indent="92075">
              <a:spcBef>
                <a:spcPts val="0"/>
              </a:spcBef>
              <a:spcAft>
                <a:spcPts val="50"/>
              </a:spcAft>
              <a:defRPr/>
            </a:pPr>
            <a:r>
              <a:rPr lang="fr-FR" sz="850">
                <a:cs typeface="Calibri" pitchFamily="34" charset="0"/>
              </a:rPr>
              <a:t>3.1 </a:t>
            </a:r>
            <a:r>
              <a:rPr lang="fr-FR" sz="850" u="sng" kern="0">
                <a:solidFill>
                  <a:schemeClr val="accent1"/>
                </a:solidFill>
                <a:hlinkClick r:id="rId11" action="ppaction://hlinksldjump"/>
              </a:rPr>
              <a:t>Initialiser le service</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3.2 </a:t>
            </a:r>
            <a:r>
              <a:rPr lang="fr-FR" sz="850" u="sng" kern="0">
                <a:solidFill>
                  <a:schemeClr val="accent1"/>
                </a:solidFill>
                <a:hlinkClick r:id="rId12" action="ppaction://hlinksldjump"/>
              </a:rPr>
              <a:t>Créer les fiches personnes</a:t>
            </a:r>
            <a:endParaRPr lang="fr-FR" sz="850" u="sng" kern="0">
              <a:solidFill>
                <a:schemeClr val="accent1"/>
              </a:solidFill>
            </a:endParaRPr>
          </a:p>
          <a:p>
            <a:pPr marL="0" lvl="2" indent="92075">
              <a:spcBef>
                <a:spcPts val="0"/>
              </a:spcBef>
              <a:spcAft>
                <a:spcPts val="50"/>
              </a:spcAft>
              <a:defRPr/>
            </a:pPr>
            <a:r>
              <a:rPr lang="fr-FR" sz="850">
                <a:cs typeface="Calibri" pitchFamily="34" charset="0"/>
              </a:rPr>
              <a:t>3.3 </a:t>
            </a:r>
            <a:r>
              <a:rPr lang="fr-FR" sz="850" u="sng" kern="0">
                <a:solidFill>
                  <a:schemeClr val="accent1"/>
                </a:solidFill>
                <a:hlinkClick r:id="rId13" action="ppaction://hlinksldjump"/>
              </a:rPr>
              <a:t>Saisir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3.4 </a:t>
            </a:r>
            <a:r>
              <a:rPr lang="fr-FR" sz="850" u="sng" kern="0">
                <a:solidFill>
                  <a:schemeClr val="accent1"/>
                </a:solidFill>
                <a:hlinkClick r:id="rId14" action="ppaction://hlinksldjump"/>
              </a:rPr>
              <a:t>Saisir le volet PATHOS </a:t>
            </a:r>
            <a:endParaRPr lang="fr-FR" sz="850" u="sng">
              <a:solidFill>
                <a:schemeClr val="accent1"/>
              </a:solidFill>
              <a:cs typeface="Calibri" pitchFamily="34" charset="0"/>
            </a:endParaRPr>
          </a:p>
          <a:p>
            <a:pPr marL="0" lvl="2" indent="92075">
              <a:spcBef>
                <a:spcPts val="0"/>
              </a:spcBef>
              <a:spcAft>
                <a:spcPts val="50"/>
              </a:spcAft>
              <a:defRPr/>
            </a:pPr>
            <a:r>
              <a:rPr lang="fr-FR" sz="850" b="1">
                <a:cs typeface="Calibri" pitchFamily="34" charset="0"/>
              </a:rPr>
              <a:t>3.5 </a:t>
            </a:r>
            <a:r>
              <a:rPr lang="fr-FR" sz="850" b="1" kern="0">
                <a:solidFill>
                  <a:srgbClr val="000000"/>
                </a:solidFill>
              </a:rPr>
              <a:t>Contrôler les volets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3.6 </a:t>
            </a:r>
            <a:r>
              <a:rPr lang="fr-FR" sz="850" kern="0">
                <a:latin typeface="+mj-lt"/>
                <a:cs typeface="+mn-cs"/>
                <a:hlinkClick r:id="rId15" action="ppaction://hlinksldjump"/>
              </a:rPr>
              <a:t>Finaliser l’étude</a:t>
            </a:r>
            <a:endParaRPr lang="fr-FR" sz="850" kern="0">
              <a:latin typeface="+mj-lt"/>
              <a:cs typeface="+mn-cs"/>
            </a:endParaRPr>
          </a:p>
          <a:p>
            <a:pPr marL="0" lvl="2">
              <a:spcBef>
                <a:spcPts val="0"/>
              </a:spcBef>
              <a:spcAft>
                <a:spcPts val="50"/>
              </a:spcAft>
              <a:defRPr/>
            </a:pPr>
            <a:r>
              <a:rPr lang="fr-FR" sz="850">
                <a:latin typeface="+mj-lt"/>
                <a:cs typeface="Calibri" pitchFamily="34" charset="0"/>
              </a:rPr>
              <a:t>4. Valider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4.1 </a:t>
            </a:r>
            <a:r>
              <a:rPr lang="fr-FR" sz="850" kern="0">
                <a:latin typeface="+mj-lt"/>
                <a:cs typeface="+mn-cs"/>
                <a:hlinkClick r:id="rId16" action="ppaction://hlinksldjump"/>
              </a:rPr>
              <a:t>Modifier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kern="0">
                <a:latin typeface="+mj-lt"/>
                <a:cs typeface="+mn-cs"/>
                <a:hlinkClick r:id="rId17" action="ppaction://hlinksldjump"/>
              </a:rPr>
              <a:t>Modifier le volet PATHOS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kern="0">
                <a:latin typeface="+mj-lt"/>
                <a:cs typeface="+mn-cs"/>
                <a:hlinkClick r:id="rId18" action="ppaction://hlinksldjump"/>
              </a:rPr>
              <a:t>Saisir une fiche argumentaire</a:t>
            </a:r>
            <a:endParaRPr lang="fr-FR" sz="850" kern="0">
              <a:latin typeface="+mj-lt"/>
              <a:cs typeface="+mn-cs"/>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kern="0">
                <a:latin typeface="+mj-lt"/>
                <a:cs typeface="+mn-cs"/>
                <a:hlinkClick r:id="rId19" action="ppaction://hlinksldjump"/>
              </a:rPr>
              <a:t>Signer les fiches validées</a:t>
            </a:r>
            <a:endParaRPr lang="fr-FR" sz="850">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20"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21"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2"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3"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4"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5"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6"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7" action="ppaction://hlinksldjump"/>
              </a:rPr>
              <a:t>É</a:t>
            </a:r>
            <a:r>
              <a:rPr lang="fr-FR" sz="850" u="sng" kern="0">
                <a:solidFill>
                  <a:schemeClr val="accent1"/>
                </a:solidFill>
                <a:hlinkClick r:id="rId27"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8" action="ppaction://hlinksldjump"/>
              </a:rPr>
              <a:t>Editer des bilans</a:t>
            </a:r>
            <a:endParaRPr lang="fr-FR" sz="850" kern="0">
              <a:cs typeface="Calibri" pitchFamily="34" charset="0"/>
            </a:endParaRPr>
          </a:p>
          <a:p>
            <a:pPr marL="85725" indent="179388">
              <a:spcAft>
                <a:spcPts val="100"/>
              </a:spcAft>
              <a:defRPr/>
            </a:pPr>
            <a:endParaRPr lang="fr-FR" sz="850" kern="0">
              <a:latin typeface="+mj-lt"/>
              <a:cs typeface="Calibri" pitchFamily="34" charset="0"/>
            </a:endParaRPr>
          </a:p>
          <a:p>
            <a:pPr marL="85725" indent="179388">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85725" indent="179388">
              <a:spcAft>
                <a:spcPts val="100"/>
              </a:spcAft>
              <a:defRPr/>
            </a:pPr>
            <a:endParaRPr lang="fr-FR" sz="850">
              <a:latin typeface="+mj-lt"/>
              <a:cs typeface="Calibri" pitchFamily="34" charset="0"/>
            </a:endParaRPr>
          </a:p>
        </p:txBody>
      </p:sp>
      <p:sp>
        <p:nvSpPr>
          <p:cNvPr id="22" name="Carré corné 25">
            <a:extLst>
              <a:ext uri="{FF2B5EF4-FFF2-40B4-BE49-F238E27FC236}">
                <a16:creationId xmlns:a16="http://schemas.microsoft.com/office/drawing/2014/main" id="{61F73D3E-E834-419A-BA41-DE9F430C31BD}"/>
              </a:ext>
            </a:extLst>
          </p:cNvPr>
          <p:cNvSpPr/>
          <p:nvPr/>
        </p:nvSpPr>
        <p:spPr>
          <a:xfrm>
            <a:off x="5373686" y="1498018"/>
            <a:ext cx="3581399" cy="792163"/>
          </a:xfrm>
          <a:prstGeom prst="foldedCorner">
            <a:avLst>
              <a:gd name="adj" fmla="val 13342"/>
            </a:avLst>
          </a:prstGeom>
          <a:solidFill>
            <a:schemeClr val="accent5">
              <a:lumMod val="75000"/>
            </a:schemeClr>
          </a:solidFill>
          <a:ln w="12700">
            <a:noFill/>
          </a:ln>
        </p:spPr>
        <p:txBody>
          <a:bodyPr/>
          <a:lstStyle/>
          <a:p>
            <a:pPr algn="just">
              <a:defRPr/>
            </a:pPr>
            <a:r>
              <a:rPr lang="fr-FR" sz="1000">
                <a:cs typeface="Calibri" pitchFamily="34" charset="0"/>
              </a:rPr>
              <a:t>Lors de l’enregistrement des fiches, un contrôle est effectué.</a:t>
            </a:r>
          </a:p>
          <a:p>
            <a:pPr algn="just">
              <a:defRPr/>
            </a:pPr>
            <a:r>
              <a:rPr lang="fr-FR" sz="1000">
                <a:cs typeface="Calibri" pitchFamily="34" charset="0"/>
              </a:rPr>
              <a:t>Si des alertes existent, un message apparaît.</a:t>
            </a:r>
          </a:p>
          <a:p>
            <a:pPr algn="just">
              <a:defRPr/>
            </a:pPr>
            <a:r>
              <a:rPr lang="fr-FR" sz="1000">
                <a:cs typeface="Calibri" pitchFamily="34" charset="0"/>
              </a:rPr>
              <a:t>Le message n’est pas bloquant, la fiche peut être validée en l’état.</a:t>
            </a:r>
          </a:p>
        </p:txBody>
      </p:sp>
      <p:sp>
        <p:nvSpPr>
          <p:cNvPr id="3" name="Rectangle 2">
            <a:extLst>
              <a:ext uri="{FF2B5EF4-FFF2-40B4-BE49-F238E27FC236}">
                <a16:creationId xmlns:a16="http://schemas.microsoft.com/office/drawing/2014/main" id="{21750351-58D6-4681-A60C-84CE19B8B9C1}"/>
              </a:ext>
            </a:extLst>
          </p:cNvPr>
          <p:cNvSpPr/>
          <p:nvPr/>
        </p:nvSpPr>
        <p:spPr>
          <a:xfrm>
            <a:off x="5373686" y="2319844"/>
            <a:ext cx="3581399" cy="461665"/>
          </a:xfrm>
          <a:prstGeom prst="rect">
            <a:avLst/>
          </a:prstGeom>
        </p:spPr>
        <p:txBody>
          <a:bodyPr wrap="square">
            <a:spAutoFit/>
          </a:bodyPr>
          <a:lstStyle/>
          <a:p>
            <a:pPr algn="just">
              <a:defRPr/>
            </a:pPr>
            <a:r>
              <a:rPr lang="fr-FR" sz="1200" b="1">
                <a:solidFill>
                  <a:schemeClr val="accent1"/>
                </a:solidFill>
                <a:cs typeface="Calibri" pitchFamily="34" charset="0"/>
              </a:rPr>
              <a:t>Si le MC souhaite corriger les alertes, il doit le faire avant la finalisation de l’étude :</a:t>
            </a:r>
          </a:p>
        </p:txBody>
      </p:sp>
      <p:sp>
        <p:nvSpPr>
          <p:cNvPr id="23" name="Rectangle 22">
            <a:extLst>
              <a:ext uri="{FF2B5EF4-FFF2-40B4-BE49-F238E27FC236}">
                <a16:creationId xmlns:a16="http://schemas.microsoft.com/office/drawing/2014/main" id="{D187501D-9074-4882-AE70-E2380B641C8F}"/>
              </a:ext>
            </a:extLst>
          </p:cNvPr>
          <p:cNvSpPr/>
          <p:nvPr/>
        </p:nvSpPr>
        <p:spPr>
          <a:xfrm>
            <a:off x="5373686" y="2838010"/>
            <a:ext cx="3581400" cy="276999"/>
          </a:xfrm>
          <a:prstGeom prst="rect">
            <a:avLst/>
          </a:prstGeom>
          <a:solidFill>
            <a:schemeClr val="bg1"/>
          </a:solidFill>
          <a:ln w="19050">
            <a:solidFill>
              <a:schemeClr val="tx1"/>
            </a:solidFill>
          </a:ln>
        </p:spPr>
        <p:txBody>
          <a:bodyPr>
            <a:spAutoFit/>
          </a:bodyPr>
          <a:lstStyle/>
          <a:p>
            <a:pPr marL="228600" indent="-228600" algn="just">
              <a:defRPr/>
            </a:pPr>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 </a:t>
            </a:r>
            <a:r>
              <a:rPr lang="fr-FR" sz="1200">
                <a:latin typeface="+mj-lt"/>
                <a:cs typeface="Calibri" pitchFamily="34" charset="0"/>
                <a:sym typeface="Wingdings" pitchFamily="2" charset="2"/>
              </a:rPr>
              <a:t>Cliquer sur  « </a:t>
            </a:r>
            <a:r>
              <a:rPr lang="fr-FR" sz="1200" i="1">
                <a:latin typeface="+mj-lt"/>
                <a:cs typeface="Calibri" pitchFamily="34" charset="0"/>
                <a:sym typeface="Wingdings" pitchFamily="2" charset="2"/>
              </a:rPr>
              <a:t>Annule</a:t>
            </a:r>
            <a:r>
              <a:rPr lang="fr-FR" sz="1200">
                <a:latin typeface="+mj-lt"/>
                <a:cs typeface="Calibri" pitchFamily="34" charset="0"/>
                <a:sym typeface="Wingdings" pitchFamily="2" charset="2"/>
              </a:rPr>
              <a:t>r »</a:t>
            </a:r>
          </a:p>
        </p:txBody>
      </p:sp>
      <p:sp>
        <p:nvSpPr>
          <p:cNvPr id="25" name="Rectangle 24">
            <a:extLst>
              <a:ext uri="{FF2B5EF4-FFF2-40B4-BE49-F238E27FC236}">
                <a16:creationId xmlns:a16="http://schemas.microsoft.com/office/drawing/2014/main" id="{2B19BAB0-10FA-4CF4-A329-21BAA003914E}"/>
              </a:ext>
            </a:extLst>
          </p:cNvPr>
          <p:cNvSpPr/>
          <p:nvPr/>
        </p:nvSpPr>
        <p:spPr>
          <a:xfrm>
            <a:off x="5373686" y="3282998"/>
            <a:ext cx="3581400" cy="461665"/>
          </a:xfrm>
          <a:prstGeom prst="rect">
            <a:avLst/>
          </a:prstGeom>
          <a:solidFill>
            <a:schemeClr val="bg1"/>
          </a:solidFill>
          <a:ln w="19050">
            <a:solidFill>
              <a:schemeClr val="tx1"/>
            </a:solidFill>
          </a:ln>
        </p:spPr>
        <p:txBody>
          <a:bodyPr>
            <a:spAutoFit/>
          </a:bodyPr>
          <a:lstStyle/>
          <a:p>
            <a:pPr marL="180975" indent="-180975" algn="just">
              <a:defRPr/>
            </a:pPr>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a:t>
            </a:r>
            <a:r>
              <a:rPr lang="fr-FR" sz="1200">
                <a:latin typeface="+mj-lt"/>
                <a:cs typeface="Calibri" pitchFamily="34" charset="0"/>
                <a:sym typeface="Wingdings" pitchFamily="2" charset="2"/>
              </a:rPr>
              <a:t> Modifier les critères  dans les volets AGGIR  et/ou PATHOS</a:t>
            </a:r>
          </a:p>
        </p:txBody>
      </p:sp>
      <p:sp>
        <p:nvSpPr>
          <p:cNvPr id="26" name="Rectangle 25">
            <a:extLst>
              <a:ext uri="{FF2B5EF4-FFF2-40B4-BE49-F238E27FC236}">
                <a16:creationId xmlns:a16="http://schemas.microsoft.com/office/drawing/2014/main" id="{3F04156D-5B7D-44BC-80F7-F548869DFE11}"/>
              </a:ext>
            </a:extLst>
          </p:cNvPr>
          <p:cNvSpPr/>
          <p:nvPr/>
        </p:nvSpPr>
        <p:spPr>
          <a:xfrm>
            <a:off x="5373686" y="3921203"/>
            <a:ext cx="3581400" cy="276999"/>
          </a:xfrm>
          <a:prstGeom prst="rect">
            <a:avLst/>
          </a:prstGeom>
          <a:solidFill>
            <a:schemeClr val="bg1"/>
          </a:solidFill>
          <a:ln w="19050">
            <a:solidFill>
              <a:schemeClr val="tx1"/>
            </a:solidFill>
          </a:ln>
        </p:spPr>
        <p:txBody>
          <a:bodyPr>
            <a:spAutoFit/>
          </a:bodyPr>
          <a:lstStyle/>
          <a:p>
            <a:pPr marL="228600" indent="-228600" algn="just">
              <a:defRPr/>
            </a:pPr>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a:t>
            </a:r>
            <a:r>
              <a:rPr lang="fr-FR" sz="1200">
                <a:latin typeface="+mj-lt"/>
                <a:cs typeface="Calibri" pitchFamily="34" charset="0"/>
                <a:sym typeface="Wingdings" pitchFamily="2" charset="2"/>
              </a:rPr>
              <a:t> Cocher « </a:t>
            </a:r>
            <a:r>
              <a:rPr lang="fr-FR" sz="1200" i="1">
                <a:latin typeface="+mj-lt"/>
                <a:cs typeface="Calibri" pitchFamily="34" charset="0"/>
                <a:sym typeface="Wingdings" pitchFamily="2" charset="2"/>
              </a:rPr>
              <a:t>Fin de saisie</a:t>
            </a:r>
            <a:r>
              <a:rPr lang="fr-FR" sz="1200">
                <a:latin typeface="+mj-lt"/>
                <a:cs typeface="Calibri" pitchFamily="34" charset="0"/>
                <a:sym typeface="Wingdings" pitchFamily="2" charset="2"/>
              </a:rPr>
              <a:t> » et « Enregistrer »</a:t>
            </a:r>
          </a:p>
        </p:txBody>
      </p:sp>
      <p:sp>
        <p:nvSpPr>
          <p:cNvPr id="27" name="Rectangle 26">
            <a:extLst>
              <a:ext uri="{FF2B5EF4-FFF2-40B4-BE49-F238E27FC236}">
                <a16:creationId xmlns:a16="http://schemas.microsoft.com/office/drawing/2014/main" id="{110BCD54-530E-4E25-83D8-5865E3266AB9}"/>
              </a:ext>
            </a:extLst>
          </p:cNvPr>
          <p:cNvSpPr/>
          <p:nvPr/>
        </p:nvSpPr>
        <p:spPr>
          <a:xfrm>
            <a:off x="5373685" y="4373966"/>
            <a:ext cx="3581400" cy="461665"/>
          </a:xfrm>
          <a:prstGeom prst="rect">
            <a:avLst/>
          </a:prstGeom>
          <a:solidFill>
            <a:schemeClr val="bg1"/>
          </a:solidFill>
          <a:ln w="19050">
            <a:noFill/>
          </a:ln>
        </p:spPr>
        <p:txBody>
          <a:bodyPr>
            <a:spAutoFit/>
          </a:bodyPr>
          <a:lstStyle/>
          <a:p>
            <a:pPr algn="just">
              <a:defRPr/>
            </a:pPr>
            <a:r>
              <a:rPr lang="fr-FR" sz="1200">
                <a:solidFill>
                  <a:schemeClr val="accent1"/>
                </a:solidFill>
                <a:latin typeface="+mj-lt"/>
                <a:cs typeface="Calibri" pitchFamily="34" charset="0"/>
              </a:rPr>
              <a:t>Une fois l’étude finalisée seule la liste des alertes reste accessible depuis la « Fiche étude ».</a:t>
            </a:r>
          </a:p>
        </p:txBody>
      </p:sp>
      <p:sp>
        <p:nvSpPr>
          <p:cNvPr id="28" name="ZoneTexte 28">
            <a:extLst>
              <a:ext uri="{FF2B5EF4-FFF2-40B4-BE49-F238E27FC236}">
                <a16:creationId xmlns:a16="http://schemas.microsoft.com/office/drawing/2014/main" id="{78DCF81D-5815-4487-A67C-D0B0D0330661}"/>
              </a:ext>
            </a:extLst>
          </p:cNvPr>
          <p:cNvSpPr txBox="1"/>
          <p:nvPr/>
        </p:nvSpPr>
        <p:spPr>
          <a:xfrm>
            <a:off x="3500464" y="2791843"/>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40" name="ZoneTexte 48">
            <a:extLst>
              <a:ext uri="{FF2B5EF4-FFF2-40B4-BE49-F238E27FC236}">
                <a16:creationId xmlns:a16="http://schemas.microsoft.com/office/drawing/2014/main" id="{F77F06D7-5D81-49BC-B2ED-91CD29924DB9}"/>
              </a:ext>
            </a:extLst>
          </p:cNvPr>
          <p:cNvSpPr txBox="1"/>
          <p:nvPr/>
        </p:nvSpPr>
        <p:spPr>
          <a:xfrm>
            <a:off x="2800311" y="3035879"/>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41" name="ZoneTexte 54">
            <a:extLst>
              <a:ext uri="{FF2B5EF4-FFF2-40B4-BE49-F238E27FC236}">
                <a16:creationId xmlns:a16="http://schemas.microsoft.com/office/drawing/2014/main" id="{D2F9AC72-4071-4F59-A94C-63D643A21C8D}"/>
              </a:ext>
            </a:extLst>
          </p:cNvPr>
          <p:cNvSpPr txBox="1"/>
          <p:nvPr/>
        </p:nvSpPr>
        <p:spPr>
          <a:xfrm>
            <a:off x="3305539" y="6179749"/>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4" name="Rectangle 4">
            <a:extLst>
              <a:ext uri="{FF2B5EF4-FFF2-40B4-BE49-F238E27FC236}">
                <a16:creationId xmlns:a16="http://schemas.microsoft.com/office/drawing/2014/main" id="{1FA453F3-DA0E-4F86-A7D8-7BDD7528965A}"/>
              </a:ext>
            </a:extLst>
          </p:cNvPr>
          <p:cNvSpPr>
            <a:spLocks noChangeArrowheads="1"/>
          </p:cNvSpPr>
          <p:nvPr/>
        </p:nvSpPr>
        <p:spPr bwMode="auto">
          <a:xfrm>
            <a:off x="3800856" y="203216"/>
            <a:ext cx="5343143" cy="25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8" name="ZoneTexte 69">
            <a:hlinkClick r:id="rId7" action="ppaction://hlinksldjump"/>
            <a:extLst>
              <a:ext uri="{FF2B5EF4-FFF2-40B4-BE49-F238E27FC236}">
                <a16:creationId xmlns:a16="http://schemas.microsoft.com/office/drawing/2014/main" id="{99AB9C63-E904-435F-8C03-3C849EA0C00E}"/>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9" action="ppaction://hlinksldjump"/>
              </a:rPr>
              <a:t>Sommaire</a:t>
            </a:r>
            <a:endParaRPr lang="fr-FR" sz="1200">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3725" y="1440274"/>
            <a:ext cx="3465526" cy="1588965"/>
          </a:xfrm>
          <a:prstGeom prst="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0" y="3333404"/>
            <a:ext cx="1836738"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j-lt"/>
                <a:cs typeface="+mn-cs"/>
              </a:rPr>
              <a:t>Finaliser l’étude</a:t>
            </a:r>
            <a:endParaRPr lang="fr-FR" sz="3200" b="1">
              <a:solidFill>
                <a:srgbClr val="00B050"/>
              </a:solidFill>
              <a:latin typeface="+mj-lt"/>
              <a:ea typeface="+mj-ea"/>
              <a:cs typeface="Calibri" pitchFamily="34" charset="0"/>
            </a:endParaRPr>
          </a:p>
        </p:txBody>
      </p:sp>
      <p:sp>
        <p:nvSpPr>
          <p:cNvPr id="35" name="Rectangle 34"/>
          <p:cNvSpPr/>
          <p:nvPr/>
        </p:nvSpPr>
        <p:spPr>
          <a:xfrm>
            <a:off x="5429251" y="1360682"/>
            <a:ext cx="3529012" cy="461665"/>
          </a:xfrm>
          <a:prstGeom prst="rect">
            <a:avLst/>
          </a:prstGeom>
          <a:solidFill>
            <a:schemeClr val="bg1"/>
          </a:solidFill>
          <a:ln w="19050">
            <a:solidFill>
              <a:schemeClr val="tx1"/>
            </a:solidFill>
          </a:ln>
        </p:spPr>
        <p:txBody>
          <a:bodyPr>
            <a:spAutoFit/>
          </a:bodyPr>
          <a:lstStyle/>
          <a:p>
            <a:pPr algn="just">
              <a:defRPr/>
            </a:pPr>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 </a:t>
            </a:r>
            <a:r>
              <a:rPr lang="fr-FR" sz="1200">
                <a:latin typeface="+mj-lt"/>
                <a:cs typeface="Calibri" pitchFamily="34" charset="0"/>
                <a:sym typeface="Wingdings" pitchFamily="2" charset="2"/>
              </a:rPr>
              <a:t>Cliquer sur « </a:t>
            </a:r>
            <a:r>
              <a:rPr lang="fr-FR" sz="1200" i="1">
                <a:latin typeface="+mj-lt"/>
                <a:cs typeface="Calibri" pitchFamily="34" charset="0"/>
                <a:sym typeface="Wingdings" pitchFamily="2" charset="2"/>
              </a:rPr>
              <a:t>Finaliser l’étude</a:t>
            </a:r>
            <a:r>
              <a:rPr lang="fr-FR" sz="1200">
                <a:latin typeface="+mj-lt"/>
                <a:cs typeface="Calibri" pitchFamily="34" charset="0"/>
                <a:sym typeface="Wingdings" pitchFamily="2" charset="2"/>
              </a:rPr>
              <a:t> » depuis la fiche étude.</a:t>
            </a:r>
          </a:p>
        </p:txBody>
      </p:sp>
      <p:sp>
        <p:nvSpPr>
          <p:cNvPr id="21" name="Rectangle 20"/>
          <p:cNvSpPr/>
          <p:nvPr/>
        </p:nvSpPr>
        <p:spPr>
          <a:xfrm>
            <a:off x="4629150" y="1954625"/>
            <a:ext cx="695325" cy="1047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9" name="Rectangle 18"/>
          <p:cNvSpPr/>
          <p:nvPr/>
        </p:nvSpPr>
        <p:spPr>
          <a:xfrm>
            <a:off x="1947248" y="4732850"/>
            <a:ext cx="7011015" cy="43377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92075" algn="just">
              <a:defRPr/>
            </a:pPr>
            <a:r>
              <a:rPr lang="fr-FR" sz="1200">
                <a:solidFill>
                  <a:schemeClr val="tx1"/>
                </a:solidFill>
                <a:latin typeface="+mj-lt"/>
                <a:cs typeface="Calibri" pitchFamily="34" charset="0"/>
              </a:rPr>
              <a:t>Dès que l’étude est « Finalisée »,  les médecins valideurs CD et ARS peuvent constituer leur échantillon pour la validation de l’étude. </a:t>
            </a:r>
          </a:p>
        </p:txBody>
      </p:sp>
      <p:grpSp>
        <p:nvGrpSpPr>
          <p:cNvPr id="2" name="Groupe 1"/>
          <p:cNvGrpSpPr/>
          <p:nvPr/>
        </p:nvGrpSpPr>
        <p:grpSpPr>
          <a:xfrm>
            <a:off x="1775664" y="5355517"/>
            <a:ext cx="7182599" cy="1074896"/>
            <a:chOff x="1866282" y="5060056"/>
            <a:chExt cx="7182599" cy="1074896"/>
          </a:xfrm>
        </p:grpSpPr>
        <p:sp>
          <p:nvSpPr>
            <p:cNvPr id="12" name="Carré corné 11"/>
            <p:cNvSpPr/>
            <p:nvPr/>
          </p:nvSpPr>
          <p:spPr bwMode="auto">
            <a:xfrm>
              <a:off x="2057526" y="5060056"/>
              <a:ext cx="6991355" cy="1074896"/>
            </a:xfrm>
            <a:prstGeom prst="foldedCorner">
              <a:avLst>
                <a:gd name="adj" fmla="val 13342"/>
              </a:avLst>
            </a:prstGeom>
            <a:solidFill>
              <a:schemeClr val="accent5">
                <a:lumMod val="75000"/>
              </a:schemeClr>
            </a:solidFill>
            <a:ln w="12700">
              <a:noFill/>
            </a:ln>
          </p:spPr>
          <p:txBody>
            <a:bodyPr wrap="square">
              <a:spAutoFit/>
            </a:bodyPr>
            <a:lstStyle/>
            <a:p>
              <a:pPr marL="174625" algn="just">
                <a:defRPr/>
              </a:pPr>
              <a:r>
                <a:rPr lang="fr-FR" sz="1100" b="1">
                  <a:latin typeface="+mj-lt"/>
                  <a:cs typeface="Calibri" pitchFamily="34" charset="0"/>
                </a:rPr>
                <a:t>Une fois l’étude finalisée, les fiches personnes ne peuvent plus être modifiées.</a:t>
              </a:r>
            </a:p>
            <a:p>
              <a:pPr marL="174625" algn="just">
                <a:defRPr/>
              </a:pPr>
              <a:r>
                <a:rPr lang="fr-FR" sz="1100" b="1">
                  <a:latin typeface="+mj-lt"/>
                  <a:cs typeface="Calibri" pitchFamily="34" charset="0"/>
                </a:rPr>
                <a:t>Si des alertes existent, elles pourront être modifiées </a:t>
              </a:r>
              <a:r>
                <a:rPr lang="fr-FR" sz="1100" b="1" u="sng">
                  <a:latin typeface="+mj-lt"/>
                  <a:cs typeface="Calibri" pitchFamily="34" charset="0"/>
                </a:rPr>
                <a:t>uniquement</a:t>
              </a:r>
              <a:r>
                <a:rPr lang="fr-FR" sz="1100" b="1">
                  <a:latin typeface="+mj-lt"/>
                  <a:cs typeface="Calibri" pitchFamily="34" charset="0"/>
                </a:rPr>
                <a:t> lors de la validation.</a:t>
              </a:r>
            </a:p>
            <a:p>
              <a:pPr marL="174625" algn="just">
                <a:defRPr/>
              </a:pPr>
              <a:endParaRPr lang="fr-FR" sz="1100" b="1">
                <a:solidFill>
                  <a:srgbClr val="FF0000"/>
                </a:solidFill>
                <a:latin typeface="+mj-lt"/>
                <a:cs typeface="Calibri" pitchFamily="34" charset="0"/>
              </a:endParaRPr>
            </a:p>
            <a:p>
              <a:pPr marL="174625" algn="just">
                <a:defRPr/>
              </a:pPr>
              <a:r>
                <a:rPr lang="fr-FR" sz="1100" b="1">
                  <a:solidFill>
                    <a:srgbClr val="FF0000"/>
                  </a:solidFill>
                  <a:latin typeface="+mj-lt"/>
                  <a:cs typeface="Calibri" pitchFamily="34" charset="0"/>
                </a:rPr>
                <a:t>LA CORRECTION DES ALERTES AGGIR/PATHOS PEUT ETRE FAITE JUSQU’À LA FINALISATION DE L’ETUDE</a:t>
              </a:r>
              <a:endParaRPr lang="fr-FR" sz="1100">
                <a:solidFill>
                  <a:srgbClr val="FF0000"/>
                </a:solidFill>
                <a:latin typeface="+mj-lt"/>
                <a:cs typeface="Calibri" pitchFamily="34" charset="0"/>
              </a:endParaRPr>
            </a:p>
          </p:txBody>
        </p:sp>
        <p:pic>
          <p:nvPicPr>
            <p:cNvPr id="26635" name="Picture 2" descr="C:\Users\amoa-desms\AppData\Local\Microsoft\Windows\Temporary Internet Files\Content.IE5\AYV0Y7UT\warning-sign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282" y="5060056"/>
              <a:ext cx="382487" cy="32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2"/>
          <p:cNvSpPr/>
          <p:nvPr/>
        </p:nvSpPr>
        <p:spPr bwMode="gray">
          <a:xfrm>
            <a:off x="1588" y="1241403"/>
            <a:ext cx="1835150" cy="5307678"/>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cs typeface="Calibri" pitchFamily="34" charset="0"/>
              </a:rPr>
              <a:t>.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4"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5"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6"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7"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cs typeface="Calibri" pitchFamily="34" charset="0"/>
              </a:rPr>
              <a:t>2.2 </a:t>
            </a:r>
            <a:r>
              <a:rPr lang="fr-FR" sz="850" u="sng" kern="0">
                <a:solidFill>
                  <a:schemeClr val="accent1"/>
                </a:solidFill>
                <a:hlinkClick r:id="rId8" action="ppaction://hlinksldjump"/>
              </a:rPr>
              <a:t>Importer le fichier </a:t>
            </a:r>
            <a:endParaRPr lang="fr-FR" sz="850" u="sng" kern="0">
              <a:solidFill>
                <a:schemeClr val="accent1"/>
              </a:solidFill>
            </a:endParaRPr>
          </a:p>
          <a:p>
            <a:pPr marL="0" lvl="2" indent="92075">
              <a:spcBef>
                <a:spcPts val="0"/>
              </a:spcBef>
              <a:spcAft>
                <a:spcPts val="50"/>
              </a:spcAft>
              <a:defRPr/>
            </a:pPr>
            <a:r>
              <a:rPr lang="fr-FR" sz="850" kern="0">
                <a:solidFill>
                  <a:srgbClr val="000000"/>
                </a:solidFill>
                <a:hlinkClick r:id="rId9" action="ppaction://hlinksldjump"/>
              </a:rPr>
              <a:t>2.3 </a:t>
            </a:r>
            <a:r>
              <a:rPr lang="fr-FR" sz="850" u="sng" kern="0">
                <a:solidFill>
                  <a:schemeClr val="accent1"/>
                </a:solidFill>
                <a:hlinkClick r:id="rId9" action="ppaction://hlinksldjump"/>
              </a:rPr>
              <a:t>Contrôler et finaliser l’import</a:t>
            </a:r>
            <a:endParaRPr lang="fr-FR" sz="850" u="sng" kern="0">
              <a:solidFill>
                <a:schemeClr val="accent1"/>
              </a:solidFill>
            </a:endParaRPr>
          </a:p>
          <a:p>
            <a:pPr marL="0" lvl="2">
              <a:spcBef>
                <a:spcPts val="0"/>
              </a:spcBef>
              <a:spcAft>
                <a:spcPts val="50"/>
              </a:spcAft>
              <a:defRPr/>
            </a:pPr>
            <a:r>
              <a:rPr lang="fr-FR" sz="850">
                <a:cs typeface="Calibri" pitchFamily="34" charset="0"/>
              </a:rPr>
              <a:t>3. Saisir une étude</a:t>
            </a:r>
            <a:endParaRPr lang="fr-FR" sz="850" kern="0"/>
          </a:p>
          <a:p>
            <a:pPr marL="0" lvl="2" indent="92075">
              <a:spcBef>
                <a:spcPts val="0"/>
              </a:spcBef>
              <a:spcAft>
                <a:spcPts val="50"/>
              </a:spcAft>
              <a:defRPr/>
            </a:pPr>
            <a:r>
              <a:rPr lang="fr-FR" sz="850">
                <a:cs typeface="Calibri" pitchFamily="34" charset="0"/>
              </a:rPr>
              <a:t>3.1 </a:t>
            </a:r>
            <a:r>
              <a:rPr lang="fr-FR" sz="850" u="sng" kern="0">
                <a:solidFill>
                  <a:schemeClr val="accent1"/>
                </a:solidFill>
                <a:hlinkClick r:id="rId10" action="ppaction://hlinksldjump"/>
              </a:rPr>
              <a:t>Initialiser le service</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3.2 </a:t>
            </a:r>
            <a:r>
              <a:rPr lang="fr-FR" sz="850" u="sng" kern="0">
                <a:solidFill>
                  <a:schemeClr val="accent1"/>
                </a:solidFill>
                <a:hlinkClick r:id="rId11" action="ppaction://hlinksldjump"/>
              </a:rPr>
              <a:t>Créer les fiches personnes</a:t>
            </a:r>
            <a:endParaRPr lang="fr-FR" sz="850" u="sng" kern="0">
              <a:solidFill>
                <a:schemeClr val="accent1"/>
              </a:solidFill>
            </a:endParaRPr>
          </a:p>
          <a:p>
            <a:pPr marL="0" lvl="2" indent="92075">
              <a:spcBef>
                <a:spcPts val="0"/>
              </a:spcBef>
              <a:spcAft>
                <a:spcPts val="50"/>
              </a:spcAft>
              <a:defRPr/>
            </a:pPr>
            <a:r>
              <a:rPr lang="fr-FR" sz="850">
                <a:cs typeface="Calibri" pitchFamily="34" charset="0"/>
              </a:rPr>
              <a:t>3.3 </a:t>
            </a:r>
            <a:r>
              <a:rPr lang="fr-FR" sz="850" u="sng" kern="0">
                <a:solidFill>
                  <a:schemeClr val="accent1"/>
                </a:solidFill>
                <a:hlinkClick r:id="rId12" action="ppaction://hlinksldjump"/>
              </a:rPr>
              <a:t>Saisir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3.4 </a:t>
            </a:r>
            <a:r>
              <a:rPr lang="fr-FR" sz="850" u="sng" kern="0">
                <a:solidFill>
                  <a:schemeClr val="accent1"/>
                </a:solidFill>
                <a:hlinkClick r:id="rId13" action="ppaction://hlinksldjump"/>
              </a:rPr>
              <a:t>Saisir le volet PATHOS </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3.5 </a:t>
            </a:r>
            <a:r>
              <a:rPr lang="fr-FR" sz="850" u="sng" kern="0">
                <a:solidFill>
                  <a:schemeClr val="accent1"/>
                </a:solidFill>
                <a:hlinkClick r:id="rId14" action="ppaction://hlinksldjump"/>
              </a:rPr>
              <a:t>Contrôler les volets</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b="1">
                <a:cs typeface="Calibri" pitchFamily="34" charset="0"/>
              </a:rPr>
              <a:t>3.6 </a:t>
            </a:r>
            <a:r>
              <a:rPr lang="fr-FR" sz="850" b="1" kern="0">
                <a:solidFill>
                  <a:srgbClr val="000000"/>
                </a:solidFill>
              </a:rPr>
              <a:t>Finaliser l’étude</a:t>
            </a:r>
            <a:endParaRPr lang="fr-FR" sz="850" kern="0">
              <a:latin typeface="+mj-lt"/>
              <a:cs typeface="+mn-cs"/>
            </a:endParaRPr>
          </a:p>
          <a:p>
            <a:pPr marL="0" lvl="2">
              <a:spcBef>
                <a:spcPts val="0"/>
              </a:spcBef>
              <a:spcAft>
                <a:spcPts val="50"/>
              </a:spcAft>
              <a:defRPr/>
            </a:pPr>
            <a:r>
              <a:rPr lang="fr-FR" sz="850">
                <a:latin typeface="+mj-lt"/>
                <a:cs typeface="Calibri" pitchFamily="34" charset="0"/>
              </a:rPr>
              <a:t>4. Valider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4.1 </a:t>
            </a:r>
            <a:r>
              <a:rPr lang="fr-FR" sz="850" kern="0">
                <a:latin typeface="+mj-lt"/>
                <a:cs typeface="+mn-cs"/>
                <a:hlinkClick r:id="rId15" action="ppaction://hlinksldjump"/>
              </a:rPr>
              <a:t>Modifier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kern="0">
                <a:latin typeface="+mj-lt"/>
                <a:cs typeface="+mn-cs"/>
                <a:hlinkClick r:id="rId16" action="ppaction://hlinksldjump"/>
              </a:rPr>
              <a:t>Modifier le volet PATHOS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kern="0">
                <a:latin typeface="+mj-lt"/>
                <a:cs typeface="+mn-cs"/>
                <a:hlinkClick r:id="rId17" action="ppaction://hlinksldjump"/>
              </a:rPr>
              <a:t>Saisir une fiche argumentaire</a:t>
            </a:r>
            <a:endParaRPr lang="fr-FR" sz="850" kern="0">
              <a:latin typeface="+mj-lt"/>
              <a:cs typeface="+mn-cs"/>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kern="0">
                <a:latin typeface="+mj-lt"/>
                <a:cs typeface="+mn-cs"/>
                <a:hlinkClick r:id="rId18" action="ppaction://hlinksldjump"/>
              </a:rPr>
              <a:t>Signer les fiches validées</a:t>
            </a:r>
            <a:endParaRPr lang="fr-FR" sz="850">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19"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20"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1"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2"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3"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4"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5"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6" action="ppaction://hlinksldjump"/>
              </a:rPr>
              <a:t>É</a:t>
            </a:r>
            <a:r>
              <a:rPr lang="fr-FR" sz="850" u="sng" kern="0">
                <a:solidFill>
                  <a:schemeClr val="accent1"/>
                </a:solidFill>
                <a:hlinkClick r:id="rId26"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7" action="ppaction://hlinksldjump"/>
              </a:rPr>
              <a:t>Editer des bilans</a:t>
            </a:r>
            <a:endParaRPr lang="fr-FR" sz="850" kern="0">
              <a:cs typeface="Calibri" pitchFamily="34" charset="0"/>
            </a:endParaRPr>
          </a:p>
          <a:p>
            <a:pPr marL="85725" indent="179388">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85725" indent="179388">
              <a:spcAft>
                <a:spcPts val="100"/>
              </a:spcAft>
              <a:defRPr/>
            </a:pPr>
            <a:endParaRPr lang="fr-FR" sz="850">
              <a:latin typeface="+mj-lt"/>
              <a:cs typeface="Calibri" pitchFamily="34" charset="0"/>
            </a:endParaRPr>
          </a:p>
        </p:txBody>
      </p:sp>
      <p:pic>
        <p:nvPicPr>
          <p:cNvPr id="5" name="Image 4"/>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853613" y="4823738"/>
            <a:ext cx="252000" cy="252000"/>
          </a:xfrm>
          <a:prstGeom prst="rect">
            <a:avLst/>
          </a:prstGeom>
        </p:spPr>
      </p:pic>
      <p:sp>
        <p:nvSpPr>
          <p:cNvPr id="14" name="ZoneTexte 28">
            <a:extLst>
              <a:ext uri="{FF2B5EF4-FFF2-40B4-BE49-F238E27FC236}">
                <a16:creationId xmlns:a16="http://schemas.microsoft.com/office/drawing/2014/main" id="{AB919805-7F2F-4F1C-B1A4-7F28B7FD67BC}"/>
              </a:ext>
            </a:extLst>
          </p:cNvPr>
          <p:cNvSpPr txBox="1"/>
          <p:nvPr/>
        </p:nvSpPr>
        <p:spPr>
          <a:xfrm>
            <a:off x="4305915" y="1822347"/>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2FE54FAA-1CF4-44A5-A902-1CF6E522ED40}"/>
              </a:ext>
            </a:extLst>
          </p:cNvPr>
          <p:cNvSpPr/>
          <p:nvPr/>
        </p:nvSpPr>
        <p:spPr>
          <a:xfrm>
            <a:off x="5429251" y="1880881"/>
            <a:ext cx="3529012" cy="1615827"/>
          </a:xfrm>
          <a:prstGeom prst="rect">
            <a:avLst/>
          </a:prstGeom>
          <a:solidFill>
            <a:schemeClr val="bg1"/>
          </a:solidFill>
          <a:ln w="19050">
            <a:noFill/>
          </a:ln>
        </p:spPr>
        <p:txBody>
          <a:bodyPr>
            <a:spAutoFit/>
          </a:bodyPr>
          <a:lstStyle/>
          <a:p>
            <a:pPr marL="171450" indent="-171450" algn="just">
              <a:buFont typeface="Arial" panose="020B0604020202020204" pitchFamily="34" charset="0"/>
              <a:buChar char="•"/>
              <a:defRPr/>
            </a:pPr>
            <a:r>
              <a:rPr lang="fr-FR" sz="1100">
                <a:solidFill>
                  <a:schemeClr val="accent1"/>
                </a:solidFill>
                <a:latin typeface="+mj-lt"/>
                <a:cs typeface="Calibri" pitchFamily="34" charset="0"/>
                <a:sym typeface="Wingdings" pitchFamily="2" charset="2"/>
              </a:rPr>
              <a:t>Affichage de la liste des alertes si des données AGGIR et /ou PATHOS  sont incohérentes et qu’elles n’ont pas été modifiées avant la finalisation de l’étude,</a:t>
            </a:r>
          </a:p>
          <a:p>
            <a:pPr marL="171450" indent="-171450" algn="just">
              <a:buFont typeface="Arial" panose="020B0604020202020204" pitchFamily="34" charset="0"/>
              <a:buChar char="•"/>
              <a:defRPr/>
            </a:pPr>
            <a:r>
              <a:rPr lang="fr-FR" sz="1100">
                <a:solidFill>
                  <a:schemeClr val="accent1"/>
                </a:solidFill>
                <a:latin typeface="+mj-lt"/>
                <a:cs typeface="Calibri" pitchFamily="34" charset="0"/>
                <a:sym typeface="Wingdings" pitchFamily="2" charset="2"/>
              </a:rPr>
              <a:t>L’étude est désormais en attente de validation AGGIR et PATHOS et reste consultable pendant 6 mois.</a:t>
            </a:r>
          </a:p>
          <a:p>
            <a:pPr algn="just">
              <a:defRPr/>
            </a:pPr>
            <a:r>
              <a:rPr lang="fr-FR" sz="1100">
                <a:solidFill>
                  <a:schemeClr val="accent1"/>
                </a:solidFill>
                <a:latin typeface="+mj-lt"/>
                <a:cs typeface="Calibri" pitchFamily="34" charset="0"/>
                <a:sym typeface="Wingdings" pitchFamily="2" charset="2"/>
              </a:rPr>
              <a:t>Un message de confirmation apparaît sur le tableau de bord.</a:t>
            </a:r>
            <a:endParaRPr lang="fr-FR" sz="1100">
              <a:latin typeface="+mj-lt"/>
              <a:cs typeface="Calibri" pitchFamily="34" charset="0"/>
            </a:endParaRPr>
          </a:p>
        </p:txBody>
      </p:sp>
      <p:sp>
        <p:nvSpPr>
          <p:cNvPr id="15" name="ZoneTexte 69">
            <a:hlinkClick r:id="rId6" action="ppaction://hlinksldjump"/>
            <a:extLst>
              <a:ext uri="{FF2B5EF4-FFF2-40B4-BE49-F238E27FC236}">
                <a16:creationId xmlns:a16="http://schemas.microsoft.com/office/drawing/2014/main" id="{A3D950CE-DF4B-4074-8C09-4C3877D58EC6}"/>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9" action="ppaction://hlinksldjump"/>
              </a:rPr>
              <a:t>Sommaire</a:t>
            </a:r>
            <a:endParaRPr lang="fr-FR" sz="1200">
              <a:latin typeface="Calibri" panose="020F0502020204030204" pitchFamily="34" charset="0"/>
            </a:endParaRPr>
          </a:p>
        </p:txBody>
      </p:sp>
      <p:sp>
        <p:nvSpPr>
          <p:cNvPr id="16" name="Espace réservé du texte 3">
            <a:extLst>
              <a:ext uri="{FF2B5EF4-FFF2-40B4-BE49-F238E27FC236}">
                <a16:creationId xmlns:a16="http://schemas.microsoft.com/office/drawing/2014/main" id="{C1EFF000-0F65-4DE6-A304-193D629F49F8}"/>
              </a:ext>
            </a:extLst>
          </p:cNvPr>
          <p:cNvSpPr txBox="1">
            <a:spLocks/>
          </p:cNvSpPr>
          <p:nvPr/>
        </p:nvSpPr>
        <p:spPr>
          <a:xfrm>
            <a:off x="1947248" y="3543590"/>
            <a:ext cx="7011015" cy="620321"/>
          </a:xfrm>
          <a:prstGeom prst="rect">
            <a:avLst/>
          </a:prstGeom>
        </p:spPr>
        <p:txBody>
          <a:bodyPr lIns="91440" tIns="45720" rIns="91440" bIns="45720" anchor="t"/>
          <a:lstStyle>
            <a:lvl1pPr marL="342900" indent="-342900" algn="l" rtl="0" fontAlgn="base">
              <a:spcBef>
                <a:spcPct val="20000"/>
              </a:spcBef>
              <a:spcAft>
                <a:spcPct val="0"/>
              </a:spcAft>
              <a:buClr>
                <a:srgbClr val="B9D031"/>
              </a:buClr>
              <a:buChar char="•"/>
              <a:defRPr sz="2800">
                <a:solidFill>
                  <a:srgbClr val="404040"/>
                </a:solidFill>
                <a:latin typeface="Calibri" pitchFamily="34" charset="0"/>
                <a:ea typeface="+mn-ea"/>
                <a:cs typeface="+mn-cs"/>
              </a:defRPr>
            </a:lvl1pPr>
            <a:lvl2pPr marL="708025" indent="-360363" algn="l" rtl="0" fontAlgn="base">
              <a:spcBef>
                <a:spcPct val="20000"/>
              </a:spcBef>
              <a:spcAft>
                <a:spcPct val="0"/>
              </a:spcAft>
              <a:buClr>
                <a:srgbClr val="B9D031"/>
              </a:buClr>
              <a:buChar char="–"/>
              <a:defRPr sz="2400">
                <a:solidFill>
                  <a:srgbClr val="404040"/>
                </a:solidFill>
                <a:latin typeface="Calibri" pitchFamily="34" charset="0"/>
              </a:defRPr>
            </a:lvl2pPr>
            <a:lvl3pPr marL="1050925" indent="-322263" algn="l" rtl="0" fontAlgn="base">
              <a:spcBef>
                <a:spcPct val="20000"/>
              </a:spcBef>
              <a:spcAft>
                <a:spcPct val="0"/>
              </a:spcAft>
              <a:buClr>
                <a:srgbClr val="B9D031"/>
              </a:buClr>
              <a:buFont typeface="Arial" charset="0"/>
              <a:buChar char="&gt;"/>
              <a:defRPr sz="2200">
                <a:solidFill>
                  <a:srgbClr val="404040"/>
                </a:solidFill>
                <a:latin typeface="Calibri" pitchFamily="34" charset="0"/>
              </a:defRPr>
            </a:lvl3pPr>
            <a:lvl4pPr marL="1600200" indent="-228600" algn="l" rtl="0" fontAlgn="base">
              <a:spcBef>
                <a:spcPct val="20000"/>
              </a:spcBef>
              <a:spcAft>
                <a:spcPct val="0"/>
              </a:spcAft>
              <a:buClr>
                <a:srgbClr val="B9D031"/>
              </a:buClr>
              <a:buChar char="–"/>
              <a:defRPr>
                <a:solidFill>
                  <a:srgbClr val="404040"/>
                </a:solidFill>
                <a:latin typeface="Calibri" pitchFamily="34" charset="0"/>
              </a:defRPr>
            </a:lvl4pPr>
            <a:lvl5pPr marL="2057400" indent="-228600" algn="l" rtl="0" fontAlgn="base">
              <a:spcBef>
                <a:spcPct val="20000"/>
              </a:spcBef>
              <a:spcAft>
                <a:spcPct val="0"/>
              </a:spcAft>
              <a:buClr>
                <a:srgbClr val="B9D031"/>
              </a:buClr>
              <a:buChar char="»"/>
              <a:defRPr>
                <a:solidFill>
                  <a:srgbClr val="404040"/>
                </a:solidFill>
                <a:latin typeface="Calibri"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fr-FR" sz="1100" kern="0">
                <a:solidFill>
                  <a:schemeClr val="tx1"/>
                </a:solidFill>
                <a:latin typeface="+mn-lt"/>
              </a:rPr>
              <a:t>Sur une étude « en saisie » ou « en ressaisie », quand le médecin coordonnateur clique sur « Finaliser » alors que des FP ne sont pas entièrement renseignées (volet AGGIR ou volet PATHOS), il est dirigé vers la première FP incomplète </a:t>
            </a:r>
            <a:r>
              <a:rPr lang="fr-FR" sz="1100" kern="0">
                <a:solidFill>
                  <a:schemeClr val="tx1"/>
                </a:solidFill>
                <a:latin typeface="Arial"/>
                <a:cs typeface="Arial"/>
              </a:rPr>
              <a:t>et le message suivant s’affiche</a:t>
            </a:r>
            <a:r>
              <a:rPr lang="fr-FR" sz="1100" kern="0">
                <a:solidFill>
                  <a:schemeClr val="tx1"/>
                </a:solidFill>
                <a:latin typeface="+mn-lt"/>
              </a:rPr>
              <a:t> :</a:t>
            </a:r>
            <a:endParaRPr lang="en-US">
              <a:solidFill>
                <a:schemeClr val="tx1"/>
              </a:solidFill>
              <a:cs typeface="Calibri" pitchFamily="34" charset="0"/>
            </a:endParaRPr>
          </a:p>
          <a:p>
            <a:pPr marL="0" indent="0">
              <a:buNone/>
            </a:pPr>
            <a:r>
              <a:rPr lang="fr-FR" sz="1100" kern="0">
                <a:latin typeface="+mn-lt"/>
              </a:rPr>
              <a:t>« </a:t>
            </a:r>
            <a:r>
              <a:rPr lang="fr-FR" sz="1100">
                <a:solidFill>
                  <a:schemeClr val="tx1"/>
                </a:solidFill>
                <a:latin typeface="Arial"/>
                <a:cs typeface="Arial"/>
              </a:rPr>
              <a:t>Les fiches personnes suivantes n’ont pas été saisies. Veuillez compléter toutes les fiches avant de finaliser l’étude : </a:t>
            </a:r>
            <a:r>
              <a:rPr lang="fr-FR" sz="1100" u="sng">
                <a:solidFill>
                  <a:srgbClr val="00B0F0"/>
                </a:solidFill>
                <a:latin typeface="Arial"/>
                <a:cs typeface="Arial"/>
              </a:rPr>
              <a:t>n1, n2, n3</a:t>
            </a:r>
            <a:r>
              <a:rPr lang="fr-FR" sz="1100">
                <a:solidFill>
                  <a:schemeClr val="tx1"/>
                </a:solidFill>
                <a:latin typeface="Arial"/>
                <a:cs typeface="Arial"/>
              </a:rPr>
              <a:t>»</a:t>
            </a:r>
            <a:endParaRPr lang="en-US">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3">
            <a:extLst>
              <a:ext uri="{FF2B5EF4-FFF2-40B4-BE49-F238E27FC236}">
                <a16:creationId xmlns:a16="http://schemas.microsoft.com/office/drawing/2014/main" id="{112447C7-80CC-45C1-906B-57BAD4281113}"/>
              </a:ext>
            </a:extLst>
          </p:cNvPr>
          <p:cNvPicPr>
            <a:picLocks noChangeAspect="1"/>
          </p:cNvPicPr>
          <p:nvPr/>
        </p:nvPicPr>
        <p:blipFill rotWithShape="1">
          <a:blip r:embed="rId2"/>
          <a:srcRect l="22555" t="13353" r="23240" b="10433"/>
          <a:stretch/>
        </p:blipFill>
        <p:spPr>
          <a:xfrm>
            <a:off x="5659256" y="3893440"/>
            <a:ext cx="3363417" cy="2658839"/>
          </a:xfrm>
          <a:prstGeom prst="rect">
            <a:avLst/>
          </a:prstGeom>
        </p:spPr>
      </p:pic>
      <p:pic>
        <p:nvPicPr>
          <p:cNvPr id="4" name="Image 4">
            <a:extLst>
              <a:ext uri="{FF2B5EF4-FFF2-40B4-BE49-F238E27FC236}">
                <a16:creationId xmlns:a16="http://schemas.microsoft.com/office/drawing/2014/main" id="{D4326A8A-E5DE-41E7-9A01-B0AD0112DEA5}"/>
              </a:ext>
            </a:extLst>
          </p:cNvPr>
          <p:cNvPicPr>
            <a:picLocks noChangeAspect="1"/>
          </p:cNvPicPr>
          <p:nvPr/>
        </p:nvPicPr>
        <p:blipFill rotWithShape="1">
          <a:blip r:embed="rId3"/>
          <a:srcRect l="22758" t="18201" r="23575" b="9938"/>
          <a:stretch/>
        </p:blipFill>
        <p:spPr>
          <a:xfrm>
            <a:off x="5667484" y="1412875"/>
            <a:ext cx="3355189" cy="2525933"/>
          </a:xfrm>
          <a:prstGeom prst="rect">
            <a:avLst/>
          </a:prstGeom>
        </p:spPr>
      </p:pic>
      <p:sp>
        <p:nvSpPr>
          <p:cNvPr id="16" name="Rectangle 15"/>
          <p:cNvSpPr/>
          <p:nvPr/>
        </p:nvSpPr>
        <p:spPr>
          <a:xfrm>
            <a:off x="0" y="3485118"/>
            <a:ext cx="1836738" cy="10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n-lt"/>
                <a:cs typeface="+mn-cs"/>
              </a:rPr>
              <a:t>Valider une étude</a:t>
            </a:r>
          </a:p>
        </p:txBody>
      </p:sp>
      <p:sp>
        <p:nvSpPr>
          <p:cNvPr id="15" name="Rectangle 14"/>
          <p:cNvSpPr/>
          <p:nvPr/>
        </p:nvSpPr>
        <p:spPr>
          <a:xfrm>
            <a:off x="1979613" y="1412875"/>
            <a:ext cx="3600450" cy="3647152"/>
          </a:xfrm>
          <a:prstGeom prst="rect">
            <a:avLst/>
          </a:prstGeom>
          <a:solidFill>
            <a:schemeClr val="accent5">
              <a:lumMod val="75000"/>
            </a:schemeClr>
          </a:solidFill>
          <a:ln w="9525">
            <a:noFill/>
          </a:ln>
        </p:spPr>
        <p:txBody>
          <a:bodyPr>
            <a:spAutoFit/>
          </a:bodyPr>
          <a:lstStyle/>
          <a:p>
            <a:pPr marL="0" lvl="2" algn="just">
              <a:defRPr/>
            </a:pPr>
            <a:r>
              <a:rPr lang="fr-FR" sz="1100" b="1">
                <a:latin typeface="+mn-lt"/>
                <a:cs typeface="Calibri" pitchFamily="34" charset="0"/>
              </a:rPr>
              <a:t>3 cas se présentent :</a:t>
            </a:r>
          </a:p>
          <a:p>
            <a:pPr marL="180975" lvl="2" indent="-180975" algn="just">
              <a:buFont typeface="+mj-lt"/>
              <a:buAutoNum type="arabicPeriod"/>
              <a:defRPr/>
            </a:pPr>
            <a:r>
              <a:rPr lang="fr-FR" sz="1100">
                <a:latin typeface="+mn-lt"/>
                <a:cs typeface="Calibri" pitchFamily="34" charset="0"/>
              </a:rPr>
              <a:t>Validation de la fiche sans modification,</a:t>
            </a:r>
          </a:p>
          <a:p>
            <a:pPr marL="180975" lvl="2" indent="-180975" algn="just">
              <a:buFont typeface="+mj-lt"/>
              <a:buAutoNum type="arabicPeriod"/>
              <a:defRPr/>
            </a:pPr>
            <a:r>
              <a:rPr lang="fr-FR" sz="1100">
                <a:latin typeface="+mn-lt"/>
                <a:cs typeface="Calibri" pitchFamily="34" charset="0"/>
              </a:rPr>
              <a:t>Validation de la fiche avec modifications sans désaccord avec le médecin coordonnateur</a:t>
            </a:r>
          </a:p>
          <a:p>
            <a:pPr marL="180975" lvl="2" indent="-180975" algn="just">
              <a:buFont typeface="+mj-lt"/>
              <a:buAutoNum type="arabicPeriod"/>
              <a:defRPr/>
            </a:pPr>
            <a:r>
              <a:rPr lang="fr-FR" sz="1100">
                <a:latin typeface="+mn-lt"/>
                <a:cs typeface="Calibri" pitchFamily="34" charset="0"/>
              </a:rPr>
              <a:t>Désaccord sur la fiche, demande d’intervention de la Commission Régionale de Coordination Médicale (CRCM)</a:t>
            </a:r>
          </a:p>
          <a:p>
            <a:pPr marL="0" lvl="2" algn="just">
              <a:buFontTx/>
              <a:buChar char="-"/>
              <a:defRPr/>
            </a:pPr>
            <a:endParaRPr lang="fr-FR" sz="1100">
              <a:latin typeface="+mn-lt"/>
              <a:cs typeface="Calibri" pitchFamily="34" charset="0"/>
            </a:endParaRPr>
          </a:p>
          <a:p>
            <a:pPr marL="0" lvl="2" algn="just">
              <a:defRPr/>
            </a:pPr>
            <a:r>
              <a:rPr lang="fr-FR" sz="1100" b="1">
                <a:solidFill>
                  <a:schemeClr val="bg1"/>
                </a:solidFill>
                <a:latin typeface="+mn-lt"/>
                <a:cs typeface="Calibri" pitchFamily="34" charset="0"/>
              </a:rPr>
              <a:t>La page de validation permet de :</a:t>
            </a:r>
          </a:p>
          <a:p>
            <a:pPr marL="171450" lvl="2" indent="-171450" algn="just">
              <a:buFont typeface="Wingdings 3" panose="05040102010807070707" pitchFamily="18" charset="2"/>
              <a:buChar char="Ê"/>
              <a:defRPr/>
            </a:pPr>
            <a:r>
              <a:rPr lang="fr-FR" sz="1100">
                <a:solidFill>
                  <a:schemeClr val="bg1"/>
                </a:solidFill>
                <a:latin typeface="+mn-lt"/>
                <a:cs typeface="Calibri" pitchFamily="34" charset="0"/>
              </a:rPr>
              <a:t>Vérifier le volet PATHOS et le volet AGGIR d’une fiche personne</a:t>
            </a:r>
          </a:p>
          <a:p>
            <a:pPr marL="171450" lvl="2" indent="-171450" algn="just">
              <a:buFont typeface="Wingdings 3" panose="05040102010807070707" pitchFamily="18" charset="2"/>
              <a:buChar char="Ê"/>
              <a:defRPr/>
            </a:pPr>
            <a:r>
              <a:rPr lang="fr-FR" sz="1100">
                <a:solidFill>
                  <a:schemeClr val="bg1"/>
                </a:solidFill>
                <a:latin typeface="+mn-lt"/>
                <a:cs typeface="Calibri" pitchFamily="34" charset="0"/>
              </a:rPr>
              <a:t>Modifier le volet</a:t>
            </a:r>
          </a:p>
          <a:p>
            <a:pPr marL="171450" lvl="2" indent="-171450" algn="just">
              <a:buFont typeface="Wingdings 3" panose="05040102010807070707" pitchFamily="18" charset="2"/>
              <a:buChar char="Ê"/>
              <a:defRPr/>
            </a:pPr>
            <a:r>
              <a:rPr lang="fr-FR" sz="1100">
                <a:solidFill>
                  <a:schemeClr val="bg1"/>
                </a:solidFill>
                <a:latin typeface="+mn-lt"/>
                <a:cs typeface="Calibri" pitchFamily="34" charset="0"/>
              </a:rPr>
              <a:t>Saisir une fiche argumentaire </a:t>
            </a:r>
          </a:p>
          <a:p>
            <a:pPr marL="171450" lvl="2" indent="-171450" algn="just">
              <a:buFont typeface="Wingdings 3" panose="05040102010807070707" pitchFamily="18" charset="2"/>
              <a:buChar char="Ê"/>
              <a:defRPr/>
            </a:pPr>
            <a:r>
              <a:rPr lang="fr-FR" sz="1100">
                <a:solidFill>
                  <a:schemeClr val="bg1"/>
                </a:solidFill>
                <a:latin typeface="+mn-lt"/>
                <a:cs typeface="Calibri" pitchFamily="34" charset="0"/>
              </a:rPr>
              <a:t>Valider la fiche personne</a:t>
            </a:r>
          </a:p>
          <a:p>
            <a:pPr marL="92075" lvl="2" indent="-92075" algn="just">
              <a:buFont typeface="Wingdings" pitchFamily="2" charset="2"/>
              <a:buChar char="§"/>
              <a:defRPr/>
            </a:pPr>
            <a:endParaRPr lang="fr-FR" sz="1100">
              <a:solidFill>
                <a:schemeClr val="bg1">
                  <a:lumMod val="50000"/>
                </a:schemeClr>
              </a:solidFill>
              <a:latin typeface="+mn-lt"/>
              <a:cs typeface="Calibri" pitchFamily="34" charset="0"/>
            </a:endParaRPr>
          </a:p>
          <a:p>
            <a:pPr marL="92075" lvl="2" indent="-92075" algn="just">
              <a:buFont typeface="Wingdings" pitchFamily="2" charset="2"/>
              <a:buChar char="§"/>
              <a:defRPr/>
            </a:pPr>
            <a:endParaRPr lang="fr-FR" sz="1100">
              <a:solidFill>
                <a:schemeClr val="bg1">
                  <a:lumMod val="50000"/>
                </a:schemeClr>
              </a:solidFill>
              <a:latin typeface="+mn-lt"/>
              <a:cs typeface="Calibri" pitchFamily="34" charset="0"/>
            </a:endParaRPr>
          </a:p>
          <a:p>
            <a:pPr marL="92075" lvl="2" indent="-92075" algn="just">
              <a:defRPr/>
            </a:pPr>
            <a:endParaRPr lang="fr-FR" sz="1100">
              <a:solidFill>
                <a:schemeClr val="bg1">
                  <a:lumMod val="50000"/>
                </a:schemeClr>
              </a:solidFill>
              <a:latin typeface="+mn-lt"/>
              <a:cs typeface="Calibri" pitchFamily="34" charset="0"/>
            </a:endParaRPr>
          </a:p>
          <a:p>
            <a:pPr marL="92075" lvl="2" indent="-92075" algn="just">
              <a:defRPr/>
            </a:pPr>
            <a:endParaRPr lang="fr-FR" sz="1100">
              <a:solidFill>
                <a:schemeClr val="bg1">
                  <a:lumMod val="50000"/>
                </a:schemeClr>
              </a:solidFill>
              <a:latin typeface="+mn-lt"/>
              <a:cs typeface="Calibri" pitchFamily="34" charset="0"/>
            </a:endParaRPr>
          </a:p>
          <a:p>
            <a:pPr marL="92075" lvl="2" indent="-92075" algn="just">
              <a:defRPr/>
            </a:pPr>
            <a:endParaRPr lang="fr-FR" sz="1100">
              <a:solidFill>
                <a:schemeClr val="bg1">
                  <a:lumMod val="50000"/>
                </a:schemeClr>
              </a:solidFill>
              <a:latin typeface="+mn-lt"/>
              <a:cs typeface="Calibri" pitchFamily="34" charset="0"/>
            </a:endParaRPr>
          </a:p>
          <a:p>
            <a:pPr marL="92075" lvl="2" indent="-92075" algn="just">
              <a:defRPr/>
            </a:pPr>
            <a:endParaRPr lang="fr-FR" sz="1100">
              <a:solidFill>
                <a:schemeClr val="bg1">
                  <a:lumMod val="50000"/>
                </a:schemeClr>
              </a:solidFill>
              <a:latin typeface="+mn-lt"/>
              <a:cs typeface="Calibri" pitchFamily="34" charset="0"/>
            </a:endParaRPr>
          </a:p>
          <a:p>
            <a:pPr marL="92075" lvl="2" indent="-92075" algn="just">
              <a:defRPr/>
            </a:pPr>
            <a:endParaRPr lang="fr-FR" sz="1100">
              <a:solidFill>
                <a:schemeClr val="bg1">
                  <a:lumMod val="50000"/>
                </a:schemeClr>
              </a:solidFill>
              <a:latin typeface="+mn-lt"/>
              <a:cs typeface="Calibri" pitchFamily="34" charset="0"/>
            </a:endParaRPr>
          </a:p>
        </p:txBody>
      </p:sp>
      <p:sp>
        <p:nvSpPr>
          <p:cNvPr id="25" name="Rectangle 24"/>
          <p:cNvSpPr/>
          <p:nvPr/>
        </p:nvSpPr>
        <p:spPr bwMode="auto">
          <a:xfrm>
            <a:off x="1979613" y="5079949"/>
            <a:ext cx="3600450" cy="276999"/>
          </a:xfrm>
          <a:prstGeom prst="rect">
            <a:avLst/>
          </a:prstGeom>
          <a:noFill/>
          <a:ln w="19050">
            <a:noFill/>
          </a:ln>
        </p:spPr>
        <p:txBody>
          <a:bodyPr>
            <a:spAutoFit/>
          </a:bodyPr>
          <a:lstStyle/>
          <a:p>
            <a:pPr algn="just">
              <a:defRPr/>
            </a:pPr>
            <a:r>
              <a:rPr lang="fr-FR" sz="1200" b="1">
                <a:latin typeface="+mn-lt"/>
                <a:cs typeface="Calibri" pitchFamily="34" charset="0"/>
                <a:sym typeface="Wingdings" pitchFamily="2" charset="2"/>
              </a:rPr>
              <a:t>VALIDER UNE FICHE SANS MODIFICATION </a:t>
            </a:r>
            <a:r>
              <a:rPr lang="fr-FR" sz="1200">
                <a:latin typeface="+mn-lt"/>
                <a:cs typeface="Calibri" pitchFamily="34" charset="0"/>
                <a:sym typeface="Wingdings" pitchFamily="2" charset="2"/>
              </a:rPr>
              <a:t>:</a:t>
            </a:r>
          </a:p>
        </p:txBody>
      </p:sp>
      <p:sp>
        <p:nvSpPr>
          <p:cNvPr id="27655" name="Étiquette 27"/>
          <p:cNvSpPr>
            <a:spLocks noChangeArrowheads="1"/>
          </p:cNvSpPr>
          <p:nvPr/>
        </p:nvSpPr>
        <p:spPr bwMode="auto">
          <a:xfrm>
            <a:off x="2025649" y="4049713"/>
            <a:ext cx="3457575" cy="858738"/>
          </a:xfrm>
          <a:prstGeom prst="roundRect">
            <a:avLst/>
          </a:prstGeom>
          <a:solidFill>
            <a:schemeClr val="accent5">
              <a:lumMod val="60000"/>
              <a:lumOff val="40000"/>
            </a:schemeClr>
          </a:solidFill>
          <a:ln w="12700">
            <a:no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2" algn="just" eaLnBrk="1" hangingPunct="1"/>
            <a:r>
              <a:rPr lang="fr-FR" altLang="fr-FR" sz="1100" b="1">
                <a:latin typeface="+mn-lt"/>
                <a:ea typeface="Calibri" pitchFamily="34" charset="0"/>
                <a:cs typeface="Calibri" pitchFamily="34" charset="0"/>
              </a:rPr>
              <a:t>La validation s’effectue sous la connexion GALAAD d’un médecin valideur CD pour le volet AGGIR et d’un médecin valideur ARS pour la partie PATHOS</a:t>
            </a:r>
          </a:p>
        </p:txBody>
      </p:sp>
      <p:sp>
        <p:nvSpPr>
          <p:cNvPr id="32" name="Rectangle 31"/>
          <p:cNvSpPr/>
          <p:nvPr/>
        </p:nvSpPr>
        <p:spPr>
          <a:xfrm>
            <a:off x="7168881" y="5856939"/>
            <a:ext cx="479152" cy="21669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4" name="Rectangle 33"/>
          <p:cNvSpPr/>
          <p:nvPr/>
        </p:nvSpPr>
        <p:spPr>
          <a:xfrm>
            <a:off x="7923418" y="6279673"/>
            <a:ext cx="897309" cy="12129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Rectangle 38"/>
          <p:cNvSpPr/>
          <p:nvPr/>
        </p:nvSpPr>
        <p:spPr>
          <a:xfrm>
            <a:off x="7233805" y="3303231"/>
            <a:ext cx="501650" cy="21034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Rectangle 17"/>
          <p:cNvSpPr/>
          <p:nvPr/>
        </p:nvSpPr>
        <p:spPr bwMode="gray">
          <a:xfrm>
            <a:off x="1588" y="1241402"/>
            <a:ext cx="1835150" cy="5282965"/>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cs typeface="Calibri" pitchFamily="34" charset="0"/>
              </a:rPr>
              <a:t>.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4"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5"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6"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7"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cs typeface="Calibri" pitchFamily="34" charset="0"/>
              </a:rPr>
              <a:t>2.2 </a:t>
            </a:r>
            <a:r>
              <a:rPr lang="fr-FR" sz="850" u="sng" kern="0">
                <a:solidFill>
                  <a:schemeClr val="accent1"/>
                </a:solidFill>
                <a:hlinkClick r:id="rId8" action="ppaction://hlinksldjump"/>
              </a:rPr>
              <a:t>Importer le fichier </a:t>
            </a:r>
            <a:endParaRPr lang="fr-FR" sz="850" u="sng" kern="0">
              <a:solidFill>
                <a:schemeClr val="accent1"/>
              </a:solidFill>
            </a:endParaRPr>
          </a:p>
          <a:p>
            <a:pPr marL="0" lvl="2" indent="92075">
              <a:spcBef>
                <a:spcPts val="0"/>
              </a:spcBef>
              <a:spcAft>
                <a:spcPts val="50"/>
              </a:spcAft>
              <a:defRPr/>
            </a:pPr>
            <a:r>
              <a:rPr lang="fr-FR" sz="850" kern="0">
                <a:solidFill>
                  <a:srgbClr val="000000"/>
                </a:solidFill>
                <a:hlinkClick r:id="rId9" action="ppaction://hlinksldjump"/>
              </a:rPr>
              <a:t>2.3 </a:t>
            </a:r>
            <a:r>
              <a:rPr lang="fr-FR" sz="850" u="sng" kern="0">
                <a:solidFill>
                  <a:schemeClr val="accent1"/>
                </a:solidFill>
                <a:hlinkClick r:id="rId9" action="ppaction://hlinksldjump"/>
              </a:rPr>
              <a:t>Contrôler et finaliser l’import</a:t>
            </a:r>
            <a:endParaRPr lang="fr-FR" sz="850" u="sng" kern="0">
              <a:solidFill>
                <a:schemeClr val="accent1"/>
              </a:solidFill>
            </a:endParaRPr>
          </a:p>
          <a:p>
            <a:pPr marL="0" lvl="2">
              <a:spcBef>
                <a:spcPts val="0"/>
              </a:spcBef>
              <a:spcAft>
                <a:spcPts val="50"/>
              </a:spcAft>
              <a:defRPr/>
            </a:pPr>
            <a:r>
              <a:rPr lang="fr-FR" sz="850">
                <a:cs typeface="Calibri" pitchFamily="34" charset="0"/>
              </a:rPr>
              <a:t>3. Saisir une étude</a:t>
            </a:r>
            <a:endParaRPr lang="fr-FR" sz="850" kern="0"/>
          </a:p>
          <a:p>
            <a:pPr marL="0" lvl="2" indent="92075">
              <a:spcBef>
                <a:spcPts val="0"/>
              </a:spcBef>
              <a:spcAft>
                <a:spcPts val="50"/>
              </a:spcAft>
              <a:defRPr/>
            </a:pPr>
            <a:r>
              <a:rPr lang="fr-FR" sz="850">
                <a:cs typeface="Calibri" pitchFamily="34" charset="0"/>
              </a:rPr>
              <a:t>3.1 </a:t>
            </a:r>
            <a:r>
              <a:rPr lang="fr-FR" sz="850" u="sng" kern="0">
                <a:solidFill>
                  <a:schemeClr val="accent1"/>
                </a:solidFill>
                <a:hlinkClick r:id="rId10" action="ppaction://hlinksldjump"/>
              </a:rPr>
              <a:t>Initialiser le service</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3.2 </a:t>
            </a:r>
            <a:r>
              <a:rPr lang="fr-FR" sz="850" u="sng" kern="0">
                <a:solidFill>
                  <a:schemeClr val="accent1"/>
                </a:solidFill>
                <a:hlinkClick r:id="rId11" action="ppaction://hlinksldjump"/>
              </a:rPr>
              <a:t>Créer les fiches personnes</a:t>
            </a:r>
            <a:endParaRPr lang="fr-FR" sz="850" u="sng" kern="0">
              <a:solidFill>
                <a:schemeClr val="accent1"/>
              </a:solidFill>
            </a:endParaRPr>
          </a:p>
          <a:p>
            <a:pPr marL="0" lvl="2" indent="92075">
              <a:spcBef>
                <a:spcPts val="0"/>
              </a:spcBef>
              <a:spcAft>
                <a:spcPts val="50"/>
              </a:spcAft>
              <a:defRPr/>
            </a:pPr>
            <a:r>
              <a:rPr lang="fr-FR" sz="850">
                <a:cs typeface="Calibri" pitchFamily="34" charset="0"/>
              </a:rPr>
              <a:t>3.3 </a:t>
            </a:r>
            <a:r>
              <a:rPr lang="fr-FR" sz="850" u="sng" kern="0">
                <a:solidFill>
                  <a:schemeClr val="accent1"/>
                </a:solidFill>
                <a:hlinkClick r:id="rId12" action="ppaction://hlinksldjump"/>
              </a:rPr>
              <a:t>Saisir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3.4 </a:t>
            </a:r>
            <a:r>
              <a:rPr lang="fr-FR" sz="850" u="sng" kern="0">
                <a:solidFill>
                  <a:schemeClr val="accent1"/>
                </a:solidFill>
                <a:hlinkClick r:id="rId13" action="ppaction://hlinksldjump"/>
              </a:rPr>
              <a:t>Saisir le volet PATHOS </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3.5 </a:t>
            </a:r>
            <a:r>
              <a:rPr lang="fr-FR" sz="850" u="sng" kern="0">
                <a:solidFill>
                  <a:schemeClr val="accent1"/>
                </a:solidFill>
                <a:hlinkClick r:id="rId14" action="ppaction://hlinksldjump"/>
              </a:rPr>
              <a:t>Contrôler les volets</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3.6 </a:t>
            </a:r>
            <a:r>
              <a:rPr lang="fr-FR" sz="850" u="sng" kern="0">
                <a:solidFill>
                  <a:schemeClr val="accent1"/>
                </a:solidFill>
                <a:hlinkClick r:id="rId15" action="ppaction://hlinksldjump"/>
              </a:rPr>
              <a:t>Finaliser l’étude</a:t>
            </a:r>
            <a:endParaRPr lang="fr-FR" sz="850" u="sng" kern="0">
              <a:solidFill>
                <a:schemeClr val="accent1"/>
              </a:solidFill>
              <a:latin typeface="+mj-lt"/>
              <a:cs typeface="+mn-cs"/>
            </a:endParaRPr>
          </a:p>
          <a:p>
            <a:pPr marL="0" lvl="2">
              <a:spcBef>
                <a:spcPts val="0"/>
              </a:spcBef>
              <a:spcAft>
                <a:spcPts val="50"/>
              </a:spcAft>
              <a:defRPr/>
            </a:pPr>
            <a:r>
              <a:rPr lang="fr-FR" sz="850" b="1">
                <a:cs typeface="Calibri" pitchFamily="34" charset="0"/>
              </a:rPr>
              <a:t>4. Valider une étude</a:t>
            </a:r>
            <a:endParaRPr lang="fr-FR" sz="850" b="1" kern="0">
              <a:solidFill>
                <a:srgbClr val="000000"/>
              </a:solidFill>
            </a:endParaRPr>
          </a:p>
          <a:p>
            <a:pPr marL="0" lvl="2" indent="92075">
              <a:spcBef>
                <a:spcPts val="0"/>
              </a:spcBef>
              <a:spcAft>
                <a:spcPts val="50"/>
              </a:spcAft>
              <a:defRPr/>
            </a:pPr>
            <a:r>
              <a:rPr lang="fr-FR" sz="850">
                <a:latin typeface="+mj-lt"/>
                <a:cs typeface="Calibri" pitchFamily="34" charset="0"/>
              </a:rPr>
              <a:t>4.1 </a:t>
            </a:r>
            <a:r>
              <a:rPr lang="fr-FR" sz="850" kern="0">
                <a:latin typeface="+mj-lt"/>
                <a:cs typeface="+mn-cs"/>
                <a:hlinkClick r:id="rId16" action="ppaction://hlinksldjump"/>
              </a:rPr>
              <a:t>Modifier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kern="0">
                <a:latin typeface="+mj-lt"/>
                <a:cs typeface="+mn-cs"/>
                <a:hlinkClick r:id="rId17" action="ppaction://hlinksldjump"/>
              </a:rPr>
              <a:t>Modifier le volet PATHOS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kern="0">
                <a:latin typeface="+mj-lt"/>
                <a:cs typeface="+mn-cs"/>
                <a:hlinkClick r:id="rId18" action="ppaction://hlinksldjump"/>
              </a:rPr>
              <a:t>Saisir une fiche argumentaire</a:t>
            </a:r>
            <a:endParaRPr lang="fr-FR" sz="850" kern="0">
              <a:latin typeface="+mj-lt"/>
              <a:cs typeface="+mn-cs"/>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kern="0">
                <a:latin typeface="+mj-lt"/>
                <a:cs typeface="+mn-cs"/>
                <a:hlinkClick r:id="rId19" action="ppaction://hlinksldjump"/>
              </a:rPr>
              <a:t>Signer les fiches validées</a:t>
            </a:r>
            <a:endParaRPr lang="fr-FR" sz="850">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20"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21"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2"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3"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4"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5"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6"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7" action="ppaction://hlinksldjump"/>
              </a:rPr>
              <a:t>É</a:t>
            </a:r>
            <a:r>
              <a:rPr lang="fr-FR" sz="850" u="sng" kern="0">
                <a:solidFill>
                  <a:schemeClr val="accent1"/>
                </a:solidFill>
                <a:hlinkClick r:id="rId27"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8" action="ppaction://hlinksldjump"/>
              </a:rPr>
              <a:t>Editer des bilans</a:t>
            </a:r>
            <a:endParaRPr lang="fr-FR" sz="850" kern="0">
              <a:cs typeface="Calibri" pitchFamily="34" charset="0"/>
            </a:endParaRPr>
          </a:p>
          <a:p>
            <a:pPr marL="85725" indent="179388">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85725" indent="179388">
              <a:spcAft>
                <a:spcPts val="100"/>
              </a:spcAft>
              <a:defRPr/>
            </a:pPr>
            <a:endParaRPr lang="fr-FR" sz="850">
              <a:latin typeface="+mj-lt"/>
              <a:cs typeface="Calibri" pitchFamily="34" charset="0"/>
            </a:endParaRPr>
          </a:p>
        </p:txBody>
      </p:sp>
      <p:pic>
        <p:nvPicPr>
          <p:cNvPr id="2" name="Image 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941513" y="3980158"/>
            <a:ext cx="236116" cy="236116"/>
          </a:xfrm>
          <a:prstGeom prst="rect">
            <a:avLst/>
          </a:prstGeom>
        </p:spPr>
      </p:pic>
      <p:sp>
        <p:nvSpPr>
          <p:cNvPr id="20" name="ZoneTexte 28">
            <a:extLst>
              <a:ext uri="{FF2B5EF4-FFF2-40B4-BE49-F238E27FC236}">
                <a16:creationId xmlns:a16="http://schemas.microsoft.com/office/drawing/2014/main" id="{95412709-D21A-4748-AF17-64187EA6DE88}"/>
              </a:ext>
            </a:extLst>
          </p:cNvPr>
          <p:cNvSpPr txBox="1"/>
          <p:nvPr/>
        </p:nvSpPr>
        <p:spPr>
          <a:xfrm>
            <a:off x="6918284" y="3223736"/>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3" name="ZoneTexte 48">
            <a:extLst>
              <a:ext uri="{FF2B5EF4-FFF2-40B4-BE49-F238E27FC236}">
                <a16:creationId xmlns:a16="http://schemas.microsoft.com/office/drawing/2014/main" id="{806FA81D-A860-4007-997D-8EB1892141C5}"/>
              </a:ext>
            </a:extLst>
          </p:cNvPr>
          <p:cNvSpPr txBox="1"/>
          <p:nvPr/>
        </p:nvSpPr>
        <p:spPr>
          <a:xfrm>
            <a:off x="8632823" y="3551072"/>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0" name="ZoneTexte 28">
            <a:extLst>
              <a:ext uri="{FF2B5EF4-FFF2-40B4-BE49-F238E27FC236}">
                <a16:creationId xmlns:a16="http://schemas.microsoft.com/office/drawing/2014/main" id="{6C7EFE09-6685-4DEF-9E73-A147611930AB}"/>
              </a:ext>
            </a:extLst>
          </p:cNvPr>
          <p:cNvSpPr txBox="1"/>
          <p:nvPr/>
        </p:nvSpPr>
        <p:spPr>
          <a:xfrm>
            <a:off x="6836981" y="5780620"/>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1" name="ZoneTexte 48">
            <a:extLst>
              <a:ext uri="{FF2B5EF4-FFF2-40B4-BE49-F238E27FC236}">
                <a16:creationId xmlns:a16="http://schemas.microsoft.com/office/drawing/2014/main" id="{9F6A604E-3E49-47BC-A93C-768E2B73F40A}"/>
              </a:ext>
            </a:extLst>
          </p:cNvPr>
          <p:cNvSpPr txBox="1"/>
          <p:nvPr/>
        </p:nvSpPr>
        <p:spPr>
          <a:xfrm>
            <a:off x="7735454" y="6012734"/>
            <a:ext cx="432045" cy="369332"/>
          </a:xfrm>
          <a:prstGeom prst="rect">
            <a:avLst/>
          </a:prstGeom>
          <a:noFill/>
        </p:spPr>
        <p:txBody>
          <a:bodyPr wrap="squar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8459BD63-BB22-4D18-95E8-A82E2D967203}"/>
              </a:ext>
            </a:extLst>
          </p:cNvPr>
          <p:cNvSpPr/>
          <p:nvPr/>
        </p:nvSpPr>
        <p:spPr bwMode="auto">
          <a:xfrm>
            <a:off x="1971385" y="5420365"/>
            <a:ext cx="3600450" cy="276999"/>
          </a:xfrm>
          <a:prstGeom prst="rect">
            <a:avLst/>
          </a:prstGeom>
          <a:noFill/>
          <a:ln w="19050">
            <a:solidFill>
              <a:schemeClr val="tx1"/>
            </a:solidFill>
          </a:ln>
        </p:spPr>
        <p:txBody>
          <a:bodyPr>
            <a:spAutoFit/>
          </a:bodyPr>
          <a:lstStyle/>
          <a:p>
            <a:pPr algn="just">
              <a:defRPr/>
            </a:pPr>
            <a:r>
              <a:rPr lang="fr-FR" sz="1200">
                <a:solidFill>
                  <a:srgbClr val="BFE10C"/>
                </a:solidFill>
                <a:latin typeface="+mn-lt"/>
                <a:cs typeface="Calibri" pitchFamily="34" charset="0"/>
                <a:sym typeface="Wingdings"/>
              </a:rPr>
              <a:t></a:t>
            </a:r>
            <a:r>
              <a:rPr lang="fr-FR" sz="1200">
                <a:latin typeface="+mn-lt"/>
                <a:cs typeface="Calibri" pitchFamily="34" charset="0"/>
                <a:sym typeface="Wingdings"/>
              </a:rPr>
              <a:t> </a:t>
            </a:r>
            <a:r>
              <a:rPr lang="fr-FR" sz="1200">
                <a:latin typeface="+mn-lt"/>
                <a:cs typeface="Calibri" pitchFamily="34" charset="0"/>
                <a:sym typeface="Wingdings" pitchFamily="2" charset="2"/>
              </a:rPr>
              <a:t>C</a:t>
            </a:r>
            <a:r>
              <a:rPr lang="fr-FR" sz="1200">
                <a:latin typeface="+mn-lt"/>
                <a:cs typeface="Calibri" pitchFamily="34" charset="0"/>
              </a:rPr>
              <a:t>ocher la case « </a:t>
            </a:r>
            <a:r>
              <a:rPr lang="fr-FR" sz="1200" i="1">
                <a:latin typeface="+mn-lt"/>
                <a:cs typeface="Calibri" pitchFamily="34" charset="0"/>
              </a:rPr>
              <a:t>Valider la fiche</a:t>
            </a:r>
            <a:r>
              <a:rPr lang="fr-FR" sz="1200">
                <a:latin typeface="+mn-lt"/>
                <a:cs typeface="Calibri" pitchFamily="34" charset="0"/>
              </a:rPr>
              <a:t> » </a:t>
            </a:r>
            <a:endParaRPr lang="fr-FR" sz="1200">
              <a:latin typeface="+mn-lt"/>
              <a:cs typeface="Calibri" pitchFamily="34" charset="0"/>
              <a:sym typeface="Wingdings" pitchFamily="2" charset="2"/>
            </a:endParaRPr>
          </a:p>
        </p:txBody>
      </p:sp>
      <p:sp>
        <p:nvSpPr>
          <p:cNvPr id="58" name="Rectangle 57">
            <a:extLst>
              <a:ext uri="{FF2B5EF4-FFF2-40B4-BE49-F238E27FC236}">
                <a16:creationId xmlns:a16="http://schemas.microsoft.com/office/drawing/2014/main" id="{D38F282F-BDA1-4B60-97E0-9C7631C33BEB}"/>
              </a:ext>
            </a:extLst>
          </p:cNvPr>
          <p:cNvSpPr/>
          <p:nvPr/>
        </p:nvSpPr>
        <p:spPr bwMode="auto">
          <a:xfrm>
            <a:off x="1971385" y="5789697"/>
            <a:ext cx="3600450" cy="461665"/>
          </a:xfrm>
          <a:prstGeom prst="rect">
            <a:avLst/>
          </a:prstGeom>
          <a:noFill/>
          <a:ln w="19050">
            <a:solidFill>
              <a:schemeClr val="tx1"/>
            </a:solidFill>
          </a:ln>
        </p:spPr>
        <p:txBody>
          <a:bodyPr>
            <a:spAutoFit/>
          </a:bodyPr>
          <a:lstStyle/>
          <a:p>
            <a:pPr marL="182563" indent="-182563" algn="just">
              <a:defRPr/>
            </a:pPr>
            <a:r>
              <a:rPr lang="fr-FR" sz="1200">
                <a:solidFill>
                  <a:srgbClr val="BFE10C"/>
                </a:solidFill>
                <a:latin typeface="+mn-lt"/>
                <a:cs typeface="Calibri" pitchFamily="34" charset="0"/>
                <a:sym typeface="Wingdings"/>
              </a:rPr>
              <a:t></a:t>
            </a:r>
            <a:r>
              <a:rPr lang="fr-FR" sz="1200">
                <a:solidFill>
                  <a:srgbClr val="92D050"/>
                </a:solidFill>
                <a:latin typeface="+mn-lt"/>
                <a:cs typeface="Calibri" pitchFamily="34" charset="0"/>
                <a:sym typeface="Wingdings" pitchFamily="2" charset="2"/>
              </a:rPr>
              <a:t>	</a:t>
            </a:r>
            <a:r>
              <a:rPr lang="fr-FR" sz="1200">
                <a:latin typeface="+mn-lt"/>
                <a:cs typeface="Calibri" pitchFamily="34" charset="0"/>
                <a:sym typeface="Wingdings" pitchFamily="2" charset="2"/>
              </a:rPr>
              <a:t>Cliquer </a:t>
            </a:r>
            <a:r>
              <a:rPr lang="fr-FR" sz="1200">
                <a:latin typeface="+mn-lt"/>
                <a:cs typeface="Calibri" pitchFamily="34" charset="0"/>
              </a:rPr>
              <a:t>sur le bouton « </a:t>
            </a:r>
            <a:r>
              <a:rPr lang="fr-FR" sz="1200" i="1">
                <a:latin typeface="+mn-lt"/>
                <a:cs typeface="Calibri" pitchFamily="34" charset="0"/>
              </a:rPr>
              <a:t>Enregistrer et aller à la fiche suivante</a:t>
            </a:r>
            <a:r>
              <a:rPr lang="fr-FR" sz="1200">
                <a:latin typeface="+mn-lt"/>
                <a:cs typeface="Calibri" pitchFamily="34" charset="0"/>
              </a:rPr>
              <a:t> » </a:t>
            </a:r>
            <a:endParaRPr lang="fr-FR" sz="1200">
              <a:latin typeface="+mn-lt"/>
              <a:cs typeface="Calibri" pitchFamily="34" charset="0"/>
              <a:sym typeface="Wingdings" pitchFamily="2" charset="2"/>
            </a:endParaRPr>
          </a:p>
        </p:txBody>
      </p:sp>
      <p:sp>
        <p:nvSpPr>
          <p:cNvPr id="24" name="Rectangle 23">
            <a:extLst>
              <a:ext uri="{FF2B5EF4-FFF2-40B4-BE49-F238E27FC236}">
                <a16:creationId xmlns:a16="http://schemas.microsoft.com/office/drawing/2014/main" id="{B5C00E00-56AB-45AD-AD73-F32CF50051A1}"/>
              </a:ext>
            </a:extLst>
          </p:cNvPr>
          <p:cNvSpPr/>
          <p:nvPr/>
        </p:nvSpPr>
        <p:spPr>
          <a:xfrm>
            <a:off x="7717705" y="3666838"/>
            <a:ext cx="992185" cy="1108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ZoneTexte 69">
            <a:hlinkClick r:id="rId6" action="ppaction://hlinksldjump"/>
            <a:extLst>
              <a:ext uri="{FF2B5EF4-FFF2-40B4-BE49-F238E27FC236}">
                <a16:creationId xmlns:a16="http://schemas.microsoft.com/office/drawing/2014/main" id="{F964BAB2-C2A8-4C0D-BEF4-F9306244A3DF}"/>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30" action="ppaction://hlinksldjump"/>
              </a:rPr>
              <a:t>Sommaire</a:t>
            </a:r>
            <a:endParaRPr lang="fr-FR" sz="1200">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p:cNvSpPr txBox="1">
            <a:spLocks/>
          </p:cNvSpPr>
          <p:nvPr/>
        </p:nvSpPr>
        <p:spPr>
          <a:xfrm>
            <a:off x="1979613" y="260350"/>
            <a:ext cx="6153150" cy="792163"/>
          </a:xfrm>
          <a:prstGeom prst="rect">
            <a:avLst/>
          </a:prstGeom>
        </p:spPr>
        <p:txBody>
          <a:bodyPr lIns="0" tIns="0" rIns="0" bIns="0" anchor="ctr">
            <a:normAutofit/>
          </a:bodyPr>
          <a:lstStyle/>
          <a:p>
            <a:pPr fontAlgn="auto">
              <a:lnSpc>
                <a:spcPct val="90000"/>
              </a:lnSpc>
              <a:spcAft>
                <a:spcPts val="0"/>
              </a:spcAft>
              <a:defRPr/>
            </a:pPr>
            <a:r>
              <a:rPr lang="fr-FR" sz="3200" b="1">
                <a:ln w="12700">
                  <a:noFill/>
                  <a:prstDash val="solid"/>
                </a:ln>
                <a:latin typeface="Arial" panose="020B0604020202020204" pitchFamily="34" charset="0"/>
                <a:ea typeface="+mj-ea"/>
                <a:cs typeface="Arial" panose="020B0604020202020204" pitchFamily="34" charset="0"/>
              </a:rPr>
              <a:t>Outils et support GALAAD</a:t>
            </a:r>
          </a:p>
        </p:txBody>
      </p:sp>
      <p:sp>
        <p:nvSpPr>
          <p:cNvPr id="9" name="Rectangle à coins arrondis 8"/>
          <p:cNvSpPr/>
          <p:nvPr/>
        </p:nvSpPr>
        <p:spPr>
          <a:xfrm>
            <a:off x="539750" y="4545013"/>
            <a:ext cx="3168650" cy="1547812"/>
          </a:xfrm>
          <a:prstGeom prst="roundRect">
            <a:avLst/>
          </a:prstGeom>
          <a:solidFill>
            <a:srgbClr val="B9D031"/>
          </a:solidFill>
          <a:ln>
            <a:noFill/>
          </a:ln>
        </p:spPr>
        <p:style>
          <a:lnRef idx="2">
            <a:schemeClr val="accent1"/>
          </a:lnRef>
          <a:fillRef idx="1">
            <a:schemeClr val="lt1"/>
          </a:fillRef>
          <a:effectRef idx="0">
            <a:schemeClr val="accent1"/>
          </a:effectRef>
          <a:fontRef idx="minor">
            <a:schemeClr val="dk1"/>
          </a:fontRef>
        </p:style>
        <p:txBody>
          <a:bodyPr anchor="ctr"/>
          <a:lstStyle/>
          <a:p>
            <a:pPr marL="0" lvl="2" algn="ctr" defTabSz="622300">
              <a:defRPr/>
            </a:pPr>
            <a:endParaRPr lang="fr-FR" sz="2000" b="1">
              <a:ln w="12700">
                <a:noFill/>
                <a:prstDash val="solid"/>
              </a:ln>
              <a:solidFill>
                <a:schemeClr val="bg1"/>
              </a:solidFill>
              <a:latin typeface="Arial" panose="020B0604020202020204" pitchFamily="34" charset="0"/>
              <a:cs typeface="Arial" panose="020B0604020202020204" pitchFamily="34" charset="0"/>
            </a:endParaRPr>
          </a:p>
          <a:p>
            <a:pPr marL="0" lvl="2" algn="ctr" defTabSz="622300">
              <a:defRPr/>
            </a:pPr>
            <a:r>
              <a:rPr lang="fr-FR" sz="2000" b="1">
                <a:ln w="12700">
                  <a:noFill/>
                  <a:prstDash val="solid"/>
                </a:ln>
                <a:solidFill>
                  <a:schemeClr val="bg1"/>
                </a:solidFill>
                <a:latin typeface="Arial" panose="020B0604020202020204" pitchFamily="34" charset="0"/>
                <a:cs typeface="Arial" panose="020B0604020202020204" pitchFamily="34" charset="0"/>
              </a:rPr>
              <a:t>Accès GALAAD</a:t>
            </a:r>
          </a:p>
          <a:p>
            <a:pPr marL="0" lvl="2" algn="ctr" defTabSz="622300">
              <a:defRPr/>
            </a:pPr>
            <a:endParaRPr lang="fr-FR" sz="2000" b="1">
              <a:ln w="12700">
                <a:noFill/>
                <a:prstDash val="solid"/>
              </a:ln>
              <a:solidFill>
                <a:schemeClr val="bg1"/>
              </a:solidFill>
              <a:latin typeface="Arial" panose="020B0604020202020204" pitchFamily="34" charset="0"/>
              <a:cs typeface="Arial" panose="020B0604020202020204" pitchFamily="34" charset="0"/>
            </a:endParaRPr>
          </a:p>
          <a:p>
            <a:pPr marL="0" lvl="2" algn="ctr" defTabSz="622300">
              <a:defRPr/>
            </a:pPr>
            <a:r>
              <a:rPr lang="fr-FR" sz="2000" u="sng">
                <a:ln w="12700">
                  <a:noFill/>
                  <a:prstDash val="solid"/>
                </a:ln>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https://portail.cnsa.fr</a:t>
            </a:r>
            <a:endParaRPr lang="fr-FR" sz="2400">
              <a:solidFill>
                <a:schemeClr val="bg1"/>
              </a:solidFill>
              <a:latin typeface="Arial" panose="020B0604020202020204" pitchFamily="34" charset="0"/>
              <a:cs typeface="Arial" panose="020B0604020202020204" pitchFamily="34" charset="0"/>
            </a:endParaRPr>
          </a:p>
          <a:p>
            <a:pPr marL="0" lvl="1" indent="803275" algn="ctr" defTabSz="622300">
              <a:lnSpc>
                <a:spcPct val="90000"/>
              </a:lnSpc>
              <a:defRPr/>
            </a:pPr>
            <a:endParaRPr lang="fr-FR" sz="160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611560" y="1556792"/>
            <a:ext cx="8064896" cy="2592288"/>
          </a:xfrm>
          <a:prstGeom prst="roundRect">
            <a:avLst/>
          </a:prstGeom>
          <a:ln>
            <a:solidFill>
              <a:srgbClr val="B9D031"/>
            </a:solidFill>
          </a:ln>
        </p:spPr>
        <p:style>
          <a:lnRef idx="2">
            <a:schemeClr val="accent5"/>
          </a:lnRef>
          <a:fillRef idx="1">
            <a:schemeClr val="lt1"/>
          </a:fillRef>
          <a:effectRef idx="0">
            <a:schemeClr val="accent5"/>
          </a:effectRef>
          <a:fontRef idx="minor">
            <a:schemeClr val="dk1"/>
          </a:fontRef>
        </p:style>
        <p:txBody>
          <a:bodyPr>
            <a:scene3d>
              <a:camera prst="orthographicFront"/>
              <a:lightRig rig="threePt" dir="t"/>
            </a:scene3d>
            <a:sp3d/>
          </a:bodyPr>
          <a:lstStyle/>
          <a:p>
            <a:pPr marL="266700" lvl="2" algn="ctr" defTabSz="622300">
              <a:defRPr/>
            </a:pPr>
            <a:r>
              <a:rPr lang="fr-FR" sz="2800">
                <a:solidFill>
                  <a:srgbClr val="B9D031"/>
                </a:solidFill>
                <a:latin typeface="Arial" panose="020B0604020202020204" pitchFamily="34" charset="0"/>
                <a:cs typeface="Arial" panose="020B0604020202020204" pitchFamily="34" charset="0"/>
              </a:rPr>
              <a:t>Outils d’accompagnement : </a:t>
            </a:r>
          </a:p>
          <a:p>
            <a:pPr marL="266700" lvl="2" algn="ctr" defTabSz="622300">
              <a:defRPr/>
            </a:pPr>
            <a:endParaRPr lang="fr-FR" sz="1200">
              <a:solidFill>
                <a:schemeClr val="tx1"/>
              </a:solidFill>
              <a:latin typeface="Arial" panose="020B0604020202020204" pitchFamily="34" charset="0"/>
              <a:cs typeface="Arial" panose="020B0604020202020204" pitchFamily="34" charset="0"/>
            </a:endParaRPr>
          </a:p>
          <a:p>
            <a:pPr marL="1365250" lvl="4" indent="-184150" defTabSz="622300">
              <a:lnSpc>
                <a:spcPct val="150000"/>
              </a:lnSpc>
              <a:buFont typeface="Arial" pitchFamily="34" charset="0"/>
              <a:buChar char="•"/>
              <a:defRPr/>
            </a:pPr>
            <a:r>
              <a:rPr lang="fr-FR" sz="2000">
                <a:ln w="12700">
                  <a:noFill/>
                  <a:prstDash val="solid"/>
                </a:ln>
                <a:solidFill>
                  <a:schemeClr val="tx1"/>
                </a:solidFill>
                <a:latin typeface="Arial" panose="020B0604020202020204" pitchFamily="34" charset="0"/>
                <a:cs typeface="Arial" panose="020B0604020202020204" pitchFamily="34" charset="0"/>
              </a:rPr>
              <a:t>Guides utilisateurs  (par profil de médecin)</a:t>
            </a:r>
          </a:p>
          <a:p>
            <a:pPr marL="1365250" lvl="4" indent="-184150" defTabSz="622300">
              <a:lnSpc>
                <a:spcPct val="150000"/>
              </a:lnSpc>
              <a:buFont typeface="Arial" pitchFamily="34" charset="0"/>
              <a:buChar char="•"/>
              <a:defRPr/>
            </a:pPr>
            <a:r>
              <a:rPr lang="fr-FR" sz="2000">
                <a:ln w="12700">
                  <a:noFill/>
                  <a:prstDash val="solid"/>
                </a:ln>
                <a:solidFill>
                  <a:schemeClr val="tx1"/>
                </a:solidFill>
                <a:latin typeface="Arial" panose="020B0604020202020204" pitchFamily="34" charset="0"/>
                <a:cs typeface="Arial" panose="020B0604020202020204" pitchFamily="34" charset="0"/>
              </a:rPr>
              <a:t>Fiches mémo </a:t>
            </a:r>
          </a:p>
          <a:p>
            <a:pPr marL="1365250" lvl="4" indent="-184150" defTabSz="622300">
              <a:lnSpc>
                <a:spcPct val="150000"/>
              </a:lnSpc>
              <a:buFont typeface="Arial" pitchFamily="34" charset="0"/>
              <a:buChar char="•"/>
              <a:defRPr/>
            </a:pPr>
            <a:r>
              <a:rPr lang="fr-FR" sz="2000">
                <a:ln w="12700">
                  <a:noFill/>
                  <a:prstDash val="solid"/>
                </a:ln>
                <a:solidFill>
                  <a:schemeClr val="tx1"/>
                </a:solidFill>
                <a:latin typeface="Arial" panose="020B0604020202020204" pitchFamily="34" charset="0"/>
                <a:cs typeface="Arial" panose="020B0604020202020204" pitchFamily="34" charset="0"/>
              </a:rPr>
              <a:t>Supports de formation </a:t>
            </a:r>
          </a:p>
          <a:p>
            <a:pPr marL="266700" lvl="2" defTabSz="622300">
              <a:defRPr/>
            </a:pPr>
            <a:endParaRPr lang="fr-FR" sz="2000">
              <a:ln w="12700">
                <a:noFill/>
                <a:prstDash val="solid"/>
              </a:ln>
              <a:solidFill>
                <a:schemeClr val="tx1"/>
              </a:solidFill>
              <a:effectLst>
                <a:glow rad="63500">
                  <a:srgbClr val="B8D8AA">
                    <a:satMod val="175000"/>
                    <a:alpha val="40000"/>
                  </a:srgbClr>
                </a:glow>
              </a:effectLst>
              <a:latin typeface="Arial" panose="020B0604020202020204" pitchFamily="34" charset="0"/>
              <a:cs typeface="Arial" panose="020B0604020202020204" pitchFamily="34" charset="0"/>
            </a:endParaRPr>
          </a:p>
          <a:p>
            <a:pPr marL="266700" lvl="2" algn="ctr" defTabSz="622300">
              <a:defRPr/>
            </a:pPr>
            <a:endParaRPr lang="fr-FR" sz="1400">
              <a:solidFill>
                <a:schemeClr val="tx1"/>
              </a:solidFill>
              <a:latin typeface="Arial" panose="020B0604020202020204" pitchFamily="34" charset="0"/>
              <a:cs typeface="Arial" panose="020B0604020202020204" pitchFamily="34" charset="0"/>
            </a:endParaRPr>
          </a:p>
          <a:p>
            <a:pPr marL="266700" lvl="2" algn="ctr" defTabSz="622300">
              <a:defRPr/>
            </a:pPr>
            <a:endParaRPr lang="fr-FR" sz="1400">
              <a:solidFill>
                <a:schemeClr val="tx1"/>
              </a:solidFill>
              <a:latin typeface="Arial" panose="020B0604020202020204" pitchFamily="34" charset="0"/>
              <a:cs typeface="Arial" panose="020B0604020202020204" pitchFamily="34" charset="0"/>
            </a:endParaRPr>
          </a:p>
          <a:p>
            <a:pPr marL="0" lvl="1" indent="803275" algn="ctr" defTabSz="622300">
              <a:lnSpc>
                <a:spcPct val="90000"/>
              </a:lnSpc>
              <a:defRPr/>
            </a:pPr>
            <a:endParaRPr lang="fr-FR" sz="200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4366055" y="4504670"/>
            <a:ext cx="4304306" cy="1643582"/>
          </a:xfrm>
          <a:prstGeom prst="roundRect">
            <a:avLst/>
          </a:prstGeom>
          <a:noFill/>
          <a:ln w="6350">
            <a:solidFill>
              <a:schemeClr val="accent3"/>
            </a:solidFill>
            <a:prstDash val="soli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91440" tIns="45720" rIns="91440" bIns="45720" anchor="t">
            <a:scene3d>
              <a:camera prst="orthographicFront"/>
              <a:lightRig rig="threePt" dir="t"/>
            </a:scene3d>
            <a:sp3d/>
          </a:bodyPr>
          <a:lstStyle/>
          <a:p>
            <a:pPr marL="3175" lvl="2" algn="just" defTabSz="622300">
              <a:defRPr/>
            </a:pPr>
            <a:r>
              <a:rPr lang="fr-FR" sz="1400" b="1">
                <a:solidFill>
                  <a:schemeClr val="tx1"/>
                </a:solidFill>
                <a:latin typeface="Arial"/>
                <a:cs typeface="Arial"/>
              </a:rPr>
              <a:t>En cas de problème, </a:t>
            </a:r>
            <a:r>
              <a:rPr lang="fr-FR" sz="1400">
                <a:solidFill>
                  <a:schemeClr val="tx1"/>
                </a:solidFill>
                <a:latin typeface="Arial"/>
                <a:cs typeface="Arial"/>
              </a:rPr>
              <a:t>merci de contacter le </a:t>
            </a:r>
            <a:r>
              <a:rPr lang="fr-FR" sz="1400" b="1">
                <a:solidFill>
                  <a:schemeClr val="tx1"/>
                </a:solidFill>
                <a:latin typeface="Arial"/>
                <a:cs typeface="Arial"/>
              </a:rPr>
              <a:t>Support CNSA </a:t>
            </a:r>
            <a:r>
              <a:rPr lang="fr-FR" sz="1400">
                <a:solidFill>
                  <a:schemeClr val="tx1"/>
                </a:solidFill>
                <a:latin typeface="Arial"/>
                <a:cs typeface="Arial"/>
              </a:rPr>
              <a:t>au</a:t>
            </a:r>
            <a:r>
              <a:rPr lang="fr-FR" sz="1400" b="1">
                <a:solidFill>
                  <a:schemeClr val="tx1"/>
                </a:solidFill>
                <a:latin typeface="Arial"/>
                <a:cs typeface="Arial"/>
              </a:rPr>
              <a:t> </a:t>
            </a:r>
            <a:r>
              <a:rPr lang="fr-FR" sz="1400" b="1">
                <a:solidFill>
                  <a:schemeClr val="tx1"/>
                </a:solidFill>
                <a:ea typeface="+mn-lt"/>
                <a:cs typeface="+mn-lt"/>
              </a:rPr>
              <a:t>01 41 46 47 00</a:t>
            </a:r>
            <a:r>
              <a:rPr lang="fr-FR" sz="1400" b="1">
                <a:ea typeface="+mn-lt"/>
                <a:cs typeface="+mn-lt"/>
              </a:rPr>
              <a:t> </a:t>
            </a:r>
            <a:r>
              <a:rPr lang="fr-FR" sz="1400">
                <a:solidFill>
                  <a:schemeClr val="tx1"/>
                </a:solidFill>
                <a:ea typeface="Calibri"/>
              </a:rPr>
              <a:t>ou par email :</a:t>
            </a:r>
          </a:p>
          <a:p>
            <a:pPr marL="3175" lvl="2" algn="just" defTabSz="622300">
              <a:defRPr/>
            </a:pPr>
            <a:r>
              <a:rPr lang="fr-FR" sz="1400" b="1" i="0" u="sng" strike="noStrike">
                <a:solidFill>
                  <a:srgbClr val="66B800"/>
                </a:solidFill>
                <a:effectLst/>
                <a:latin typeface="Arial" panose="020B0604020202020204" pitchFamily="34" charset="0"/>
                <a:hlinkClick r:id="rId4"/>
              </a:rPr>
              <a:t>support@cnsa.fr</a:t>
            </a:r>
            <a:r>
              <a:rPr lang="fr-FR" sz="1400" b="0" i="0">
                <a:solidFill>
                  <a:srgbClr val="000000"/>
                </a:solidFill>
                <a:effectLst/>
                <a:latin typeface="Arial" panose="020B0604020202020204" pitchFamily="34" charset="0"/>
              </a:rPr>
              <a:t>​</a:t>
            </a:r>
            <a:r>
              <a:rPr lang="fr-FR" sz="1400">
                <a:solidFill>
                  <a:schemeClr val="tx1"/>
                </a:solidFill>
                <a:ea typeface="Calibri"/>
              </a:rPr>
              <a:t> </a:t>
            </a:r>
            <a:r>
              <a:rPr lang="fr-FR" b="1" u="sng">
                <a:solidFill>
                  <a:schemeClr val="accent3"/>
                </a:solidFill>
                <a:latin typeface="Arial"/>
                <a:cs typeface="Arial"/>
                <a:hlinkClick r:id="rId4">
                  <a:extLst>
                    <a:ext uri="{A12FA001-AC4F-418D-AE19-62706E023703}">
                      <ahyp:hlinkClr xmlns:ahyp="http://schemas.microsoft.com/office/drawing/2018/hyperlinkcolor" val="tx"/>
                    </a:ext>
                  </a:extLst>
                </a:hlinkClick>
              </a:rPr>
              <a:t>support@cnsa.fr</a:t>
            </a:r>
            <a:endParaRPr lang="fr-FR" sz="1400" b="1">
              <a:solidFill>
                <a:schemeClr val="accent3"/>
              </a:solidFill>
              <a:latin typeface="Arial"/>
              <a:cs typeface="Arial"/>
            </a:endParaRPr>
          </a:p>
          <a:p>
            <a:pPr marL="0" lvl="1" indent="803275" algn="just" defTabSz="622300">
              <a:lnSpc>
                <a:spcPct val="90000"/>
              </a:lnSpc>
              <a:defRPr/>
            </a:pPr>
            <a:endParaRPr lang="fr-FR" sz="1200" b="1">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3">
            <a:extLst>
              <a:ext uri="{FF2B5EF4-FFF2-40B4-BE49-F238E27FC236}">
                <a16:creationId xmlns:a16="http://schemas.microsoft.com/office/drawing/2014/main" id="{14F1ADA7-11CB-4895-AB99-864AD96C7403}"/>
              </a:ext>
            </a:extLst>
          </p:cNvPr>
          <p:cNvPicPr>
            <a:picLocks noChangeAspect="1"/>
          </p:cNvPicPr>
          <p:nvPr/>
        </p:nvPicPr>
        <p:blipFill rotWithShape="1">
          <a:blip r:embed="rId2"/>
          <a:srcRect l="25758" t="13399" r="26636" b="5647"/>
          <a:stretch/>
        </p:blipFill>
        <p:spPr>
          <a:xfrm>
            <a:off x="5494442" y="1346971"/>
            <a:ext cx="3474305" cy="3321616"/>
          </a:xfrm>
          <a:prstGeom prst="rect">
            <a:avLst/>
          </a:prstGeom>
        </p:spPr>
      </p:pic>
      <p:sp>
        <p:nvSpPr>
          <p:cNvPr id="12" name="Rectangle 11"/>
          <p:cNvSpPr/>
          <p:nvPr/>
        </p:nvSpPr>
        <p:spPr>
          <a:xfrm>
            <a:off x="0" y="3595977"/>
            <a:ext cx="1836738"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j-lt"/>
                <a:cs typeface="+mn-cs"/>
              </a:rPr>
              <a:t>Modifier le volet AGGIR</a:t>
            </a:r>
            <a:endParaRPr lang="fr-FR" sz="2000" b="1">
              <a:solidFill>
                <a:schemeClr val="tx1">
                  <a:lumMod val="75000"/>
                  <a:lumOff val="25000"/>
                </a:schemeClr>
              </a:solidFill>
              <a:latin typeface="+mj-lt"/>
              <a:ea typeface="+mj-ea"/>
              <a:cs typeface="Calibri" pitchFamily="34" charset="0"/>
            </a:endParaRPr>
          </a:p>
        </p:txBody>
      </p:sp>
      <p:sp>
        <p:nvSpPr>
          <p:cNvPr id="35" name="Rectangle 34"/>
          <p:cNvSpPr/>
          <p:nvPr/>
        </p:nvSpPr>
        <p:spPr>
          <a:xfrm>
            <a:off x="1979613" y="1346971"/>
            <a:ext cx="3457574" cy="430887"/>
          </a:xfrm>
          <a:prstGeom prst="rect">
            <a:avLst/>
          </a:prstGeom>
          <a:noFill/>
          <a:ln w="19050">
            <a:noFill/>
          </a:ln>
        </p:spPr>
        <p:txBody>
          <a:bodyPr wrap="square">
            <a:spAutoFit/>
          </a:bodyPr>
          <a:lstStyle/>
          <a:p>
            <a:pPr algn="just">
              <a:defRPr/>
            </a:pPr>
            <a:r>
              <a:rPr lang="fr-FR" sz="1100">
                <a:solidFill>
                  <a:schemeClr val="accent6">
                    <a:lumMod val="75000"/>
                    <a:lumOff val="25000"/>
                  </a:schemeClr>
                </a:solidFill>
                <a:latin typeface="+mj-lt"/>
                <a:cs typeface="Calibri" pitchFamily="34" charset="0"/>
              </a:rPr>
              <a:t>La saisie initiale se situe dans le tableau « </a:t>
            </a:r>
            <a:r>
              <a:rPr lang="fr-FR" sz="1100" i="1">
                <a:solidFill>
                  <a:schemeClr val="accent6">
                    <a:lumMod val="75000"/>
                    <a:lumOff val="25000"/>
                  </a:schemeClr>
                </a:solidFill>
                <a:latin typeface="+mj-lt"/>
                <a:cs typeface="Calibri" pitchFamily="34" charset="0"/>
              </a:rPr>
              <a:t>Saisie 1</a:t>
            </a:r>
            <a:r>
              <a:rPr lang="fr-FR" sz="1100">
                <a:solidFill>
                  <a:schemeClr val="accent6">
                    <a:lumMod val="75000"/>
                    <a:lumOff val="25000"/>
                  </a:schemeClr>
                </a:solidFill>
                <a:latin typeface="+mj-lt"/>
                <a:cs typeface="Calibri" pitchFamily="34" charset="0"/>
              </a:rPr>
              <a:t> » et peut être modifiée dans le tableau « </a:t>
            </a:r>
            <a:r>
              <a:rPr lang="fr-FR" sz="1100" i="1">
                <a:solidFill>
                  <a:schemeClr val="accent6">
                    <a:lumMod val="75000"/>
                    <a:lumOff val="25000"/>
                  </a:schemeClr>
                </a:solidFill>
                <a:latin typeface="+mj-lt"/>
                <a:cs typeface="Calibri" pitchFamily="34" charset="0"/>
              </a:rPr>
              <a:t>Saisie 2</a:t>
            </a:r>
            <a:r>
              <a:rPr lang="fr-FR" sz="1100">
                <a:solidFill>
                  <a:schemeClr val="accent6">
                    <a:lumMod val="75000"/>
                    <a:lumOff val="25000"/>
                  </a:schemeClr>
                </a:solidFill>
                <a:latin typeface="+mj-lt"/>
                <a:cs typeface="Calibri" pitchFamily="34" charset="0"/>
              </a:rPr>
              <a:t> » .</a:t>
            </a:r>
          </a:p>
        </p:txBody>
      </p:sp>
      <p:sp>
        <p:nvSpPr>
          <p:cNvPr id="27" name="Rectangle 26"/>
          <p:cNvSpPr/>
          <p:nvPr/>
        </p:nvSpPr>
        <p:spPr>
          <a:xfrm>
            <a:off x="7072024" y="3931917"/>
            <a:ext cx="490538" cy="22178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28" name="Rectangle 27"/>
          <p:cNvSpPr/>
          <p:nvPr/>
        </p:nvSpPr>
        <p:spPr>
          <a:xfrm>
            <a:off x="7839075" y="4351893"/>
            <a:ext cx="1054100" cy="13438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29" name="Rectangle 28"/>
          <p:cNvSpPr/>
          <p:nvPr/>
        </p:nvSpPr>
        <p:spPr>
          <a:xfrm>
            <a:off x="8109527" y="1408113"/>
            <a:ext cx="859219" cy="223202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36" name="Carré corné 35"/>
          <p:cNvSpPr/>
          <p:nvPr/>
        </p:nvSpPr>
        <p:spPr bwMode="auto">
          <a:xfrm>
            <a:off x="1981200" y="4827588"/>
            <a:ext cx="6911975" cy="1585912"/>
          </a:xfrm>
          <a:prstGeom prst="foldedCorner">
            <a:avLst>
              <a:gd name="adj" fmla="val 13342"/>
            </a:avLst>
          </a:prstGeom>
          <a:solidFill>
            <a:schemeClr val="accent5">
              <a:lumMod val="75000"/>
            </a:schemeClr>
          </a:solidFill>
          <a:ln w="12700">
            <a:noFill/>
          </a:ln>
        </p:spPr>
        <p:txBody>
          <a:bodyPr>
            <a:spAutoFit/>
          </a:bodyPr>
          <a:lstStyle/>
          <a:p>
            <a:pPr indent="179388">
              <a:defRPr/>
            </a:pPr>
            <a:r>
              <a:rPr lang="fr-FR" sz="1050" b="1" u="sng">
                <a:latin typeface="+mj-lt"/>
                <a:cs typeface="Calibri" pitchFamily="34" charset="0"/>
              </a:rPr>
              <a:t>Taux d’erreur </a:t>
            </a:r>
            <a:r>
              <a:rPr lang="fr-FR" sz="1050" b="1">
                <a:latin typeface="+mj-lt"/>
                <a:cs typeface="Calibri" pitchFamily="34" charset="0"/>
              </a:rPr>
              <a:t>: </a:t>
            </a:r>
          </a:p>
          <a:p>
            <a:pPr indent="268288">
              <a:defRPr/>
            </a:pPr>
            <a:endParaRPr lang="fr-FR" sz="1050">
              <a:latin typeface="+mj-lt"/>
              <a:cs typeface="Calibri" pitchFamily="34" charset="0"/>
            </a:endParaRPr>
          </a:p>
          <a:p>
            <a:pPr marL="179388">
              <a:tabLst>
                <a:tab pos="179388" algn="l"/>
              </a:tabLst>
              <a:defRPr/>
            </a:pPr>
            <a:r>
              <a:rPr lang="fr-FR" sz="1050" b="1">
                <a:solidFill>
                  <a:srgbClr val="FF0000"/>
                </a:solidFill>
                <a:latin typeface="+mj-lt"/>
                <a:cs typeface="Calibri" pitchFamily="34" charset="0"/>
              </a:rPr>
              <a:t>Le taux d’erreur</a:t>
            </a:r>
            <a:r>
              <a:rPr lang="fr-FR" sz="1050" b="1">
                <a:latin typeface="+mj-lt"/>
                <a:cs typeface="Calibri" pitchFamily="34" charset="0"/>
              </a:rPr>
              <a:t>*</a:t>
            </a:r>
            <a:r>
              <a:rPr lang="fr-FR" sz="1050" b="1">
                <a:solidFill>
                  <a:srgbClr val="FF0000"/>
                </a:solidFill>
                <a:latin typeface="+mj-lt"/>
                <a:cs typeface="Calibri" pitchFamily="34" charset="0"/>
              </a:rPr>
              <a:t> sur l’ensemble des fiches validées doit être inférieur ou égal à 5% pour finaliser la validation sans ressaisie.</a:t>
            </a:r>
          </a:p>
          <a:p>
            <a:pPr marL="179388">
              <a:tabLst>
                <a:tab pos="179388" algn="l"/>
              </a:tabLst>
              <a:defRPr/>
            </a:pPr>
            <a:endParaRPr lang="fr-FR" sz="1050" b="1">
              <a:solidFill>
                <a:srgbClr val="FF0000"/>
              </a:solidFill>
              <a:latin typeface="+mj-lt"/>
              <a:cs typeface="Calibri" pitchFamily="34" charset="0"/>
            </a:endParaRPr>
          </a:p>
          <a:p>
            <a:pPr marL="179388">
              <a:tabLst>
                <a:tab pos="179388" algn="l"/>
              </a:tabLst>
              <a:defRPr/>
            </a:pPr>
            <a:r>
              <a:rPr lang="fr-FR" sz="1050" b="1" i="1">
                <a:latin typeface="+mj-lt"/>
                <a:cs typeface="Calibri" pitchFamily="34" charset="0"/>
              </a:rPr>
              <a:t>*</a:t>
            </a:r>
            <a:r>
              <a:rPr lang="fr-FR" sz="1050" i="1">
                <a:latin typeface="+mj-lt"/>
                <a:cs typeface="Calibri" pitchFamily="34" charset="0"/>
              </a:rPr>
              <a:t>(Taux d’erreur = nombre de variables discriminantes modifiées dans l’échantillon / nombre total de variables discriminantes de l’échantillon .)</a:t>
            </a:r>
            <a:endParaRPr lang="fr-FR" sz="1050">
              <a:latin typeface="+mj-lt"/>
              <a:cs typeface="Calibri" pitchFamily="34" charset="0"/>
            </a:endParaRPr>
          </a:p>
          <a:p>
            <a:pPr marL="179388">
              <a:tabLst>
                <a:tab pos="179388" algn="l"/>
              </a:tabLst>
              <a:defRPr/>
            </a:pPr>
            <a:r>
              <a:rPr lang="fr-FR" sz="1050">
                <a:latin typeface="+mj-lt"/>
                <a:cs typeface="Calibri" pitchFamily="34" charset="0"/>
              </a:rPr>
              <a:t>Si le taux d’erreur est supérieur à 5%, le médecin coordonnateur doit ressaisir les volets AGGIR de l’étude.</a:t>
            </a:r>
          </a:p>
        </p:txBody>
      </p:sp>
      <p:pic>
        <p:nvPicPr>
          <p:cNvPr id="2868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6738" y="4816259"/>
            <a:ext cx="365728" cy="29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bwMode="gray">
          <a:xfrm>
            <a:off x="1588" y="1241403"/>
            <a:ext cx="1835150" cy="5307678"/>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cs typeface="Calibri" pitchFamily="34" charset="0"/>
              </a:rPr>
              <a:t>.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4"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5"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6"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7"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cs typeface="Calibri" pitchFamily="34" charset="0"/>
              </a:rPr>
              <a:t>2.2 </a:t>
            </a:r>
            <a:r>
              <a:rPr lang="fr-FR" sz="850" u="sng" kern="0">
                <a:solidFill>
                  <a:schemeClr val="accent1"/>
                </a:solidFill>
                <a:hlinkClick r:id="rId8" action="ppaction://hlinksldjump"/>
              </a:rPr>
              <a:t>Importer le fichier </a:t>
            </a:r>
            <a:endParaRPr lang="fr-FR" sz="850" u="sng" kern="0">
              <a:solidFill>
                <a:schemeClr val="accent1"/>
              </a:solidFill>
            </a:endParaRPr>
          </a:p>
          <a:p>
            <a:pPr marL="0" lvl="2" indent="92075">
              <a:spcBef>
                <a:spcPts val="0"/>
              </a:spcBef>
              <a:spcAft>
                <a:spcPts val="50"/>
              </a:spcAft>
              <a:defRPr/>
            </a:pPr>
            <a:r>
              <a:rPr lang="fr-FR" sz="850" kern="0">
                <a:solidFill>
                  <a:srgbClr val="000000"/>
                </a:solidFill>
                <a:hlinkClick r:id="rId9" action="ppaction://hlinksldjump"/>
              </a:rPr>
              <a:t>2.3 </a:t>
            </a:r>
            <a:r>
              <a:rPr lang="fr-FR" sz="850" u="sng" kern="0">
                <a:solidFill>
                  <a:schemeClr val="accent1"/>
                </a:solidFill>
                <a:hlinkClick r:id="rId9" action="ppaction://hlinksldjump"/>
              </a:rPr>
              <a:t>Contrôler et finaliser l’import</a:t>
            </a:r>
            <a:endParaRPr lang="fr-FR" sz="850" u="sng" kern="0">
              <a:solidFill>
                <a:schemeClr val="accent1"/>
              </a:solidFill>
            </a:endParaRPr>
          </a:p>
          <a:p>
            <a:pPr marL="0" lvl="2">
              <a:spcBef>
                <a:spcPts val="0"/>
              </a:spcBef>
              <a:spcAft>
                <a:spcPts val="50"/>
              </a:spcAft>
              <a:defRPr/>
            </a:pPr>
            <a:r>
              <a:rPr lang="fr-FR" sz="850">
                <a:cs typeface="Calibri" pitchFamily="34" charset="0"/>
              </a:rPr>
              <a:t>3. Saisir une étude</a:t>
            </a:r>
            <a:endParaRPr lang="fr-FR" sz="850" kern="0"/>
          </a:p>
          <a:p>
            <a:pPr marL="0" lvl="2" indent="92075">
              <a:spcBef>
                <a:spcPts val="0"/>
              </a:spcBef>
              <a:spcAft>
                <a:spcPts val="50"/>
              </a:spcAft>
              <a:defRPr/>
            </a:pPr>
            <a:r>
              <a:rPr lang="fr-FR" sz="850">
                <a:cs typeface="Calibri" pitchFamily="34" charset="0"/>
              </a:rPr>
              <a:t>3.1 </a:t>
            </a:r>
            <a:r>
              <a:rPr lang="fr-FR" sz="850" u="sng" kern="0">
                <a:solidFill>
                  <a:schemeClr val="accent1"/>
                </a:solidFill>
                <a:hlinkClick r:id="rId10" action="ppaction://hlinksldjump"/>
              </a:rPr>
              <a:t>Initialiser le service</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3.2 </a:t>
            </a:r>
            <a:r>
              <a:rPr lang="fr-FR" sz="850" u="sng" kern="0">
                <a:solidFill>
                  <a:schemeClr val="accent1"/>
                </a:solidFill>
                <a:hlinkClick r:id="rId11" action="ppaction://hlinksldjump"/>
              </a:rPr>
              <a:t>Créer les fiches personnes</a:t>
            </a:r>
            <a:endParaRPr lang="fr-FR" sz="850" u="sng" kern="0">
              <a:solidFill>
                <a:schemeClr val="accent1"/>
              </a:solidFill>
            </a:endParaRPr>
          </a:p>
          <a:p>
            <a:pPr marL="0" lvl="2" indent="92075">
              <a:spcBef>
                <a:spcPts val="0"/>
              </a:spcBef>
              <a:spcAft>
                <a:spcPts val="50"/>
              </a:spcAft>
              <a:defRPr/>
            </a:pPr>
            <a:r>
              <a:rPr lang="fr-FR" sz="850">
                <a:cs typeface="Calibri" pitchFamily="34" charset="0"/>
              </a:rPr>
              <a:t>3.3 </a:t>
            </a:r>
            <a:r>
              <a:rPr lang="fr-FR" sz="850" u="sng" kern="0">
                <a:solidFill>
                  <a:schemeClr val="accent1"/>
                </a:solidFill>
                <a:hlinkClick r:id="rId12" action="ppaction://hlinksldjump"/>
              </a:rPr>
              <a:t>Saisir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3.4 </a:t>
            </a:r>
            <a:r>
              <a:rPr lang="fr-FR" sz="850" u="sng" kern="0">
                <a:solidFill>
                  <a:schemeClr val="accent1"/>
                </a:solidFill>
                <a:hlinkClick r:id="rId13" action="ppaction://hlinksldjump"/>
              </a:rPr>
              <a:t>Saisir le volet PATHOS </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3.5 </a:t>
            </a:r>
            <a:r>
              <a:rPr lang="fr-FR" sz="850" u="sng" kern="0">
                <a:solidFill>
                  <a:schemeClr val="accent1"/>
                </a:solidFill>
                <a:hlinkClick r:id="rId14" action="ppaction://hlinksldjump"/>
              </a:rPr>
              <a:t>Contrôler les volets</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3.6 </a:t>
            </a:r>
            <a:r>
              <a:rPr lang="fr-FR" sz="850" u="sng" kern="0">
                <a:solidFill>
                  <a:schemeClr val="accent1"/>
                </a:solidFill>
                <a:hlinkClick r:id="rId15" action="ppaction://hlinksldjump"/>
              </a:rPr>
              <a:t>Finaliser l’étude</a:t>
            </a:r>
            <a:endParaRPr lang="fr-FR" sz="850" u="sng" kern="0">
              <a:solidFill>
                <a:schemeClr val="accent1"/>
              </a:solidFill>
            </a:endParaRPr>
          </a:p>
          <a:p>
            <a:pPr marL="0" lvl="2">
              <a:spcBef>
                <a:spcPts val="0"/>
              </a:spcBef>
              <a:spcAft>
                <a:spcPts val="50"/>
              </a:spcAft>
              <a:defRPr/>
            </a:pPr>
            <a:r>
              <a:rPr lang="fr-FR" sz="850">
                <a:cs typeface="Calibri" pitchFamily="34" charset="0"/>
              </a:rPr>
              <a:t>4. Valider une étude</a:t>
            </a:r>
            <a:endParaRPr lang="fr-FR" sz="850" kern="0">
              <a:solidFill>
                <a:srgbClr val="000000"/>
              </a:solidFill>
            </a:endParaRPr>
          </a:p>
          <a:p>
            <a:pPr marL="0" lvl="2" indent="92075">
              <a:spcBef>
                <a:spcPts val="0"/>
              </a:spcBef>
              <a:spcAft>
                <a:spcPts val="50"/>
              </a:spcAft>
              <a:defRPr/>
            </a:pPr>
            <a:r>
              <a:rPr lang="fr-FR" sz="850" b="1">
                <a:cs typeface="Calibri" pitchFamily="34" charset="0"/>
              </a:rPr>
              <a:t>4.1 </a:t>
            </a:r>
            <a:r>
              <a:rPr lang="fr-FR" sz="850" b="1" kern="0">
                <a:solidFill>
                  <a:srgbClr val="000000"/>
                </a:solidFill>
              </a:rPr>
              <a:t>Modifier le volet AGGIR</a:t>
            </a:r>
            <a:endParaRPr lang="fr-FR" sz="850" b="1">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kern="0">
                <a:latin typeface="+mj-lt"/>
                <a:cs typeface="+mn-cs"/>
                <a:hlinkClick r:id="rId16" action="ppaction://hlinksldjump"/>
              </a:rPr>
              <a:t>Modifier le volet PATHOS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kern="0">
                <a:latin typeface="+mj-lt"/>
                <a:cs typeface="+mn-cs"/>
                <a:hlinkClick r:id="rId17" action="ppaction://hlinksldjump"/>
              </a:rPr>
              <a:t>Saisir une fiche argumentaire</a:t>
            </a:r>
            <a:endParaRPr lang="fr-FR" sz="850" kern="0">
              <a:latin typeface="+mj-lt"/>
              <a:cs typeface="+mn-cs"/>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kern="0">
                <a:latin typeface="+mj-lt"/>
                <a:cs typeface="+mn-cs"/>
                <a:hlinkClick r:id="rId18" action="ppaction://hlinksldjump"/>
              </a:rPr>
              <a:t>Signer les fiches validées</a:t>
            </a:r>
            <a:endParaRPr lang="fr-FR" sz="850">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19"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20"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1"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2"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3"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4"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5"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6" action="ppaction://hlinksldjump"/>
              </a:rPr>
              <a:t>É</a:t>
            </a:r>
            <a:r>
              <a:rPr lang="fr-FR" sz="850" u="sng" kern="0">
                <a:solidFill>
                  <a:schemeClr val="accent1"/>
                </a:solidFill>
                <a:hlinkClick r:id="rId26"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7" action="ppaction://hlinksldjump"/>
              </a:rPr>
              <a:t>Editer des bilans</a:t>
            </a:r>
            <a:endParaRPr lang="fr-FR" sz="850" kern="0">
              <a:cs typeface="Calibri" pitchFamily="34" charset="0"/>
            </a:endParaRPr>
          </a:p>
          <a:p>
            <a:pPr marL="85725" indent="179388">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85725" indent="179388">
              <a:spcAft>
                <a:spcPts val="100"/>
              </a:spcAft>
              <a:defRPr/>
            </a:pPr>
            <a:endParaRPr lang="fr-FR" sz="850">
              <a:latin typeface="+mj-lt"/>
              <a:cs typeface="Calibri" pitchFamily="34" charset="0"/>
            </a:endParaRPr>
          </a:p>
        </p:txBody>
      </p:sp>
      <p:sp>
        <p:nvSpPr>
          <p:cNvPr id="24" name="ZoneTexte 28">
            <a:extLst>
              <a:ext uri="{FF2B5EF4-FFF2-40B4-BE49-F238E27FC236}">
                <a16:creationId xmlns:a16="http://schemas.microsoft.com/office/drawing/2014/main" id="{F63D457B-26C3-4CE6-AE58-2F320BC77A64}"/>
              </a:ext>
            </a:extLst>
          </p:cNvPr>
          <p:cNvSpPr txBox="1"/>
          <p:nvPr/>
        </p:nvSpPr>
        <p:spPr>
          <a:xfrm>
            <a:off x="8673334" y="1346971"/>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5" name="ZoneTexte 48">
            <a:extLst>
              <a:ext uri="{FF2B5EF4-FFF2-40B4-BE49-F238E27FC236}">
                <a16:creationId xmlns:a16="http://schemas.microsoft.com/office/drawing/2014/main" id="{E8F11328-7195-44FC-B283-F746DA79610B}"/>
              </a:ext>
            </a:extLst>
          </p:cNvPr>
          <p:cNvSpPr txBox="1"/>
          <p:nvPr/>
        </p:nvSpPr>
        <p:spPr>
          <a:xfrm>
            <a:off x="6761381" y="3846358"/>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6" name="ZoneTexte 54">
            <a:extLst>
              <a:ext uri="{FF2B5EF4-FFF2-40B4-BE49-F238E27FC236}">
                <a16:creationId xmlns:a16="http://schemas.microsoft.com/office/drawing/2014/main" id="{3B55CDAB-3B5B-47DE-B41C-E6890A589096}"/>
              </a:ext>
            </a:extLst>
          </p:cNvPr>
          <p:cNvSpPr txBox="1"/>
          <p:nvPr/>
        </p:nvSpPr>
        <p:spPr>
          <a:xfrm>
            <a:off x="8811608" y="4248373"/>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E37199EC-B064-4B7A-9E42-753A6E5E6228}"/>
              </a:ext>
            </a:extLst>
          </p:cNvPr>
          <p:cNvSpPr/>
          <p:nvPr/>
        </p:nvSpPr>
        <p:spPr>
          <a:xfrm>
            <a:off x="1979613" y="1822368"/>
            <a:ext cx="3457574" cy="430887"/>
          </a:xfrm>
          <a:prstGeom prst="rect">
            <a:avLst/>
          </a:prstGeom>
          <a:noFill/>
          <a:ln w="19050">
            <a:solidFill>
              <a:schemeClr val="tx1"/>
            </a:solidFill>
          </a:ln>
        </p:spPr>
        <p:txBody>
          <a:bodyPr wrap="square">
            <a:spAutoFit/>
          </a:bodyPr>
          <a:lstStyle/>
          <a:p>
            <a:pPr algn="just">
              <a:defRPr/>
            </a:pPr>
            <a:r>
              <a:rPr lang="fr-FR" sz="1100">
                <a:solidFill>
                  <a:srgbClr val="BFE10C"/>
                </a:solidFill>
                <a:latin typeface="+mj-lt"/>
                <a:cs typeface="Calibri" pitchFamily="34" charset="0"/>
                <a:sym typeface="Wingdings"/>
              </a:rPr>
              <a:t></a:t>
            </a:r>
            <a:r>
              <a:rPr lang="fr-FR" sz="1100">
                <a:latin typeface="+mj-lt"/>
                <a:cs typeface="Calibri" pitchFamily="34" charset="0"/>
              </a:rPr>
              <a:t> Cocher/décocher dans le tableau « </a:t>
            </a:r>
            <a:r>
              <a:rPr lang="fr-FR" sz="1100" i="1">
                <a:latin typeface="+mj-lt"/>
                <a:cs typeface="Calibri" pitchFamily="34" charset="0"/>
              </a:rPr>
              <a:t>Saisie 2</a:t>
            </a:r>
            <a:r>
              <a:rPr lang="fr-FR" sz="1100">
                <a:latin typeface="+mj-lt"/>
                <a:cs typeface="Calibri" pitchFamily="34" charset="0"/>
              </a:rPr>
              <a:t> » l’état de perte d’autonomie à modifier</a:t>
            </a:r>
          </a:p>
        </p:txBody>
      </p:sp>
      <p:sp>
        <p:nvSpPr>
          <p:cNvPr id="38" name="Rectangle 37">
            <a:extLst>
              <a:ext uri="{FF2B5EF4-FFF2-40B4-BE49-F238E27FC236}">
                <a16:creationId xmlns:a16="http://schemas.microsoft.com/office/drawing/2014/main" id="{DFEF9A8A-ED41-486F-A473-1029F4ACA836}"/>
              </a:ext>
            </a:extLst>
          </p:cNvPr>
          <p:cNvSpPr/>
          <p:nvPr/>
        </p:nvSpPr>
        <p:spPr>
          <a:xfrm>
            <a:off x="1979613" y="2297765"/>
            <a:ext cx="3457574" cy="769441"/>
          </a:xfrm>
          <a:prstGeom prst="rect">
            <a:avLst/>
          </a:prstGeom>
          <a:noFill/>
          <a:ln w="19050">
            <a:noFill/>
          </a:ln>
        </p:spPr>
        <p:txBody>
          <a:bodyPr wrap="square">
            <a:spAutoFit/>
          </a:bodyPr>
          <a:lstStyle/>
          <a:p>
            <a:pPr algn="just">
              <a:defRPr/>
            </a:pPr>
            <a:r>
              <a:rPr lang="fr-FR" sz="1100">
                <a:solidFill>
                  <a:schemeClr val="accent1"/>
                </a:solidFill>
                <a:latin typeface="+mj-lt"/>
                <a:cs typeface="Calibri" pitchFamily="34" charset="0"/>
              </a:rPr>
              <a:t>La nouvelle saisie apparaît systématiquement en rouge afin de permettre l’identification des variables modifiées sur la liste des 10 variables discriminantes.</a:t>
            </a:r>
          </a:p>
        </p:txBody>
      </p:sp>
      <p:sp>
        <p:nvSpPr>
          <p:cNvPr id="39" name="Rectangle 38">
            <a:extLst>
              <a:ext uri="{FF2B5EF4-FFF2-40B4-BE49-F238E27FC236}">
                <a16:creationId xmlns:a16="http://schemas.microsoft.com/office/drawing/2014/main" id="{8CDD5037-9D18-4228-8C56-67A9E19EBBD2}"/>
              </a:ext>
            </a:extLst>
          </p:cNvPr>
          <p:cNvSpPr/>
          <p:nvPr/>
        </p:nvSpPr>
        <p:spPr>
          <a:xfrm>
            <a:off x="1979613" y="3128837"/>
            <a:ext cx="3457574" cy="430887"/>
          </a:xfrm>
          <a:prstGeom prst="rect">
            <a:avLst/>
          </a:prstGeom>
          <a:noFill/>
          <a:ln w="19050">
            <a:solidFill>
              <a:schemeClr val="tx1"/>
            </a:solidFill>
          </a:ln>
        </p:spPr>
        <p:txBody>
          <a:bodyPr wrap="square">
            <a:spAutoFit/>
          </a:bodyPr>
          <a:lstStyle/>
          <a:p>
            <a:pPr marL="0" lvl="2">
              <a:defRPr/>
            </a:pPr>
            <a:r>
              <a:rPr lang="fr-FR" sz="1100">
                <a:solidFill>
                  <a:srgbClr val="BFE10C"/>
                </a:solidFill>
                <a:latin typeface="+mj-lt"/>
                <a:cs typeface="Calibri" pitchFamily="34" charset="0"/>
                <a:sym typeface="Wingdings"/>
              </a:rPr>
              <a:t></a:t>
            </a:r>
            <a:r>
              <a:rPr lang="fr-FR" sz="1100">
                <a:latin typeface="+mj-lt"/>
                <a:cs typeface="Calibri" pitchFamily="34" charset="0"/>
              </a:rPr>
              <a:t> Cocher la case « </a:t>
            </a:r>
            <a:r>
              <a:rPr lang="fr-FR" sz="1100" i="1">
                <a:latin typeface="+mj-lt"/>
                <a:cs typeface="Calibri" pitchFamily="34" charset="0"/>
              </a:rPr>
              <a:t>Valider la fiche </a:t>
            </a:r>
            <a:r>
              <a:rPr lang="fr-FR" sz="1100">
                <a:latin typeface="+mj-lt"/>
                <a:cs typeface="Calibri" pitchFamily="34" charset="0"/>
              </a:rPr>
              <a:t>» si aucune autre modification ne doit être apportée.</a:t>
            </a:r>
          </a:p>
        </p:txBody>
      </p:sp>
      <p:sp>
        <p:nvSpPr>
          <p:cNvPr id="40" name="Rectangle 39">
            <a:extLst>
              <a:ext uri="{FF2B5EF4-FFF2-40B4-BE49-F238E27FC236}">
                <a16:creationId xmlns:a16="http://schemas.microsoft.com/office/drawing/2014/main" id="{4E077FCA-98A0-4C57-A861-1DCA8583C122}"/>
              </a:ext>
            </a:extLst>
          </p:cNvPr>
          <p:cNvSpPr/>
          <p:nvPr/>
        </p:nvSpPr>
        <p:spPr>
          <a:xfrm>
            <a:off x="1979613" y="3672525"/>
            <a:ext cx="3457574" cy="430887"/>
          </a:xfrm>
          <a:prstGeom prst="rect">
            <a:avLst/>
          </a:prstGeom>
          <a:noFill/>
          <a:ln w="19050">
            <a:solidFill>
              <a:schemeClr val="tx1"/>
            </a:solidFill>
          </a:ln>
        </p:spPr>
        <p:txBody>
          <a:bodyPr wrap="square">
            <a:spAutoFit/>
          </a:bodyPr>
          <a:lstStyle/>
          <a:p>
            <a:pPr marL="0" lvl="2" algn="just">
              <a:defRPr/>
            </a:pPr>
            <a:r>
              <a:rPr lang="fr-FR" sz="1100">
                <a:solidFill>
                  <a:srgbClr val="BFE10C"/>
                </a:solidFill>
                <a:latin typeface="+mj-lt"/>
                <a:cs typeface="Calibri" pitchFamily="34" charset="0"/>
                <a:sym typeface="Wingdings"/>
              </a:rPr>
              <a:t></a:t>
            </a:r>
            <a:r>
              <a:rPr lang="fr-FR" sz="1100">
                <a:latin typeface="+mj-lt"/>
                <a:cs typeface="Calibri" pitchFamily="34" charset="0"/>
              </a:rPr>
              <a:t> Cliquer sur le bouton « Enregistrer et aller à la fiche suivante »</a:t>
            </a:r>
          </a:p>
        </p:txBody>
      </p:sp>
      <p:sp>
        <p:nvSpPr>
          <p:cNvPr id="41" name="Rectangle 40">
            <a:extLst>
              <a:ext uri="{FF2B5EF4-FFF2-40B4-BE49-F238E27FC236}">
                <a16:creationId xmlns:a16="http://schemas.microsoft.com/office/drawing/2014/main" id="{A8171C11-A52C-492B-ABD6-8E42AE36B792}"/>
              </a:ext>
            </a:extLst>
          </p:cNvPr>
          <p:cNvSpPr/>
          <p:nvPr/>
        </p:nvSpPr>
        <p:spPr>
          <a:xfrm>
            <a:off x="1979613" y="4142038"/>
            <a:ext cx="3457574" cy="430887"/>
          </a:xfrm>
          <a:prstGeom prst="rect">
            <a:avLst/>
          </a:prstGeom>
          <a:noFill/>
          <a:ln w="19050">
            <a:noFill/>
          </a:ln>
        </p:spPr>
        <p:txBody>
          <a:bodyPr wrap="square">
            <a:spAutoFit/>
          </a:bodyPr>
          <a:lstStyle/>
          <a:p>
            <a:pPr marL="0" lvl="2" algn="just">
              <a:defRPr/>
            </a:pPr>
            <a:r>
              <a:rPr lang="fr-FR" sz="1100" b="1" u="sng">
                <a:solidFill>
                  <a:schemeClr val="accent1"/>
                </a:solidFill>
                <a:latin typeface="+mj-lt"/>
                <a:cs typeface="Calibri" pitchFamily="34" charset="0"/>
              </a:rPr>
              <a:t>La fiche validée et enregistrée n’est plus modifiable</a:t>
            </a:r>
          </a:p>
        </p:txBody>
      </p:sp>
      <p:sp>
        <p:nvSpPr>
          <p:cNvPr id="20" name="ZoneTexte 69">
            <a:hlinkClick r:id="rId6" action="ppaction://hlinksldjump"/>
            <a:extLst>
              <a:ext uri="{FF2B5EF4-FFF2-40B4-BE49-F238E27FC236}">
                <a16:creationId xmlns:a16="http://schemas.microsoft.com/office/drawing/2014/main" id="{6EEA94CA-5B14-4D0C-A7FB-DC3C5D45D566}"/>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8" action="ppaction://hlinksldjump"/>
              </a:rPr>
              <a:t>Sommaire</a:t>
            </a:r>
            <a:endParaRPr lang="fr-FR" sz="1200">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a16="http://schemas.microsoft.com/office/drawing/2014/main" id="{6B1512EA-7C8B-47CA-A8D4-DE3F2403D980}"/>
              </a:ext>
            </a:extLst>
          </p:cNvPr>
          <p:cNvPicPr>
            <a:picLocks noChangeAspect="1"/>
          </p:cNvPicPr>
          <p:nvPr/>
        </p:nvPicPr>
        <p:blipFill rotWithShape="1">
          <a:blip r:embed="rId2"/>
          <a:srcRect l="22738" t="52085" r="23758" b="14041"/>
          <a:stretch/>
        </p:blipFill>
        <p:spPr>
          <a:xfrm>
            <a:off x="5386946" y="4240112"/>
            <a:ext cx="3726516" cy="1326495"/>
          </a:xfrm>
          <a:prstGeom prst="rect">
            <a:avLst/>
          </a:prstGeom>
        </p:spPr>
      </p:pic>
      <p:pic>
        <p:nvPicPr>
          <p:cNvPr id="2" name="Image 3">
            <a:extLst>
              <a:ext uri="{FF2B5EF4-FFF2-40B4-BE49-F238E27FC236}">
                <a16:creationId xmlns:a16="http://schemas.microsoft.com/office/drawing/2014/main" id="{2F957ED0-D843-47C9-B6E5-336B3781B299}"/>
              </a:ext>
            </a:extLst>
          </p:cNvPr>
          <p:cNvPicPr>
            <a:picLocks noChangeAspect="1"/>
          </p:cNvPicPr>
          <p:nvPr/>
        </p:nvPicPr>
        <p:blipFill rotWithShape="1">
          <a:blip r:embed="rId3"/>
          <a:srcRect l="22530" t="48692" r="23391" b="12120"/>
          <a:stretch/>
        </p:blipFill>
        <p:spPr>
          <a:xfrm>
            <a:off x="5357192" y="1613583"/>
            <a:ext cx="3700357" cy="1507573"/>
          </a:xfrm>
          <a:prstGeom prst="rect">
            <a:avLst/>
          </a:prstGeom>
        </p:spPr>
      </p:pic>
      <p:sp>
        <p:nvSpPr>
          <p:cNvPr id="11" name="Rectangle 10"/>
          <p:cNvSpPr/>
          <p:nvPr/>
        </p:nvSpPr>
        <p:spPr>
          <a:xfrm>
            <a:off x="0" y="3752289"/>
            <a:ext cx="1836738"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j-lt"/>
                <a:cs typeface="+mn-cs"/>
              </a:rPr>
              <a:t>Modifier le volet PATHOS</a:t>
            </a:r>
            <a:endParaRPr lang="fr-FR" sz="2000" b="1">
              <a:solidFill>
                <a:schemeClr val="tx1">
                  <a:lumMod val="75000"/>
                  <a:lumOff val="25000"/>
                </a:schemeClr>
              </a:solidFill>
              <a:latin typeface="+mj-lt"/>
              <a:cs typeface="Calibri" pitchFamily="34" charset="0"/>
            </a:endParaRPr>
          </a:p>
        </p:txBody>
      </p:sp>
      <p:sp>
        <p:nvSpPr>
          <p:cNvPr id="35" name="Rectangle 34"/>
          <p:cNvSpPr/>
          <p:nvPr/>
        </p:nvSpPr>
        <p:spPr>
          <a:xfrm>
            <a:off x="1908175" y="1412875"/>
            <a:ext cx="3384550" cy="3046988"/>
          </a:xfrm>
          <a:prstGeom prst="rect">
            <a:avLst/>
          </a:prstGeom>
          <a:noFill/>
          <a:ln w="19050">
            <a:solidFill>
              <a:schemeClr val="tx1"/>
            </a:solidFill>
          </a:ln>
        </p:spPr>
        <p:txBody>
          <a:bodyPr>
            <a:spAutoFit/>
          </a:bodyPr>
          <a:lstStyle/>
          <a:p>
            <a:pPr>
              <a:defRPr/>
            </a:pPr>
            <a:r>
              <a:rPr lang="fr-FR" sz="1200">
                <a:solidFill>
                  <a:srgbClr val="BFE10C"/>
                </a:solidFill>
                <a:latin typeface="+mj-lt"/>
                <a:cs typeface="Calibri" pitchFamily="34" charset="0"/>
                <a:sym typeface="Wingdings"/>
              </a:rPr>
              <a:t></a:t>
            </a:r>
            <a:r>
              <a:rPr lang="fr-FR" sz="1200">
                <a:latin typeface="+mj-lt"/>
                <a:cs typeface="Calibri" pitchFamily="34" charset="0"/>
              </a:rPr>
              <a:t> Sélectionner dans le tableau de gauche le domaine, sous domaine pathologique avec le profil de soin associé.</a:t>
            </a:r>
          </a:p>
          <a:p>
            <a:pPr>
              <a:defRPr/>
            </a:pPr>
            <a:r>
              <a:rPr lang="fr-FR" sz="1200">
                <a:solidFill>
                  <a:schemeClr val="accent1"/>
                </a:solidFill>
                <a:latin typeface="+mj-lt"/>
                <a:cs typeface="Calibri" pitchFamily="34" charset="0"/>
              </a:rPr>
              <a:t>La pathologie créée est affichée dans le tableau de « saisie corrigée »</a:t>
            </a:r>
          </a:p>
          <a:p>
            <a:pPr>
              <a:defRPr/>
            </a:pPr>
            <a:r>
              <a:rPr lang="fr-FR" sz="1200" i="1">
                <a:latin typeface="+mj-lt"/>
                <a:cs typeface="Calibri" pitchFamily="34" charset="0"/>
              </a:rPr>
              <a:t>Et / Ou</a:t>
            </a:r>
          </a:p>
          <a:p>
            <a:pPr>
              <a:defRPr/>
            </a:pPr>
            <a:r>
              <a:rPr lang="fr-FR" sz="1200">
                <a:latin typeface="+mj-lt"/>
                <a:cs typeface="Calibri" pitchFamily="34" charset="0"/>
              </a:rPr>
              <a:t>Sélectionner dans le tableau de gauche le domaine, sous domaine pathologique avec le profil de soin à modifier</a:t>
            </a:r>
            <a:endParaRPr lang="fr-FR" sz="1200">
              <a:solidFill>
                <a:schemeClr val="accent1"/>
              </a:solidFill>
              <a:latin typeface="+mj-lt"/>
              <a:cs typeface="Calibri" pitchFamily="34" charset="0"/>
            </a:endParaRPr>
          </a:p>
          <a:p>
            <a:pPr>
              <a:defRPr/>
            </a:pPr>
            <a:r>
              <a:rPr lang="fr-FR" sz="1200">
                <a:solidFill>
                  <a:schemeClr val="accent1"/>
                </a:solidFill>
                <a:latin typeface="+mj-lt"/>
                <a:cs typeface="Calibri" pitchFamily="34" charset="0"/>
              </a:rPr>
              <a:t>Lors de la modification d’un profil de soin sur une pathologie déjà saisie, un message d’information apparaît</a:t>
            </a:r>
          </a:p>
          <a:p>
            <a:pPr>
              <a:defRPr/>
            </a:pPr>
            <a:r>
              <a:rPr lang="fr-FR" sz="1200" i="1">
                <a:latin typeface="+mj-lt"/>
                <a:cs typeface="Calibri" pitchFamily="34" charset="0"/>
              </a:rPr>
              <a:t>Et / Ou</a:t>
            </a:r>
            <a:endParaRPr lang="fr-FR" sz="1200">
              <a:latin typeface="+mj-lt"/>
              <a:cs typeface="Calibri" pitchFamily="34" charset="0"/>
            </a:endParaRPr>
          </a:p>
          <a:p>
            <a:pPr>
              <a:defRPr/>
            </a:pPr>
            <a:r>
              <a:rPr lang="fr-FR" sz="1200">
                <a:latin typeface="+mj-lt"/>
                <a:cs typeface="Calibri" pitchFamily="34" charset="0"/>
              </a:rPr>
              <a:t>Cliquer sur « Supprimer »  dans la colonne action du tableau de saisie corrigée pour supprimer une pathologie saisie</a:t>
            </a:r>
          </a:p>
        </p:txBody>
      </p:sp>
      <p:sp>
        <p:nvSpPr>
          <p:cNvPr id="25" name="Rectangle 24"/>
          <p:cNvSpPr/>
          <p:nvPr/>
        </p:nvSpPr>
        <p:spPr>
          <a:xfrm>
            <a:off x="5441293" y="1781696"/>
            <a:ext cx="1177925" cy="40798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32" name="Rectangle 31"/>
          <p:cNvSpPr/>
          <p:nvPr/>
        </p:nvSpPr>
        <p:spPr bwMode="auto">
          <a:xfrm>
            <a:off x="7747277" y="4602544"/>
            <a:ext cx="1200151" cy="15033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33" name="Rectangle 32"/>
          <p:cNvSpPr/>
          <p:nvPr/>
        </p:nvSpPr>
        <p:spPr bwMode="auto">
          <a:xfrm>
            <a:off x="7139522" y="4861033"/>
            <a:ext cx="540000" cy="2514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34" name="Rectangle 33"/>
          <p:cNvSpPr/>
          <p:nvPr/>
        </p:nvSpPr>
        <p:spPr bwMode="auto">
          <a:xfrm>
            <a:off x="6742051" y="5281400"/>
            <a:ext cx="831106" cy="1238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6" name="Rectangle 15"/>
          <p:cNvSpPr/>
          <p:nvPr/>
        </p:nvSpPr>
        <p:spPr>
          <a:xfrm>
            <a:off x="5443915" y="4498874"/>
            <a:ext cx="1200151" cy="25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cxnSp>
        <p:nvCxnSpPr>
          <p:cNvPr id="3" name="Connecteur droit avec flèche 2"/>
          <p:cNvCxnSpPr>
            <a:cxnSpLocks/>
            <a:stCxn id="16" idx="3"/>
            <a:endCxn id="32" idx="1"/>
          </p:cNvCxnSpPr>
          <p:nvPr/>
        </p:nvCxnSpPr>
        <p:spPr>
          <a:xfrm>
            <a:off x="6644066" y="4625874"/>
            <a:ext cx="1103211" cy="518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bwMode="gray">
          <a:xfrm>
            <a:off x="1588" y="1241403"/>
            <a:ext cx="1835150" cy="5307678"/>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cs typeface="Calibri" pitchFamily="34" charset="0"/>
              </a:rPr>
              <a:t>.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4"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5"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6"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7"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cs typeface="Calibri" pitchFamily="34" charset="0"/>
              </a:rPr>
              <a:t>2.2 </a:t>
            </a:r>
            <a:r>
              <a:rPr lang="fr-FR" sz="850" u="sng" kern="0">
                <a:solidFill>
                  <a:schemeClr val="accent1"/>
                </a:solidFill>
                <a:hlinkClick r:id="rId8" action="ppaction://hlinksldjump"/>
              </a:rPr>
              <a:t>Importer le fichier </a:t>
            </a:r>
            <a:endParaRPr lang="fr-FR" sz="850" u="sng" kern="0">
              <a:solidFill>
                <a:schemeClr val="accent1"/>
              </a:solidFill>
            </a:endParaRPr>
          </a:p>
          <a:p>
            <a:pPr marL="0" lvl="2" indent="92075">
              <a:spcBef>
                <a:spcPts val="0"/>
              </a:spcBef>
              <a:spcAft>
                <a:spcPts val="50"/>
              </a:spcAft>
              <a:defRPr/>
            </a:pPr>
            <a:r>
              <a:rPr lang="fr-FR" sz="850" kern="0">
                <a:solidFill>
                  <a:srgbClr val="000000"/>
                </a:solidFill>
                <a:hlinkClick r:id="rId9" action="ppaction://hlinksldjump"/>
              </a:rPr>
              <a:t>2.3 </a:t>
            </a:r>
            <a:r>
              <a:rPr lang="fr-FR" sz="850" u="sng" kern="0">
                <a:solidFill>
                  <a:schemeClr val="accent1"/>
                </a:solidFill>
                <a:hlinkClick r:id="rId9" action="ppaction://hlinksldjump"/>
              </a:rPr>
              <a:t>Contrôler et finaliser l’import</a:t>
            </a:r>
            <a:endParaRPr lang="fr-FR" sz="850" u="sng" kern="0">
              <a:solidFill>
                <a:schemeClr val="accent1"/>
              </a:solidFill>
            </a:endParaRPr>
          </a:p>
          <a:p>
            <a:pPr marL="0" lvl="2">
              <a:spcBef>
                <a:spcPts val="0"/>
              </a:spcBef>
              <a:spcAft>
                <a:spcPts val="50"/>
              </a:spcAft>
              <a:defRPr/>
            </a:pPr>
            <a:r>
              <a:rPr lang="fr-FR" sz="850">
                <a:cs typeface="Calibri" pitchFamily="34" charset="0"/>
              </a:rPr>
              <a:t>3. Saisir une étude</a:t>
            </a:r>
            <a:endParaRPr lang="fr-FR" sz="850" kern="0"/>
          </a:p>
          <a:p>
            <a:pPr marL="0" lvl="2" indent="92075">
              <a:spcBef>
                <a:spcPts val="0"/>
              </a:spcBef>
              <a:spcAft>
                <a:spcPts val="50"/>
              </a:spcAft>
              <a:defRPr/>
            </a:pPr>
            <a:r>
              <a:rPr lang="fr-FR" sz="850">
                <a:cs typeface="Calibri" pitchFamily="34" charset="0"/>
              </a:rPr>
              <a:t>3.1 </a:t>
            </a:r>
            <a:r>
              <a:rPr lang="fr-FR" sz="850" u="sng" kern="0">
                <a:solidFill>
                  <a:schemeClr val="accent1"/>
                </a:solidFill>
                <a:hlinkClick r:id="rId10" action="ppaction://hlinksldjump"/>
              </a:rPr>
              <a:t>Initialiser le service</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3.2 </a:t>
            </a:r>
            <a:r>
              <a:rPr lang="fr-FR" sz="850" u="sng" kern="0">
                <a:solidFill>
                  <a:schemeClr val="accent1"/>
                </a:solidFill>
                <a:hlinkClick r:id="rId11" action="ppaction://hlinksldjump"/>
              </a:rPr>
              <a:t>Créer les fiches personnes</a:t>
            </a:r>
            <a:endParaRPr lang="fr-FR" sz="850" u="sng" kern="0">
              <a:solidFill>
                <a:schemeClr val="accent1"/>
              </a:solidFill>
            </a:endParaRPr>
          </a:p>
          <a:p>
            <a:pPr marL="0" lvl="2" indent="92075">
              <a:spcBef>
                <a:spcPts val="0"/>
              </a:spcBef>
              <a:spcAft>
                <a:spcPts val="50"/>
              </a:spcAft>
              <a:defRPr/>
            </a:pPr>
            <a:r>
              <a:rPr lang="fr-FR" sz="850">
                <a:cs typeface="Calibri" pitchFamily="34" charset="0"/>
              </a:rPr>
              <a:t>3.3 </a:t>
            </a:r>
            <a:r>
              <a:rPr lang="fr-FR" sz="850" u="sng" kern="0">
                <a:solidFill>
                  <a:schemeClr val="accent1"/>
                </a:solidFill>
                <a:hlinkClick r:id="rId12" action="ppaction://hlinksldjump"/>
              </a:rPr>
              <a:t>Saisir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3.4 </a:t>
            </a:r>
            <a:r>
              <a:rPr lang="fr-FR" sz="850" u="sng" kern="0">
                <a:solidFill>
                  <a:schemeClr val="accent1"/>
                </a:solidFill>
                <a:hlinkClick r:id="rId13" action="ppaction://hlinksldjump"/>
              </a:rPr>
              <a:t>Saisir le volet PATHOS </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3.5 </a:t>
            </a:r>
            <a:r>
              <a:rPr lang="fr-FR" sz="850" u="sng" kern="0">
                <a:solidFill>
                  <a:schemeClr val="accent1"/>
                </a:solidFill>
                <a:hlinkClick r:id="rId14" action="ppaction://hlinksldjump"/>
              </a:rPr>
              <a:t>Contrôler les volets</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3.6 </a:t>
            </a:r>
            <a:r>
              <a:rPr lang="fr-FR" sz="850" u="sng" kern="0">
                <a:solidFill>
                  <a:schemeClr val="accent1"/>
                </a:solidFill>
                <a:hlinkClick r:id="rId15" action="ppaction://hlinksldjump"/>
              </a:rPr>
              <a:t>Finaliser l’étude</a:t>
            </a:r>
            <a:endParaRPr lang="fr-FR" sz="850" u="sng" kern="0">
              <a:solidFill>
                <a:schemeClr val="accent1"/>
              </a:solidFill>
            </a:endParaRPr>
          </a:p>
          <a:p>
            <a:pPr marL="0" lvl="2">
              <a:spcBef>
                <a:spcPts val="0"/>
              </a:spcBef>
              <a:spcAft>
                <a:spcPts val="50"/>
              </a:spcAft>
              <a:defRPr/>
            </a:pPr>
            <a:r>
              <a:rPr lang="fr-FR" sz="850">
                <a:cs typeface="Calibri" pitchFamily="34" charset="0"/>
              </a:rPr>
              <a:t>4. Valider une étude</a:t>
            </a:r>
            <a:endParaRPr lang="fr-FR" sz="850" kern="0">
              <a:solidFill>
                <a:srgbClr val="000000"/>
              </a:solidFill>
            </a:endParaRPr>
          </a:p>
          <a:p>
            <a:pPr marL="0" lvl="2" indent="92075">
              <a:spcBef>
                <a:spcPts val="0"/>
              </a:spcBef>
              <a:spcAft>
                <a:spcPts val="50"/>
              </a:spcAft>
              <a:defRPr/>
            </a:pPr>
            <a:r>
              <a:rPr lang="fr-FR" sz="850">
                <a:cs typeface="Calibri" pitchFamily="34" charset="0"/>
              </a:rPr>
              <a:t>4.1 </a:t>
            </a:r>
            <a:r>
              <a:rPr lang="fr-FR" sz="850" u="sng" kern="0">
                <a:solidFill>
                  <a:schemeClr val="accent1"/>
                </a:solidFill>
                <a:hlinkClick r:id="rId16" action="ppaction://hlinksldjump"/>
              </a:rPr>
              <a:t>Modifier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b="1">
                <a:cs typeface="Calibri" pitchFamily="34" charset="0"/>
              </a:rPr>
              <a:t>4.2 </a:t>
            </a:r>
            <a:r>
              <a:rPr lang="fr-FR" sz="850" b="1" kern="0">
                <a:solidFill>
                  <a:srgbClr val="000000"/>
                </a:solidFill>
              </a:rPr>
              <a:t>Modifier le volet PATHOS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kern="0">
                <a:latin typeface="+mj-lt"/>
                <a:cs typeface="+mn-cs"/>
                <a:hlinkClick r:id="rId17" action="ppaction://hlinksldjump"/>
              </a:rPr>
              <a:t>Saisir une fiche argumentaire</a:t>
            </a:r>
            <a:endParaRPr lang="fr-FR" sz="850" kern="0">
              <a:latin typeface="+mj-lt"/>
              <a:cs typeface="+mn-cs"/>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kern="0">
                <a:latin typeface="+mj-lt"/>
                <a:cs typeface="+mn-cs"/>
                <a:hlinkClick r:id="rId18" action="ppaction://hlinksldjump"/>
              </a:rPr>
              <a:t>Signer les fiches validées</a:t>
            </a:r>
            <a:endParaRPr lang="fr-FR" sz="850">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19"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20"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1"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2"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3"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4"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5"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6" action="ppaction://hlinksldjump"/>
              </a:rPr>
              <a:t>É</a:t>
            </a:r>
            <a:r>
              <a:rPr lang="fr-FR" sz="850" u="sng" kern="0">
                <a:solidFill>
                  <a:schemeClr val="accent1"/>
                </a:solidFill>
                <a:hlinkClick r:id="rId26"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7" action="ppaction://hlinksldjump"/>
              </a:rPr>
              <a:t>Editer des bilans</a:t>
            </a:r>
            <a:endParaRPr lang="fr-FR" sz="850" kern="0">
              <a:cs typeface="Calibri" pitchFamily="34" charset="0"/>
            </a:endParaRPr>
          </a:p>
        </p:txBody>
      </p:sp>
      <p:sp>
        <p:nvSpPr>
          <p:cNvPr id="20" name="ZoneTexte 28">
            <a:extLst>
              <a:ext uri="{FF2B5EF4-FFF2-40B4-BE49-F238E27FC236}">
                <a16:creationId xmlns:a16="http://schemas.microsoft.com/office/drawing/2014/main" id="{99E788B6-4CD5-4759-A0B9-8BBC1CCCB6E6}"/>
              </a:ext>
            </a:extLst>
          </p:cNvPr>
          <p:cNvSpPr txBox="1"/>
          <p:nvPr/>
        </p:nvSpPr>
        <p:spPr>
          <a:xfrm>
            <a:off x="6492591" y="1549882"/>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1" name="ZoneTexte 48">
            <a:extLst>
              <a:ext uri="{FF2B5EF4-FFF2-40B4-BE49-F238E27FC236}">
                <a16:creationId xmlns:a16="http://schemas.microsoft.com/office/drawing/2014/main" id="{020E2023-B4D3-432B-A387-ADD147CD9B0C}"/>
              </a:ext>
            </a:extLst>
          </p:cNvPr>
          <p:cNvSpPr txBox="1"/>
          <p:nvPr/>
        </p:nvSpPr>
        <p:spPr>
          <a:xfrm>
            <a:off x="6547126" y="4284012"/>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2" name="ZoneTexte 54">
            <a:extLst>
              <a:ext uri="{FF2B5EF4-FFF2-40B4-BE49-F238E27FC236}">
                <a16:creationId xmlns:a16="http://schemas.microsoft.com/office/drawing/2014/main" id="{C5F4A1B7-8F93-4904-93F8-678E289C600E}"/>
              </a:ext>
            </a:extLst>
          </p:cNvPr>
          <p:cNvSpPr txBox="1"/>
          <p:nvPr/>
        </p:nvSpPr>
        <p:spPr>
          <a:xfrm>
            <a:off x="6604667" y="4967736"/>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CFBAF6FC-FC4C-45D9-A775-50B2B5A50E8C}"/>
              </a:ext>
            </a:extLst>
          </p:cNvPr>
          <p:cNvSpPr/>
          <p:nvPr/>
        </p:nvSpPr>
        <p:spPr>
          <a:xfrm>
            <a:off x="1923978" y="4543367"/>
            <a:ext cx="3384550" cy="461665"/>
          </a:xfrm>
          <a:prstGeom prst="rect">
            <a:avLst/>
          </a:prstGeom>
          <a:noFill/>
          <a:ln w="19050">
            <a:solidFill>
              <a:schemeClr val="tx1"/>
            </a:solidFill>
          </a:ln>
        </p:spPr>
        <p:txBody>
          <a:bodyPr>
            <a:spAutoFit/>
          </a:bodyPr>
          <a:lstStyle/>
          <a:p>
            <a:pPr marL="0" lvl="2">
              <a:defRPr/>
            </a:pPr>
            <a:r>
              <a:rPr lang="fr-FR" sz="1200">
                <a:solidFill>
                  <a:srgbClr val="BFE10C"/>
                </a:solidFill>
                <a:latin typeface="+mj-lt"/>
                <a:cs typeface="Calibri" pitchFamily="34" charset="0"/>
                <a:sym typeface="Wingdings"/>
              </a:rPr>
              <a:t></a:t>
            </a:r>
            <a:r>
              <a:rPr lang="fr-FR" sz="1200">
                <a:solidFill>
                  <a:srgbClr val="BFE10C"/>
                </a:solidFill>
                <a:latin typeface="+mj-lt"/>
                <a:cs typeface="Calibri" pitchFamily="34" charset="0"/>
              </a:rPr>
              <a:t> </a:t>
            </a:r>
            <a:r>
              <a:rPr lang="fr-FR" sz="1200">
                <a:latin typeface="+mj-lt"/>
                <a:cs typeface="Calibri" pitchFamily="34" charset="0"/>
              </a:rPr>
              <a:t>Cocher la case «Valider la fiche» si aucune autre modification ne doit être apportée </a:t>
            </a:r>
          </a:p>
        </p:txBody>
      </p:sp>
      <p:sp>
        <p:nvSpPr>
          <p:cNvPr id="41" name="Rectangle 40">
            <a:extLst>
              <a:ext uri="{FF2B5EF4-FFF2-40B4-BE49-F238E27FC236}">
                <a16:creationId xmlns:a16="http://schemas.microsoft.com/office/drawing/2014/main" id="{9BD15408-F99D-40C6-827B-52F7918A1EC4}"/>
              </a:ext>
            </a:extLst>
          </p:cNvPr>
          <p:cNvSpPr/>
          <p:nvPr/>
        </p:nvSpPr>
        <p:spPr>
          <a:xfrm>
            <a:off x="1919377" y="5084007"/>
            <a:ext cx="3384550" cy="461665"/>
          </a:xfrm>
          <a:prstGeom prst="rect">
            <a:avLst/>
          </a:prstGeom>
          <a:noFill/>
          <a:ln w="19050">
            <a:solidFill>
              <a:schemeClr val="tx1"/>
            </a:solidFill>
          </a:ln>
        </p:spPr>
        <p:txBody>
          <a:bodyPr>
            <a:spAutoFit/>
          </a:bodyPr>
          <a:lstStyle/>
          <a:p>
            <a:pPr marL="0" lvl="2">
              <a:defRPr/>
            </a:pPr>
            <a:r>
              <a:rPr lang="fr-FR" sz="1200">
                <a:solidFill>
                  <a:srgbClr val="BFE10C"/>
                </a:solidFill>
                <a:latin typeface="+mj-lt"/>
                <a:cs typeface="Calibri" pitchFamily="34" charset="0"/>
                <a:sym typeface="Wingdings"/>
              </a:rPr>
              <a:t></a:t>
            </a:r>
            <a:r>
              <a:rPr lang="fr-FR" sz="1200">
                <a:latin typeface="+mj-lt"/>
                <a:cs typeface="Calibri" pitchFamily="34" charset="0"/>
              </a:rPr>
              <a:t> Cliquer sur le bouton « Enregistrer et aller à la fiche suivante »</a:t>
            </a:r>
          </a:p>
        </p:txBody>
      </p:sp>
      <p:sp>
        <p:nvSpPr>
          <p:cNvPr id="42" name="Rectangle 41">
            <a:extLst>
              <a:ext uri="{FF2B5EF4-FFF2-40B4-BE49-F238E27FC236}">
                <a16:creationId xmlns:a16="http://schemas.microsoft.com/office/drawing/2014/main" id="{8936F28E-EDC0-4352-B563-456AE701183C}"/>
              </a:ext>
            </a:extLst>
          </p:cNvPr>
          <p:cNvSpPr/>
          <p:nvPr/>
        </p:nvSpPr>
        <p:spPr>
          <a:xfrm>
            <a:off x="1906605" y="5624647"/>
            <a:ext cx="3384550" cy="461665"/>
          </a:xfrm>
          <a:prstGeom prst="rect">
            <a:avLst/>
          </a:prstGeom>
          <a:noFill/>
          <a:ln w="19050">
            <a:noFill/>
          </a:ln>
        </p:spPr>
        <p:txBody>
          <a:bodyPr>
            <a:spAutoFit/>
          </a:bodyPr>
          <a:lstStyle/>
          <a:p>
            <a:pPr marL="0" lvl="2">
              <a:defRPr/>
            </a:pPr>
            <a:r>
              <a:rPr lang="fr-FR" sz="1200" b="1" u="sng">
                <a:solidFill>
                  <a:schemeClr val="accent1"/>
                </a:solidFill>
                <a:latin typeface="+mj-lt"/>
                <a:cs typeface="Calibri" pitchFamily="34" charset="0"/>
              </a:rPr>
              <a:t>La fiche validée et enregistrée n’est plus modifiable</a:t>
            </a:r>
          </a:p>
        </p:txBody>
      </p:sp>
      <p:sp>
        <p:nvSpPr>
          <p:cNvPr id="23" name="ZoneTexte 69">
            <a:hlinkClick r:id="rId6" action="ppaction://hlinksldjump"/>
            <a:extLst>
              <a:ext uri="{FF2B5EF4-FFF2-40B4-BE49-F238E27FC236}">
                <a16:creationId xmlns:a16="http://schemas.microsoft.com/office/drawing/2014/main" id="{11821848-CDE6-4E45-BC3A-A8D855C84421}"/>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8" action="ppaction://hlinksldjump"/>
              </a:rPr>
              <a:t>Sommaire</a:t>
            </a:r>
            <a:endParaRPr lang="fr-FR" sz="1200">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7">
            <a:extLst>
              <a:ext uri="{FF2B5EF4-FFF2-40B4-BE49-F238E27FC236}">
                <a16:creationId xmlns:a16="http://schemas.microsoft.com/office/drawing/2014/main" id="{82745847-6B71-4D8E-A491-914A344CDEBC}"/>
              </a:ext>
            </a:extLst>
          </p:cNvPr>
          <p:cNvPicPr>
            <a:picLocks noChangeAspect="1"/>
          </p:cNvPicPr>
          <p:nvPr/>
        </p:nvPicPr>
        <p:blipFill rotWithShape="1">
          <a:blip r:embed="rId3"/>
          <a:srcRect l="24322" t="41796" r="28710" b="10476"/>
          <a:stretch/>
        </p:blipFill>
        <p:spPr>
          <a:xfrm>
            <a:off x="5472113" y="3231794"/>
            <a:ext cx="3595948" cy="2054415"/>
          </a:xfrm>
          <a:prstGeom prst="rect">
            <a:avLst/>
          </a:prstGeom>
        </p:spPr>
      </p:pic>
      <p:pic>
        <p:nvPicPr>
          <p:cNvPr id="6" name="Image 5">
            <a:extLst>
              <a:ext uri="{FF2B5EF4-FFF2-40B4-BE49-F238E27FC236}">
                <a16:creationId xmlns:a16="http://schemas.microsoft.com/office/drawing/2014/main" id="{277BE929-FA7C-4A74-BB69-A2886714F330}"/>
              </a:ext>
            </a:extLst>
          </p:cNvPr>
          <p:cNvPicPr>
            <a:picLocks noChangeAspect="1"/>
          </p:cNvPicPr>
          <p:nvPr/>
        </p:nvPicPr>
        <p:blipFill rotWithShape="1">
          <a:blip r:embed="rId4">
            <a:extLst>
              <a:ext uri="{28A0092B-C50C-407E-A947-70E740481C1C}">
                <a14:useLocalDpi xmlns:a14="http://schemas.microsoft.com/office/drawing/2010/main" val="0"/>
              </a:ext>
            </a:extLst>
          </a:blip>
          <a:srcRect l="2859" r="720"/>
          <a:stretch/>
        </p:blipFill>
        <p:spPr>
          <a:xfrm>
            <a:off x="5610225" y="1421503"/>
            <a:ext cx="3384550" cy="1102132"/>
          </a:xfrm>
          <a:prstGeom prst="rect">
            <a:avLst/>
          </a:prstGeom>
        </p:spPr>
      </p:pic>
      <p:sp>
        <p:nvSpPr>
          <p:cNvPr id="12" name="Rectangle 11"/>
          <p:cNvSpPr/>
          <p:nvPr/>
        </p:nvSpPr>
        <p:spPr>
          <a:xfrm>
            <a:off x="0" y="3897313"/>
            <a:ext cx="1836738" cy="263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j-lt"/>
                <a:cs typeface="+mn-cs"/>
              </a:rPr>
              <a:t>Saisir une fiche argumentaire </a:t>
            </a:r>
            <a:endParaRPr lang="fr-FR" sz="2000" b="1">
              <a:solidFill>
                <a:schemeClr val="tx1">
                  <a:lumMod val="75000"/>
                  <a:lumOff val="25000"/>
                </a:schemeClr>
              </a:solidFill>
              <a:latin typeface="+mj-lt"/>
              <a:ea typeface="+mj-ea"/>
              <a:cs typeface="Calibri" pitchFamily="34" charset="0"/>
            </a:endParaRPr>
          </a:p>
        </p:txBody>
      </p:sp>
      <p:sp>
        <p:nvSpPr>
          <p:cNvPr id="22" name="Carré corné 21"/>
          <p:cNvSpPr/>
          <p:nvPr/>
        </p:nvSpPr>
        <p:spPr>
          <a:xfrm>
            <a:off x="5472113" y="5445125"/>
            <a:ext cx="3522662" cy="720725"/>
          </a:xfrm>
          <a:prstGeom prst="foldedCorner">
            <a:avLst>
              <a:gd name="adj" fmla="val 13342"/>
            </a:avLst>
          </a:prstGeom>
          <a:solidFill>
            <a:schemeClr val="accent5">
              <a:lumMod val="75000"/>
            </a:schemeClr>
          </a:solidFill>
          <a:ln w="12700">
            <a:noFill/>
          </a:ln>
        </p:spPr>
        <p:txBody>
          <a:bodyPr anchor="t"/>
          <a:lstStyle/>
          <a:p>
            <a:pPr>
              <a:defRPr/>
            </a:pPr>
            <a:r>
              <a:rPr lang="fr-FR" sz="1050" b="1" u="sng">
                <a:latin typeface="+mj-lt"/>
                <a:cs typeface="Calibri" pitchFamily="34" charset="0"/>
              </a:rPr>
              <a:t>Pièce jointe </a:t>
            </a:r>
            <a:r>
              <a:rPr lang="fr-FR" sz="1050" u="sng">
                <a:latin typeface="+mj-lt"/>
                <a:cs typeface="Calibri" pitchFamily="34" charset="0"/>
              </a:rPr>
              <a:t>: </a:t>
            </a:r>
          </a:p>
          <a:p>
            <a:pPr marL="88900" indent="-88900">
              <a:buFont typeface="Arial" pitchFamily="34" charset="0"/>
              <a:buChar char="•"/>
              <a:defRPr/>
            </a:pPr>
            <a:r>
              <a:rPr lang="fr-FR" sz="1050">
                <a:latin typeface="+mj-lt"/>
                <a:cs typeface="Calibri" pitchFamily="34" charset="0"/>
              </a:rPr>
              <a:t>Le poids de la pièce jointe ne doit pas excéder </a:t>
            </a:r>
            <a:r>
              <a:rPr lang="fr-FR" sz="1050" b="1">
                <a:latin typeface="+mj-lt"/>
                <a:cs typeface="Calibri" pitchFamily="34" charset="0"/>
              </a:rPr>
              <a:t>5 Mo</a:t>
            </a:r>
          </a:p>
          <a:p>
            <a:pPr marL="88900" indent="-88900" fontAlgn="ctr">
              <a:buFont typeface="Arial" pitchFamily="34" charset="0"/>
              <a:buChar char="•"/>
              <a:defRPr/>
            </a:pPr>
            <a:r>
              <a:rPr lang="fr-FR" sz="1050">
                <a:latin typeface="+mj-lt"/>
                <a:cs typeface="Calibri" pitchFamily="34" charset="0"/>
              </a:rPr>
              <a:t>Fichiers autorisés : Documents (.</a:t>
            </a:r>
            <a:r>
              <a:rPr lang="fr-FR" sz="1050" err="1">
                <a:latin typeface="+mj-lt"/>
                <a:cs typeface="Calibri" pitchFamily="34" charset="0"/>
              </a:rPr>
              <a:t>pdf</a:t>
            </a:r>
            <a:r>
              <a:rPr lang="fr-FR" sz="1050">
                <a:latin typeface="+mj-lt"/>
                <a:cs typeface="Calibri" pitchFamily="34" charset="0"/>
              </a:rPr>
              <a:t>, .doc, .</a:t>
            </a:r>
            <a:r>
              <a:rPr lang="fr-FR" sz="1050" err="1">
                <a:latin typeface="+mj-lt"/>
                <a:cs typeface="Calibri" pitchFamily="34" charset="0"/>
              </a:rPr>
              <a:t>xls</a:t>
            </a:r>
            <a:r>
              <a:rPr lang="fr-FR" sz="1050">
                <a:latin typeface="+mj-lt"/>
                <a:cs typeface="Calibri" pitchFamily="34" charset="0"/>
              </a:rPr>
              <a:t>  etc…) -  Images (.</a:t>
            </a:r>
            <a:r>
              <a:rPr lang="fr-FR" sz="1050" err="1">
                <a:latin typeface="+mj-lt"/>
                <a:cs typeface="Calibri" pitchFamily="34" charset="0"/>
              </a:rPr>
              <a:t>jpg</a:t>
            </a:r>
            <a:r>
              <a:rPr lang="fr-FR" sz="1050">
                <a:latin typeface="+mj-lt"/>
                <a:cs typeface="Calibri" pitchFamily="34" charset="0"/>
              </a:rPr>
              <a:t>, .</a:t>
            </a:r>
            <a:r>
              <a:rPr lang="fr-FR" sz="1050" err="1">
                <a:latin typeface="+mj-lt"/>
                <a:cs typeface="Calibri" pitchFamily="34" charset="0"/>
              </a:rPr>
              <a:t>png</a:t>
            </a:r>
            <a:r>
              <a:rPr lang="fr-FR" sz="1050">
                <a:latin typeface="+mj-lt"/>
                <a:cs typeface="Calibri" pitchFamily="34" charset="0"/>
              </a:rPr>
              <a:t>, etc…) </a:t>
            </a:r>
          </a:p>
        </p:txBody>
      </p:sp>
      <p:sp>
        <p:nvSpPr>
          <p:cNvPr id="3" name="Rectangle 2"/>
          <p:cNvSpPr/>
          <p:nvPr/>
        </p:nvSpPr>
        <p:spPr>
          <a:xfrm>
            <a:off x="5691947" y="2331195"/>
            <a:ext cx="1172679" cy="1698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6434" y="5337125"/>
            <a:ext cx="216000" cy="216000"/>
          </a:xfrm>
          <a:prstGeom prst="rect">
            <a:avLst/>
          </a:prstGeom>
        </p:spPr>
      </p:pic>
      <p:sp>
        <p:nvSpPr>
          <p:cNvPr id="14" name="Rectangle 13"/>
          <p:cNvSpPr/>
          <p:nvPr/>
        </p:nvSpPr>
        <p:spPr bwMode="gray">
          <a:xfrm>
            <a:off x="1588" y="1241403"/>
            <a:ext cx="1835150" cy="5324154"/>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cs typeface="Calibri" pitchFamily="34" charset="0"/>
              </a:rPr>
              <a:t>.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6"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7"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8"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9"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cs typeface="Calibri" pitchFamily="34" charset="0"/>
              </a:rPr>
              <a:t>2.2 </a:t>
            </a:r>
            <a:r>
              <a:rPr lang="fr-FR" sz="850" u="sng" kern="0">
                <a:solidFill>
                  <a:schemeClr val="accent1"/>
                </a:solidFill>
                <a:hlinkClick r:id="rId10" action="ppaction://hlinksldjump"/>
              </a:rPr>
              <a:t>Importer le fichier </a:t>
            </a:r>
            <a:endParaRPr lang="fr-FR" sz="850" u="sng" kern="0">
              <a:solidFill>
                <a:schemeClr val="accent1"/>
              </a:solidFill>
            </a:endParaRPr>
          </a:p>
          <a:p>
            <a:pPr marL="0" lvl="2" indent="92075">
              <a:spcBef>
                <a:spcPts val="0"/>
              </a:spcBef>
              <a:spcAft>
                <a:spcPts val="50"/>
              </a:spcAft>
              <a:defRPr/>
            </a:pPr>
            <a:r>
              <a:rPr lang="fr-FR" sz="850" kern="0">
                <a:solidFill>
                  <a:srgbClr val="000000"/>
                </a:solidFill>
                <a:hlinkClick r:id="rId11" action="ppaction://hlinksldjump"/>
              </a:rPr>
              <a:t>2.3 </a:t>
            </a:r>
            <a:r>
              <a:rPr lang="fr-FR" sz="850" u="sng" kern="0">
                <a:solidFill>
                  <a:schemeClr val="accent1"/>
                </a:solidFill>
                <a:hlinkClick r:id="rId11" action="ppaction://hlinksldjump"/>
              </a:rPr>
              <a:t>Contrôler et finaliser l’import</a:t>
            </a:r>
            <a:endParaRPr lang="fr-FR" sz="850" u="sng" kern="0">
              <a:solidFill>
                <a:schemeClr val="accent1"/>
              </a:solidFill>
            </a:endParaRPr>
          </a:p>
          <a:p>
            <a:pPr marL="0" lvl="2">
              <a:spcBef>
                <a:spcPts val="0"/>
              </a:spcBef>
              <a:spcAft>
                <a:spcPts val="50"/>
              </a:spcAft>
              <a:defRPr/>
            </a:pPr>
            <a:r>
              <a:rPr lang="fr-FR" sz="850">
                <a:cs typeface="Calibri" pitchFamily="34" charset="0"/>
              </a:rPr>
              <a:t>3. Saisir une étude</a:t>
            </a:r>
            <a:endParaRPr lang="fr-FR" sz="850" kern="0"/>
          </a:p>
          <a:p>
            <a:pPr marL="0" lvl="2" indent="92075">
              <a:spcBef>
                <a:spcPts val="0"/>
              </a:spcBef>
              <a:spcAft>
                <a:spcPts val="50"/>
              </a:spcAft>
              <a:defRPr/>
            </a:pPr>
            <a:r>
              <a:rPr lang="fr-FR" sz="850">
                <a:cs typeface="Calibri" pitchFamily="34" charset="0"/>
              </a:rPr>
              <a:t>3.1 </a:t>
            </a:r>
            <a:r>
              <a:rPr lang="fr-FR" sz="850" u="sng" kern="0">
                <a:solidFill>
                  <a:schemeClr val="accent1"/>
                </a:solidFill>
                <a:hlinkClick r:id="rId12" action="ppaction://hlinksldjump"/>
              </a:rPr>
              <a:t>Initialiser le service</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3.2 </a:t>
            </a:r>
            <a:r>
              <a:rPr lang="fr-FR" sz="850" u="sng" kern="0">
                <a:solidFill>
                  <a:schemeClr val="accent1"/>
                </a:solidFill>
                <a:hlinkClick r:id="rId13" action="ppaction://hlinksldjump"/>
              </a:rPr>
              <a:t>Créer les fiches personnes</a:t>
            </a:r>
            <a:endParaRPr lang="fr-FR" sz="850" u="sng" kern="0">
              <a:solidFill>
                <a:schemeClr val="accent1"/>
              </a:solidFill>
            </a:endParaRPr>
          </a:p>
          <a:p>
            <a:pPr marL="0" lvl="2" indent="92075">
              <a:spcBef>
                <a:spcPts val="0"/>
              </a:spcBef>
              <a:spcAft>
                <a:spcPts val="50"/>
              </a:spcAft>
              <a:defRPr/>
            </a:pPr>
            <a:r>
              <a:rPr lang="fr-FR" sz="850">
                <a:cs typeface="Calibri" pitchFamily="34" charset="0"/>
              </a:rPr>
              <a:t>3.3 </a:t>
            </a:r>
            <a:r>
              <a:rPr lang="fr-FR" sz="850" u="sng" kern="0">
                <a:solidFill>
                  <a:schemeClr val="accent1"/>
                </a:solidFill>
                <a:hlinkClick r:id="rId14" action="ppaction://hlinksldjump"/>
              </a:rPr>
              <a:t>Saisir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3.4 </a:t>
            </a:r>
            <a:r>
              <a:rPr lang="fr-FR" sz="850" u="sng" kern="0">
                <a:solidFill>
                  <a:schemeClr val="accent1"/>
                </a:solidFill>
                <a:hlinkClick r:id="rId15" action="ppaction://hlinksldjump"/>
              </a:rPr>
              <a:t>Saisir le volet PATHOS </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3.5 </a:t>
            </a:r>
            <a:r>
              <a:rPr lang="fr-FR" sz="850" u="sng" kern="0">
                <a:solidFill>
                  <a:schemeClr val="accent1"/>
                </a:solidFill>
                <a:hlinkClick r:id="rId16" action="ppaction://hlinksldjump"/>
              </a:rPr>
              <a:t>Contrôler les volets</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3.6 </a:t>
            </a:r>
            <a:r>
              <a:rPr lang="fr-FR" sz="850" u="sng" kern="0">
                <a:solidFill>
                  <a:schemeClr val="accent1"/>
                </a:solidFill>
                <a:hlinkClick r:id="rId17" action="ppaction://hlinksldjump"/>
              </a:rPr>
              <a:t>Finaliser l’étude</a:t>
            </a:r>
            <a:endParaRPr lang="fr-FR" sz="850" u="sng" kern="0">
              <a:solidFill>
                <a:schemeClr val="accent1"/>
              </a:solidFill>
            </a:endParaRPr>
          </a:p>
          <a:p>
            <a:pPr marL="0" lvl="2">
              <a:spcBef>
                <a:spcPts val="0"/>
              </a:spcBef>
              <a:spcAft>
                <a:spcPts val="50"/>
              </a:spcAft>
              <a:defRPr/>
            </a:pPr>
            <a:r>
              <a:rPr lang="fr-FR" sz="850">
                <a:cs typeface="Calibri" pitchFamily="34" charset="0"/>
              </a:rPr>
              <a:t>4. Valider une étude</a:t>
            </a:r>
            <a:endParaRPr lang="fr-FR" sz="850" kern="0">
              <a:solidFill>
                <a:srgbClr val="000000"/>
              </a:solidFill>
            </a:endParaRPr>
          </a:p>
          <a:p>
            <a:pPr marL="0" lvl="2" indent="92075">
              <a:spcBef>
                <a:spcPts val="0"/>
              </a:spcBef>
              <a:spcAft>
                <a:spcPts val="50"/>
              </a:spcAft>
              <a:defRPr/>
            </a:pPr>
            <a:r>
              <a:rPr lang="fr-FR" sz="850">
                <a:cs typeface="Calibri" pitchFamily="34" charset="0"/>
              </a:rPr>
              <a:t>4.1 </a:t>
            </a:r>
            <a:r>
              <a:rPr lang="fr-FR" sz="850" u="sng" kern="0">
                <a:solidFill>
                  <a:schemeClr val="accent1"/>
                </a:solidFill>
                <a:hlinkClick r:id="rId18" action="ppaction://hlinksldjump"/>
              </a:rPr>
              <a:t>Modifier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4.2 </a:t>
            </a:r>
            <a:r>
              <a:rPr lang="fr-FR" sz="850" u="sng" kern="0">
                <a:solidFill>
                  <a:schemeClr val="accent1"/>
                </a:solidFill>
                <a:hlinkClick r:id="rId19" action="ppaction://hlinksldjump"/>
              </a:rPr>
              <a:t>Modifier le volet PATHOS</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b="1">
                <a:cs typeface="Calibri" pitchFamily="34" charset="0"/>
              </a:rPr>
              <a:t>4.3 </a:t>
            </a:r>
            <a:r>
              <a:rPr lang="fr-FR" sz="850" b="1" kern="0">
                <a:solidFill>
                  <a:srgbClr val="000000"/>
                </a:solidFill>
              </a:rPr>
              <a:t>Saisir une fiche argumentaire</a:t>
            </a: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kern="0">
                <a:latin typeface="+mj-lt"/>
                <a:cs typeface="+mn-cs"/>
                <a:hlinkClick r:id="rId20" action="ppaction://hlinksldjump"/>
              </a:rPr>
              <a:t>Signer les fiches validées</a:t>
            </a:r>
            <a:endParaRPr lang="fr-FR" sz="850">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21"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22"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3"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4"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5"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6"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7"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8" action="ppaction://hlinksldjump"/>
              </a:rPr>
              <a:t>É</a:t>
            </a:r>
            <a:r>
              <a:rPr lang="fr-FR" sz="850" u="sng" kern="0">
                <a:solidFill>
                  <a:schemeClr val="accent1"/>
                </a:solidFill>
                <a:hlinkClick r:id="rId28"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9" action="ppaction://hlinksldjump"/>
              </a:rPr>
              <a:t>Editer des bilans</a:t>
            </a:r>
            <a:endParaRPr lang="fr-FR" sz="850" kern="0">
              <a:cs typeface="Calibri" pitchFamily="34" charset="0"/>
            </a:endParaRPr>
          </a:p>
        </p:txBody>
      </p:sp>
      <p:sp>
        <p:nvSpPr>
          <p:cNvPr id="21" name="Rectangle 20"/>
          <p:cNvSpPr/>
          <p:nvPr/>
        </p:nvSpPr>
        <p:spPr>
          <a:xfrm>
            <a:off x="8567737" y="4898877"/>
            <a:ext cx="464815" cy="12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6997394" y="5047056"/>
            <a:ext cx="1818152" cy="1443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8101966" y="4898877"/>
            <a:ext cx="466072" cy="1263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8">
            <a:extLst>
              <a:ext uri="{FF2B5EF4-FFF2-40B4-BE49-F238E27FC236}">
                <a16:creationId xmlns:a16="http://schemas.microsoft.com/office/drawing/2014/main" id="{3C37E29E-9EE2-4DB7-9300-7DB642447AFE}"/>
              </a:ext>
            </a:extLst>
          </p:cNvPr>
          <p:cNvSpPr txBox="1"/>
          <p:nvPr/>
        </p:nvSpPr>
        <p:spPr>
          <a:xfrm>
            <a:off x="5342549" y="2254946"/>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7" name="ZoneTexte 48">
            <a:extLst>
              <a:ext uri="{FF2B5EF4-FFF2-40B4-BE49-F238E27FC236}">
                <a16:creationId xmlns:a16="http://schemas.microsoft.com/office/drawing/2014/main" id="{1FA014D4-DF31-415C-A38F-3A63755E05C9}"/>
              </a:ext>
            </a:extLst>
          </p:cNvPr>
          <p:cNvSpPr txBox="1"/>
          <p:nvPr/>
        </p:nvSpPr>
        <p:spPr>
          <a:xfrm>
            <a:off x="5298714" y="3447280"/>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8" name="ZoneTexte 54">
            <a:extLst>
              <a:ext uri="{FF2B5EF4-FFF2-40B4-BE49-F238E27FC236}">
                <a16:creationId xmlns:a16="http://schemas.microsoft.com/office/drawing/2014/main" id="{E62FB049-F131-4368-92BD-D132F22AABEF}"/>
              </a:ext>
            </a:extLst>
          </p:cNvPr>
          <p:cNvSpPr txBox="1"/>
          <p:nvPr/>
        </p:nvSpPr>
        <p:spPr>
          <a:xfrm>
            <a:off x="8786158" y="4569724"/>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9" name="ZoneTexte 32">
            <a:extLst>
              <a:ext uri="{FF2B5EF4-FFF2-40B4-BE49-F238E27FC236}">
                <a16:creationId xmlns:a16="http://schemas.microsoft.com/office/drawing/2014/main" id="{9DB97147-F8D6-49B1-B430-9B6A71BAF373}"/>
              </a:ext>
            </a:extLst>
          </p:cNvPr>
          <p:cNvSpPr txBox="1"/>
          <p:nvPr/>
        </p:nvSpPr>
        <p:spPr>
          <a:xfrm>
            <a:off x="7945002" y="4569724"/>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0" name="ZoneTexte 42">
            <a:extLst>
              <a:ext uri="{FF2B5EF4-FFF2-40B4-BE49-F238E27FC236}">
                <a16:creationId xmlns:a16="http://schemas.microsoft.com/office/drawing/2014/main" id="{D2C78B6A-8C85-4884-B8C6-A123F430C210}"/>
              </a:ext>
            </a:extLst>
          </p:cNvPr>
          <p:cNvSpPr txBox="1"/>
          <p:nvPr/>
        </p:nvSpPr>
        <p:spPr>
          <a:xfrm>
            <a:off x="6669701" y="4968582"/>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49" name="ZoneTexte 48">
            <a:extLst>
              <a:ext uri="{FF2B5EF4-FFF2-40B4-BE49-F238E27FC236}">
                <a16:creationId xmlns:a16="http://schemas.microsoft.com/office/drawing/2014/main" id="{7441C607-9382-46E4-A9A9-58724B738E67}"/>
              </a:ext>
            </a:extLst>
          </p:cNvPr>
          <p:cNvSpPr txBox="1"/>
          <p:nvPr/>
        </p:nvSpPr>
        <p:spPr>
          <a:xfrm>
            <a:off x="5298714" y="3966115"/>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535B3EE3-22BC-49CC-86AE-5E52BDAD988E}"/>
              </a:ext>
            </a:extLst>
          </p:cNvPr>
          <p:cNvSpPr/>
          <p:nvPr/>
        </p:nvSpPr>
        <p:spPr>
          <a:xfrm>
            <a:off x="1930526" y="1574800"/>
            <a:ext cx="3384550" cy="644525"/>
          </a:xfrm>
          <a:prstGeom prst="rect">
            <a:avLst/>
          </a:prstGeom>
          <a:noFill/>
          <a:ln w="19050">
            <a:solidFill>
              <a:schemeClr val="tx1"/>
            </a:solidFill>
          </a:ln>
        </p:spPr>
        <p:txBody>
          <a:bodyPr/>
          <a:lstStyle/>
          <a:p>
            <a:pPr algn="just">
              <a:defRPr/>
            </a:pPr>
            <a:r>
              <a:rPr lang="fr-FR" sz="1100">
                <a:solidFill>
                  <a:srgbClr val="BFE10C"/>
                </a:solidFill>
                <a:latin typeface="+mj-lt"/>
                <a:cs typeface="Calibri" pitchFamily="34" charset="0"/>
                <a:sym typeface="Wingdings"/>
              </a:rPr>
              <a:t></a:t>
            </a:r>
            <a:r>
              <a:rPr lang="fr-FR" sz="1100">
                <a:solidFill>
                  <a:srgbClr val="BFE10C"/>
                </a:solidFill>
                <a:latin typeface="+mj-lt"/>
                <a:cs typeface="Calibri" pitchFamily="34" charset="0"/>
              </a:rPr>
              <a:t> </a:t>
            </a:r>
            <a:r>
              <a:rPr lang="fr-FR" sz="1100">
                <a:latin typeface="+mj-lt"/>
                <a:cs typeface="Calibri" pitchFamily="34" charset="0"/>
              </a:rPr>
              <a:t>Cliquer sur le bouton « </a:t>
            </a:r>
            <a:r>
              <a:rPr lang="fr-FR" sz="1100" i="1">
                <a:latin typeface="+mj-lt"/>
                <a:cs typeface="Calibri" pitchFamily="34" charset="0"/>
              </a:rPr>
              <a:t>Enregistrer et aller à la Fiche argumentaire</a:t>
            </a:r>
            <a:r>
              <a:rPr lang="fr-FR" sz="1100">
                <a:latin typeface="+mj-lt"/>
                <a:cs typeface="Calibri" pitchFamily="34" charset="0"/>
              </a:rPr>
              <a:t> » du volet PATHOS ou du volet AGGIR</a:t>
            </a:r>
          </a:p>
        </p:txBody>
      </p:sp>
      <p:sp>
        <p:nvSpPr>
          <p:cNvPr id="52" name="Rectangle 51">
            <a:extLst>
              <a:ext uri="{FF2B5EF4-FFF2-40B4-BE49-F238E27FC236}">
                <a16:creationId xmlns:a16="http://schemas.microsoft.com/office/drawing/2014/main" id="{C4BA81CE-27E8-4379-9A9B-241F04913ED3}"/>
              </a:ext>
            </a:extLst>
          </p:cNvPr>
          <p:cNvSpPr/>
          <p:nvPr/>
        </p:nvSpPr>
        <p:spPr>
          <a:xfrm>
            <a:off x="1930526" y="2270104"/>
            <a:ext cx="3384550" cy="516100"/>
          </a:xfrm>
          <a:prstGeom prst="rect">
            <a:avLst/>
          </a:prstGeom>
          <a:noFill/>
          <a:ln w="19050">
            <a:solidFill>
              <a:schemeClr val="tx1"/>
            </a:solidFill>
          </a:ln>
        </p:spPr>
        <p:txBody>
          <a:bodyPr/>
          <a:lstStyle/>
          <a:p>
            <a:pPr marL="0" lvl="2" algn="just">
              <a:defRPr/>
            </a:pPr>
            <a:r>
              <a:rPr lang="fr-FR" sz="1100">
                <a:solidFill>
                  <a:srgbClr val="BFE10C"/>
                </a:solidFill>
                <a:latin typeface="+mj-lt"/>
                <a:cs typeface="Calibri" pitchFamily="34" charset="0"/>
                <a:sym typeface="Wingdings"/>
              </a:rPr>
              <a:t></a:t>
            </a:r>
            <a:r>
              <a:rPr lang="fr-FR" sz="1100">
                <a:latin typeface="+mj-lt"/>
                <a:cs typeface="Calibri" pitchFamily="34" charset="0"/>
              </a:rPr>
              <a:t> Renseigner les  zones de commentaires obligatoires (</a:t>
            </a:r>
            <a:r>
              <a:rPr lang="fr-FR" sz="1100">
                <a:solidFill>
                  <a:srgbClr val="FF0000"/>
                </a:solidFill>
                <a:latin typeface="+mj-lt"/>
                <a:cs typeface="Calibri" pitchFamily="34" charset="0"/>
              </a:rPr>
              <a:t>*</a:t>
            </a:r>
            <a:r>
              <a:rPr lang="fr-FR" sz="1100">
                <a:latin typeface="+mj-lt"/>
                <a:cs typeface="Calibri" pitchFamily="34" charset="0"/>
              </a:rPr>
              <a:t>)</a:t>
            </a:r>
          </a:p>
        </p:txBody>
      </p:sp>
      <p:sp>
        <p:nvSpPr>
          <p:cNvPr id="53" name="Rectangle 52">
            <a:extLst>
              <a:ext uri="{FF2B5EF4-FFF2-40B4-BE49-F238E27FC236}">
                <a16:creationId xmlns:a16="http://schemas.microsoft.com/office/drawing/2014/main" id="{DED8663E-4546-4137-B173-A224E48F83A2}"/>
              </a:ext>
            </a:extLst>
          </p:cNvPr>
          <p:cNvSpPr/>
          <p:nvPr/>
        </p:nvSpPr>
        <p:spPr>
          <a:xfrm>
            <a:off x="1930526" y="2851036"/>
            <a:ext cx="3384550" cy="316750"/>
          </a:xfrm>
          <a:prstGeom prst="rect">
            <a:avLst/>
          </a:prstGeom>
          <a:noFill/>
          <a:ln w="19050">
            <a:solidFill>
              <a:schemeClr val="tx1"/>
            </a:solidFill>
          </a:ln>
        </p:spPr>
        <p:txBody>
          <a:bodyPr/>
          <a:lstStyle/>
          <a:p>
            <a:pPr marL="0" lvl="2" algn="just">
              <a:defRPr/>
            </a:pPr>
            <a:r>
              <a:rPr lang="fr-FR" sz="1100">
                <a:solidFill>
                  <a:srgbClr val="BFE10C"/>
                </a:solidFill>
                <a:latin typeface="+mj-lt"/>
                <a:cs typeface="Calibri" pitchFamily="34" charset="0"/>
                <a:sym typeface="Wingdings"/>
              </a:rPr>
              <a:t></a:t>
            </a:r>
            <a:r>
              <a:rPr lang="fr-FR" sz="1100">
                <a:latin typeface="+mj-lt"/>
                <a:cs typeface="Calibri" pitchFamily="34" charset="0"/>
              </a:rPr>
              <a:t> Cliquer sur le bouton « </a:t>
            </a:r>
            <a:r>
              <a:rPr lang="fr-FR" sz="1100" i="1">
                <a:latin typeface="+mj-lt"/>
                <a:cs typeface="Calibri" pitchFamily="34" charset="0"/>
              </a:rPr>
              <a:t>Enregistrer</a:t>
            </a:r>
            <a:r>
              <a:rPr lang="fr-FR" sz="1100">
                <a:latin typeface="+mj-lt"/>
                <a:cs typeface="Calibri" pitchFamily="34" charset="0"/>
              </a:rPr>
              <a:t>  »</a:t>
            </a:r>
            <a:endParaRPr lang="fr-FR" sz="1100" i="1">
              <a:solidFill>
                <a:schemeClr val="accent1"/>
              </a:solidFill>
              <a:latin typeface="+mj-lt"/>
              <a:cs typeface="Calibri" pitchFamily="34" charset="0"/>
            </a:endParaRPr>
          </a:p>
        </p:txBody>
      </p:sp>
      <p:sp>
        <p:nvSpPr>
          <p:cNvPr id="54" name="Rectangle 53">
            <a:extLst>
              <a:ext uri="{FF2B5EF4-FFF2-40B4-BE49-F238E27FC236}">
                <a16:creationId xmlns:a16="http://schemas.microsoft.com/office/drawing/2014/main" id="{69D27DD9-33BF-4BDE-B3FC-5C7959AA18B1}"/>
              </a:ext>
            </a:extLst>
          </p:cNvPr>
          <p:cNvSpPr/>
          <p:nvPr/>
        </p:nvSpPr>
        <p:spPr>
          <a:xfrm>
            <a:off x="1930526" y="3158740"/>
            <a:ext cx="3384550" cy="609833"/>
          </a:xfrm>
          <a:prstGeom prst="rect">
            <a:avLst/>
          </a:prstGeom>
          <a:noFill/>
          <a:ln w="19050">
            <a:noFill/>
          </a:ln>
        </p:spPr>
        <p:txBody>
          <a:bodyPr/>
          <a:lstStyle/>
          <a:p>
            <a:pPr marL="0" lvl="2" algn="just">
              <a:defRPr/>
            </a:pPr>
            <a:r>
              <a:rPr lang="fr-FR" sz="1100">
                <a:solidFill>
                  <a:schemeClr val="accent1"/>
                </a:solidFill>
                <a:latin typeface="+mj-lt"/>
                <a:cs typeface="Calibri" pitchFamily="34" charset="0"/>
              </a:rPr>
              <a:t>Les zones de commentaires du médecin coordonnateur et du médecin valideur doivent être saisies.</a:t>
            </a:r>
          </a:p>
        </p:txBody>
      </p:sp>
      <p:sp>
        <p:nvSpPr>
          <p:cNvPr id="55" name="Rectangle 54">
            <a:extLst>
              <a:ext uri="{FF2B5EF4-FFF2-40B4-BE49-F238E27FC236}">
                <a16:creationId xmlns:a16="http://schemas.microsoft.com/office/drawing/2014/main" id="{DC636DA2-43AD-4F54-BDD1-A280FD316664}"/>
              </a:ext>
            </a:extLst>
          </p:cNvPr>
          <p:cNvSpPr/>
          <p:nvPr/>
        </p:nvSpPr>
        <p:spPr>
          <a:xfrm>
            <a:off x="1930526" y="3803460"/>
            <a:ext cx="3384550" cy="644525"/>
          </a:xfrm>
          <a:prstGeom prst="rect">
            <a:avLst/>
          </a:prstGeom>
          <a:noFill/>
          <a:ln w="19050">
            <a:solidFill>
              <a:schemeClr val="tx1"/>
            </a:solidFill>
          </a:ln>
        </p:spPr>
        <p:txBody>
          <a:bodyPr/>
          <a:lstStyle/>
          <a:p>
            <a:pPr marL="0" lvl="2" algn="just">
              <a:defRPr/>
            </a:pPr>
            <a:r>
              <a:rPr lang="fr-FR" sz="1100">
                <a:solidFill>
                  <a:srgbClr val="BFE10C"/>
                </a:solidFill>
                <a:latin typeface="+mj-lt"/>
                <a:cs typeface="Calibri" pitchFamily="34" charset="0"/>
                <a:sym typeface="Wingdings"/>
              </a:rPr>
              <a:t></a:t>
            </a:r>
            <a:r>
              <a:rPr lang="fr-FR" sz="1100">
                <a:latin typeface="+mj-lt"/>
                <a:cs typeface="Calibri" pitchFamily="34" charset="0"/>
              </a:rPr>
              <a:t> Si une pièce justificative doit être jointe à l’argumentaire [option], </a:t>
            </a:r>
            <a:r>
              <a:rPr lang="fr-FR" sz="1100">
                <a:cs typeface="Calibri" pitchFamily="34" charset="0"/>
              </a:rPr>
              <a:t>cliquer sur « </a:t>
            </a:r>
            <a:r>
              <a:rPr lang="fr-FR" sz="1100" i="1">
                <a:cs typeface="Calibri" pitchFamily="34" charset="0"/>
              </a:rPr>
              <a:t>Choisissez un fichier</a:t>
            </a:r>
            <a:r>
              <a:rPr lang="fr-FR" sz="1100">
                <a:cs typeface="Calibri" pitchFamily="34" charset="0"/>
              </a:rPr>
              <a:t> ».</a:t>
            </a:r>
            <a:endParaRPr lang="fr-FR" sz="1100">
              <a:latin typeface="+mj-lt"/>
              <a:cs typeface="Calibri" pitchFamily="34" charset="0"/>
            </a:endParaRPr>
          </a:p>
        </p:txBody>
      </p:sp>
      <p:sp>
        <p:nvSpPr>
          <p:cNvPr id="56" name="Rectangle 55">
            <a:extLst>
              <a:ext uri="{FF2B5EF4-FFF2-40B4-BE49-F238E27FC236}">
                <a16:creationId xmlns:a16="http://schemas.microsoft.com/office/drawing/2014/main" id="{5F2CC4EA-336B-4EED-BA25-8127FD3B5830}"/>
              </a:ext>
            </a:extLst>
          </p:cNvPr>
          <p:cNvSpPr/>
          <p:nvPr/>
        </p:nvSpPr>
        <p:spPr>
          <a:xfrm>
            <a:off x="1930526" y="4496024"/>
            <a:ext cx="3384550" cy="768872"/>
          </a:xfrm>
          <a:prstGeom prst="rect">
            <a:avLst/>
          </a:prstGeom>
          <a:noFill/>
          <a:ln w="19050">
            <a:noFill/>
          </a:ln>
        </p:spPr>
        <p:txBody>
          <a:bodyPr/>
          <a:lstStyle/>
          <a:p>
            <a:pPr marL="0" lvl="2" algn="just">
              <a:defRPr/>
            </a:pPr>
            <a:r>
              <a:rPr lang="fr-FR" sz="1100">
                <a:solidFill>
                  <a:schemeClr val="accent1"/>
                </a:solidFill>
                <a:latin typeface="+mj-lt"/>
                <a:cs typeface="Calibri" pitchFamily="34" charset="0"/>
              </a:rPr>
              <a:t>La fiche argumentaire doit, au préalable, être renseignée et enregistrée. Une fois le fichier sélectionné, cliquer sur « </a:t>
            </a:r>
            <a:r>
              <a:rPr lang="fr-FR" sz="1100" i="1">
                <a:solidFill>
                  <a:schemeClr val="accent1"/>
                </a:solidFill>
                <a:latin typeface="+mj-lt"/>
                <a:cs typeface="Calibri" pitchFamily="34" charset="0"/>
              </a:rPr>
              <a:t>Joindre</a:t>
            </a:r>
            <a:r>
              <a:rPr lang="fr-FR" sz="1100">
                <a:solidFill>
                  <a:schemeClr val="accent1"/>
                </a:solidFill>
                <a:latin typeface="+mj-lt"/>
                <a:cs typeface="Calibri" pitchFamily="34" charset="0"/>
              </a:rPr>
              <a:t> ». La pièce jointe est insérée en bas de page. </a:t>
            </a:r>
          </a:p>
        </p:txBody>
      </p:sp>
      <p:sp>
        <p:nvSpPr>
          <p:cNvPr id="57" name="Rectangle 56">
            <a:extLst>
              <a:ext uri="{FF2B5EF4-FFF2-40B4-BE49-F238E27FC236}">
                <a16:creationId xmlns:a16="http://schemas.microsoft.com/office/drawing/2014/main" id="{4A7AE96D-9199-4A63-8140-7F53F9693C98}"/>
              </a:ext>
            </a:extLst>
          </p:cNvPr>
          <p:cNvSpPr/>
          <p:nvPr/>
        </p:nvSpPr>
        <p:spPr>
          <a:xfrm>
            <a:off x="1930526" y="5340453"/>
            <a:ext cx="3384550" cy="352202"/>
          </a:xfrm>
          <a:prstGeom prst="rect">
            <a:avLst/>
          </a:prstGeom>
          <a:noFill/>
          <a:ln w="19050">
            <a:solidFill>
              <a:schemeClr val="tx1"/>
            </a:solidFill>
          </a:ln>
        </p:spPr>
        <p:txBody>
          <a:bodyPr/>
          <a:lstStyle/>
          <a:p>
            <a:pPr marL="0" lvl="2" algn="just">
              <a:defRPr/>
            </a:pPr>
            <a:r>
              <a:rPr lang="fr-FR" sz="1100">
                <a:solidFill>
                  <a:srgbClr val="BFE10C"/>
                </a:solidFill>
                <a:latin typeface="+mj-lt"/>
                <a:cs typeface="Calibri" pitchFamily="34" charset="0"/>
                <a:sym typeface="Wingdings"/>
              </a:rPr>
              <a:t></a:t>
            </a:r>
            <a:r>
              <a:rPr lang="fr-FR" sz="1100">
                <a:latin typeface="+mj-lt"/>
                <a:cs typeface="Calibri" pitchFamily="34" charset="0"/>
              </a:rPr>
              <a:t> Cliquer sur « </a:t>
            </a:r>
            <a:r>
              <a:rPr lang="fr-FR" sz="1100" i="1">
                <a:latin typeface="+mj-lt"/>
                <a:cs typeface="Calibri" pitchFamily="34" charset="0"/>
              </a:rPr>
              <a:t>Retour à la Fiche</a:t>
            </a:r>
            <a:r>
              <a:rPr lang="fr-FR" sz="1100">
                <a:latin typeface="+mj-lt"/>
                <a:cs typeface="Calibri" pitchFamily="34" charset="0"/>
              </a:rPr>
              <a:t> »</a:t>
            </a:r>
          </a:p>
        </p:txBody>
      </p:sp>
      <p:sp>
        <p:nvSpPr>
          <p:cNvPr id="58" name="Rectangle 57">
            <a:extLst>
              <a:ext uri="{FF2B5EF4-FFF2-40B4-BE49-F238E27FC236}">
                <a16:creationId xmlns:a16="http://schemas.microsoft.com/office/drawing/2014/main" id="{217CEA7A-33CD-4C9E-86C9-7417DD084BBA}"/>
              </a:ext>
            </a:extLst>
          </p:cNvPr>
          <p:cNvSpPr/>
          <p:nvPr/>
        </p:nvSpPr>
        <p:spPr>
          <a:xfrm>
            <a:off x="1930526" y="5743799"/>
            <a:ext cx="3384550" cy="418876"/>
          </a:xfrm>
          <a:prstGeom prst="rect">
            <a:avLst/>
          </a:prstGeom>
          <a:noFill/>
          <a:ln w="19050">
            <a:noFill/>
          </a:ln>
        </p:spPr>
        <p:txBody>
          <a:bodyPr/>
          <a:lstStyle/>
          <a:p>
            <a:pPr marL="0" lvl="2" algn="just">
              <a:defRPr/>
            </a:pPr>
            <a:r>
              <a:rPr lang="fr-FR" sz="1100">
                <a:solidFill>
                  <a:schemeClr val="accent1"/>
                </a:solidFill>
                <a:latin typeface="+mj-lt"/>
                <a:cs typeface="Calibri" pitchFamily="34" charset="0"/>
              </a:rPr>
              <a:t>La fiche ne peut plus être validée ; elle reste en attente de validation par le Président de la CRCM.</a:t>
            </a:r>
            <a:endParaRPr lang="fr-FR" sz="1100">
              <a:latin typeface="+mj-lt"/>
              <a:cs typeface="Calibri" pitchFamily="34" charset="0"/>
            </a:endParaRPr>
          </a:p>
        </p:txBody>
      </p:sp>
      <p:sp>
        <p:nvSpPr>
          <p:cNvPr id="5" name="Rectangle 4">
            <a:extLst>
              <a:ext uri="{FF2B5EF4-FFF2-40B4-BE49-F238E27FC236}">
                <a16:creationId xmlns:a16="http://schemas.microsoft.com/office/drawing/2014/main" id="{E34491EB-A580-40B4-BF71-6C43641C60A9}"/>
              </a:ext>
            </a:extLst>
          </p:cNvPr>
          <p:cNvSpPr/>
          <p:nvPr/>
        </p:nvSpPr>
        <p:spPr>
          <a:xfrm>
            <a:off x="1930526" y="1288672"/>
            <a:ext cx="1539204" cy="261610"/>
          </a:xfrm>
          <a:prstGeom prst="rect">
            <a:avLst/>
          </a:prstGeom>
          <a:noFill/>
        </p:spPr>
        <p:txBody>
          <a:bodyPr wrap="none">
            <a:spAutoFit/>
          </a:bodyPr>
          <a:lstStyle/>
          <a:p>
            <a:pPr algn="just">
              <a:defRPr/>
            </a:pPr>
            <a:r>
              <a:rPr lang="fr-FR" sz="1100">
                <a:solidFill>
                  <a:schemeClr val="bg1">
                    <a:lumMod val="50000"/>
                  </a:schemeClr>
                </a:solidFill>
                <a:cs typeface="Calibri" pitchFamily="34" charset="0"/>
              </a:rPr>
              <a:t>En cas de désaccord </a:t>
            </a:r>
          </a:p>
        </p:txBody>
      </p:sp>
      <p:sp>
        <p:nvSpPr>
          <p:cNvPr id="31" name="ZoneTexte 69">
            <a:hlinkClick r:id="rId8" action="ppaction://hlinksldjump"/>
            <a:extLst>
              <a:ext uri="{FF2B5EF4-FFF2-40B4-BE49-F238E27FC236}">
                <a16:creationId xmlns:a16="http://schemas.microsoft.com/office/drawing/2014/main" id="{CD23156D-C64D-4263-923D-706AEC383EDA}"/>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30" action="ppaction://hlinksldjump"/>
              </a:rPr>
              <a:t>Sommaire</a:t>
            </a:r>
            <a:endParaRPr lang="fr-FR" sz="1200">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294743"/>
            <a:ext cx="1836738"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j-lt"/>
                <a:cs typeface="+mn-cs"/>
              </a:rPr>
              <a:t>Signer les fiches validées AGGIR</a:t>
            </a:r>
            <a:endParaRPr lang="fr-FR" sz="2000" b="1">
              <a:solidFill>
                <a:schemeClr val="tx1">
                  <a:lumMod val="75000"/>
                  <a:lumOff val="25000"/>
                </a:schemeClr>
              </a:solidFill>
              <a:latin typeface="+mj-lt"/>
              <a:ea typeface="+mj-ea"/>
              <a:cs typeface="Calibri" pitchFamily="34" charset="0"/>
            </a:endParaRPr>
          </a:p>
        </p:txBody>
      </p:sp>
      <p:sp>
        <p:nvSpPr>
          <p:cNvPr id="25" name="Rectangle 24"/>
          <p:cNvSpPr/>
          <p:nvPr/>
        </p:nvSpPr>
        <p:spPr>
          <a:xfrm>
            <a:off x="1979613" y="1412875"/>
            <a:ext cx="3581400" cy="1469473"/>
          </a:xfrm>
          <a:prstGeom prst="rect">
            <a:avLst/>
          </a:prstGeom>
          <a:noFill/>
          <a:ln w="19050">
            <a:noFill/>
          </a:ln>
        </p:spPr>
        <p:txBody>
          <a:bodyPr/>
          <a:lstStyle/>
          <a:p>
            <a:pPr algn="just">
              <a:defRPr/>
            </a:pPr>
            <a:r>
              <a:rPr lang="fr-FR" sz="1100">
                <a:solidFill>
                  <a:schemeClr val="accent6">
                    <a:lumMod val="75000"/>
                    <a:lumOff val="25000"/>
                  </a:schemeClr>
                </a:solidFill>
                <a:latin typeface="+mn-lt"/>
                <a:cs typeface="Calibri" pitchFamily="34" charset="0"/>
              </a:rPr>
              <a:t>La signature des fiches validées AGGIR se rencontre dans 2 cas : </a:t>
            </a:r>
          </a:p>
          <a:p>
            <a:pPr algn="just">
              <a:defRPr/>
            </a:pPr>
            <a:r>
              <a:rPr lang="fr-FR" sz="1100">
                <a:solidFill>
                  <a:schemeClr val="accent6">
                    <a:lumMod val="75000"/>
                    <a:lumOff val="25000"/>
                  </a:schemeClr>
                </a:solidFill>
                <a:latin typeface="+mn-lt"/>
                <a:cs typeface="Calibri" pitchFamily="34" charset="0"/>
              </a:rPr>
              <a:t>- Une validation en plusieurs fois :  Il est alors possible de signer uniquement les fiches qui ont été validées. Les autres fiches peuvent être validées dans un deuxième temps. </a:t>
            </a:r>
          </a:p>
          <a:p>
            <a:pPr algn="just">
              <a:defRPr/>
            </a:pPr>
            <a:r>
              <a:rPr lang="fr-FR" sz="1100">
                <a:solidFill>
                  <a:schemeClr val="accent6">
                    <a:lumMod val="75000"/>
                    <a:lumOff val="25000"/>
                  </a:schemeClr>
                </a:solidFill>
                <a:latin typeface="+mn-lt"/>
                <a:cs typeface="Calibri" pitchFamily="34" charset="0"/>
              </a:rPr>
              <a:t>- Toutes les fiches ont été validées (à l’exception des fiches à destination de la CRCM).</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0899" y="1419300"/>
            <a:ext cx="3384426" cy="2927278"/>
          </a:xfrm>
          <a:prstGeom prst="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22" name="Rectangle 21"/>
          <p:cNvSpPr/>
          <p:nvPr/>
        </p:nvSpPr>
        <p:spPr bwMode="auto">
          <a:xfrm>
            <a:off x="6819901" y="2743200"/>
            <a:ext cx="2241550" cy="4318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21" name="Rectangle 20"/>
          <p:cNvSpPr/>
          <p:nvPr/>
        </p:nvSpPr>
        <p:spPr bwMode="auto">
          <a:xfrm>
            <a:off x="8277225" y="4184650"/>
            <a:ext cx="784226" cy="13335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899" y="4781540"/>
            <a:ext cx="3384426" cy="1150526"/>
          </a:xfrm>
          <a:prstGeom prst="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bwMode="auto">
          <a:xfrm>
            <a:off x="7683501" y="5512966"/>
            <a:ext cx="698499" cy="2159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1" name="Rectangle 10"/>
          <p:cNvSpPr/>
          <p:nvPr/>
        </p:nvSpPr>
        <p:spPr bwMode="gray">
          <a:xfrm>
            <a:off x="1588" y="1241403"/>
            <a:ext cx="1835150" cy="5315916"/>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cs typeface="Calibri" pitchFamily="34" charset="0"/>
              </a:rPr>
              <a:t>.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4"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5"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6"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7"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cs typeface="Calibri" pitchFamily="34" charset="0"/>
              </a:rPr>
              <a:t>2.2 </a:t>
            </a:r>
            <a:r>
              <a:rPr lang="fr-FR" sz="850" u="sng" kern="0">
                <a:solidFill>
                  <a:schemeClr val="accent1"/>
                </a:solidFill>
                <a:hlinkClick r:id="rId8" action="ppaction://hlinksldjump"/>
              </a:rPr>
              <a:t>Importer le fichier </a:t>
            </a:r>
            <a:endParaRPr lang="fr-FR" sz="850" u="sng" kern="0">
              <a:solidFill>
                <a:schemeClr val="accent1"/>
              </a:solidFill>
            </a:endParaRPr>
          </a:p>
          <a:p>
            <a:pPr marL="0" lvl="2" indent="92075">
              <a:spcBef>
                <a:spcPts val="0"/>
              </a:spcBef>
              <a:spcAft>
                <a:spcPts val="50"/>
              </a:spcAft>
              <a:defRPr/>
            </a:pPr>
            <a:r>
              <a:rPr lang="fr-FR" sz="850" kern="0">
                <a:solidFill>
                  <a:srgbClr val="000000"/>
                </a:solidFill>
                <a:hlinkClick r:id="rId9" action="ppaction://hlinksldjump"/>
              </a:rPr>
              <a:t>2.3 </a:t>
            </a:r>
            <a:r>
              <a:rPr lang="fr-FR" sz="850" u="sng" kern="0">
                <a:solidFill>
                  <a:schemeClr val="accent1"/>
                </a:solidFill>
                <a:hlinkClick r:id="rId9" action="ppaction://hlinksldjump"/>
              </a:rPr>
              <a:t>Contrôler et finaliser l’import</a:t>
            </a:r>
            <a:endParaRPr lang="fr-FR" sz="850" u="sng" kern="0">
              <a:solidFill>
                <a:schemeClr val="accent1"/>
              </a:solidFill>
            </a:endParaRPr>
          </a:p>
          <a:p>
            <a:pPr marL="0" lvl="2">
              <a:spcBef>
                <a:spcPts val="0"/>
              </a:spcBef>
              <a:spcAft>
                <a:spcPts val="50"/>
              </a:spcAft>
              <a:defRPr/>
            </a:pPr>
            <a:r>
              <a:rPr lang="fr-FR" sz="850">
                <a:cs typeface="Calibri" pitchFamily="34" charset="0"/>
              </a:rPr>
              <a:t>3. Saisir une étude</a:t>
            </a:r>
            <a:endParaRPr lang="fr-FR" sz="850" kern="0"/>
          </a:p>
          <a:p>
            <a:pPr marL="0" lvl="2" indent="92075">
              <a:spcBef>
                <a:spcPts val="0"/>
              </a:spcBef>
              <a:spcAft>
                <a:spcPts val="50"/>
              </a:spcAft>
              <a:defRPr/>
            </a:pPr>
            <a:r>
              <a:rPr lang="fr-FR" sz="850">
                <a:cs typeface="Calibri" pitchFamily="34" charset="0"/>
              </a:rPr>
              <a:t>3.1 </a:t>
            </a:r>
            <a:r>
              <a:rPr lang="fr-FR" sz="850" u="sng" kern="0">
                <a:solidFill>
                  <a:schemeClr val="accent1"/>
                </a:solidFill>
                <a:hlinkClick r:id="rId10" action="ppaction://hlinksldjump"/>
              </a:rPr>
              <a:t>Initialiser le service</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3.2 </a:t>
            </a:r>
            <a:r>
              <a:rPr lang="fr-FR" sz="850" u="sng" kern="0">
                <a:solidFill>
                  <a:schemeClr val="accent1"/>
                </a:solidFill>
                <a:hlinkClick r:id="rId11" action="ppaction://hlinksldjump"/>
              </a:rPr>
              <a:t>Créer les fiches personnes</a:t>
            </a:r>
            <a:endParaRPr lang="fr-FR" sz="850" u="sng" kern="0">
              <a:solidFill>
                <a:schemeClr val="accent1"/>
              </a:solidFill>
            </a:endParaRPr>
          </a:p>
          <a:p>
            <a:pPr marL="0" lvl="2" indent="92075">
              <a:spcBef>
                <a:spcPts val="0"/>
              </a:spcBef>
              <a:spcAft>
                <a:spcPts val="50"/>
              </a:spcAft>
              <a:defRPr/>
            </a:pPr>
            <a:r>
              <a:rPr lang="fr-FR" sz="850">
                <a:cs typeface="Calibri" pitchFamily="34" charset="0"/>
              </a:rPr>
              <a:t>3.3 </a:t>
            </a:r>
            <a:r>
              <a:rPr lang="fr-FR" sz="850" u="sng" kern="0">
                <a:solidFill>
                  <a:schemeClr val="accent1"/>
                </a:solidFill>
                <a:hlinkClick r:id="rId12" action="ppaction://hlinksldjump"/>
              </a:rPr>
              <a:t>Saisir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3.4 </a:t>
            </a:r>
            <a:r>
              <a:rPr lang="fr-FR" sz="850" u="sng" kern="0">
                <a:solidFill>
                  <a:schemeClr val="accent1"/>
                </a:solidFill>
                <a:hlinkClick r:id="rId13" action="ppaction://hlinksldjump"/>
              </a:rPr>
              <a:t>Saisir le volet PATHOS </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3.5 </a:t>
            </a:r>
            <a:r>
              <a:rPr lang="fr-FR" sz="850" u="sng" kern="0">
                <a:solidFill>
                  <a:schemeClr val="accent1"/>
                </a:solidFill>
                <a:hlinkClick r:id="rId14" action="ppaction://hlinksldjump"/>
              </a:rPr>
              <a:t>Contrôler les volets</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3.6 </a:t>
            </a:r>
            <a:r>
              <a:rPr lang="fr-FR" sz="850" u="sng" kern="0">
                <a:solidFill>
                  <a:schemeClr val="accent1"/>
                </a:solidFill>
                <a:hlinkClick r:id="rId15" action="ppaction://hlinksldjump"/>
              </a:rPr>
              <a:t>Finaliser l’étude</a:t>
            </a:r>
            <a:endParaRPr lang="fr-FR" sz="850" u="sng" kern="0">
              <a:solidFill>
                <a:schemeClr val="accent1"/>
              </a:solidFill>
            </a:endParaRPr>
          </a:p>
          <a:p>
            <a:pPr marL="0" lvl="2">
              <a:spcBef>
                <a:spcPts val="0"/>
              </a:spcBef>
              <a:spcAft>
                <a:spcPts val="50"/>
              </a:spcAft>
              <a:defRPr/>
            </a:pPr>
            <a:r>
              <a:rPr lang="fr-FR" sz="850">
                <a:cs typeface="Calibri" pitchFamily="34" charset="0"/>
              </a:rPr>
              <a:t>4. Valider une étude</a:t>
            </a:r>
            <a:endParaRPr lang="fr-FR" sz="850" kern="0">
              <a:solidFill>
                <a:srgbClr val="000000"/>
              </a:solidFill>
            </a:endParaRPr>
          </a:p>
          <a:p>
            <a:pPr marL="0" lvl="2" indent="92075">
              <a:spcBef>
                <a:spcPts val="0"/>
              </a:spcBef>
              <a:spcAft>
                <a:spcPts val="50"/>
              </a:spcAft>
              <a:defRPr/>
            </a:pPr>
            <a:r>
              <a:rPr lang="fr-FR" sz="850">
                <a:cs typeface="Calibri" pitchFamily="34" charset="0"/>
              </a:rPr>
              <a:t>4.1 </a:t>
            </a:r>
            <a:r>
              <a:rPr lang="fr-FR" sz="850" u="sng" kern="0">
                <a:solidFill>
                  <a:schemeClr val="accent1"/>
                </a:solidFill>
                <a:hlinkClick r:id="rId16" action="ppaction://hlinksldjump"/>
              </a:rPr>
              <a:t>Modifier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4.2 </a:t>
            </a:r>
            <a:r>
              <a:rPr lang="fr-FR" sz="850" u="sng" kern="0">
                <a:solidFill>
                  <a:schemeClr val="accent1"/>
                </a:solidFill>
                <a:hlinkClick r:id="rId17" action="ppaction://hlinksldjump"/>
              </a:rPr>
              <a:t>Modifier le volet PATHOS</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4.3 </a:t>
            </a:r>
            <a:r>
              <a:rPr lang="fr-FR" sz="850" u="sng" kern="0">
                <a:solidFill>
                  <a:schemeClr val="accent1"/>
                </a:solidFill>
                <a:hlinkClick r:id="rId18" action="ppaction://hlinksldjump"/>
              </a:rPr>
              <a:t>Saisir une fiche argumentaire</a:t>
            </a:r>
            <a:endParaRPr lang="fr-FR" sz="850" u="sng" kern="0">
              <a:solidFill>
                <a:schemeClr val="accent1"/>
              </a:solidFill>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b="1">
                <a:cs typeface="Calibri" pitchFamily="34" charset="0"/>
              </a:rPr>
              <a:t>5.1 </a:t>
            </a:r>
            <a:r>
              <a:rPr lang="fr-FR" sz="850" b="1" kern="0">
                <a:solidFill>
                  <a:srgbClr val="000000"/>
                </a:solidFill>
              </a:rPr>
              <a:t>Signer les fiches validées</a:t>
            </a:r>
            <a:endParaRPr lang="fr-FR" sz="850" b="1">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19"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20"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1"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2"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3"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4"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5"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6" action="ppaction://hlinksldjump"/>
              </a:rPr>
              <a:t>É</a:t>
            </a:r>
            <a:r>
              <a:rPr lang="fr-FR" sz="850" u="sng" kern="0">
                <a:solidFill>
                  <a:schemeClr val="accent1"/>
                </a:solidFill>
                <a:hlinkClick r:id="rId26"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7" action="ppaction://hlinksldjump"/>
              </a:rPr>
              <a:t>Editer des bilans</a:t>
            </a:r>
            <a:endParaRPr lang="fr-FR" sz="850" kern="0">
              <a:cs typeface="Calibri" pitchFamily="34" charset="0"/>
            </a:endParaRPr>
          </a:p>
        </p:txBody>
      </p:sp>
      <p:sp>
        <p:nvSpPr>
          <p:cNvPr id="17" name="ZoneTexte 28">
            <a:extLst>
              <a:ext uri="{FF2B5EF4-FFF2-40B4-BE49-F238E27FC236}">
                <a16:creationId xmlns:a16="http://schemas.microsoft.com/office/drawing/2014/main" id="{10399D7B-F8D9-44AB-9150-CF58A9DD95AD}"/>
              </a:ext>
            </a:extLst>
          </p:cNvPr>
          <p:cNvSpPr txBox="1"/>
          <p:nvPr/>
        </p:nvSpPr>
        <p:spPr>
          <a:xfrm>
            <a:off x="6487249" y="2718246"/>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18" name="ZoneTexte 48">
            <a:extLst>
              <a:ext uri="{FF2B5EF4-FFF2-40B4-BE49-F238E27FC236}">
                <a16:creationId xmlns:a16="http://schemas.microsoft.com/office/drawing/2014/main" id="{70C2212B-6E95-45E1-979C-90C0DF53CA33}"/>
              </a:ext>
            </a:extLst>
          </p:cNvPr>
          <p:cNvSpPr txBox="1"/>
          <p:nvPr/>
        </p:nvSpPr>
        <p:spPr>
          <a:xfrm>
            <a:off x="8012357" y="3858393"/>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19" name="ZoneTexte 54">
            <a:extLst>
              <a:ext uri="{FF2B5EF4-FFF2-40B4-BE49-F238E27FC236}">
                <a16:creationId xmlns:a16="http://schemas.microsoft.com/office/drawing/2014/main" id="{6FDF1169-CA87-47C0-B18C-D048FB2D0B05}"/>
              </a:ext>
            </a:extLst>
          </p:cNvPr>
          <p:cNvSpPr txBox="1"/>
          <p:nvPr/>
        </p:nvSpPr>
        <p:spPr>
          <a:xfrm>
            <a:off x="7350849" y="5436250"/>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F5CC42CF-A835-4F2E-A77C-2899A1E65357}"/>
              </a:ext>
            </a:extLst>
          </p:cNvPr>
          <p:cNvSpPr/>
          <p:nvPr/>
        </p:nvSpPr>
        <p:spPr>
          <a:xfrm>
            <a:off x="1979613" y="2883868"/>
            <a:ext cx="3581400" cy="555073"/>
          </a:xfrm>
          <a:prstGeom prst="rect">
            <a:avLst/>
          </a:prstGeom>
          <a:solidFill>
            <a:schemeClr val="bg1"/>
          </a:solidFill>
          <a:ln w="19050">
            <a:solidFill>
              <a:schemeClr val="tx1"/>
            </a:solidFill>
          </a:ln>
        </p:spPr>
        <p:txBody>
          <a:bodyPr/>
          <a:lstStyle/>
          <a:p>
            <a:pPr algn="just">
              <a:defRPr/>
            </a:pPr>
            <a:r>
              <a:rPr lang="fr-FR" sz="1100">
                <a:solidFill>
                  <a:srgbClr val="BFE10C"/>
                </a:solidFill>
                <a:latin typeface="+mn-lt"/>
                <a:cs typeface="Calibri" pitchFamily="34" charset="0"/>
                <a:sym typeface="Wingdings"/>
              </a:rPr>
              <a:t></a:t>
            </a:r>
            <a:r>
              <a:rPr lang="fr-FR" sz="1100">
                <a:latin typeface="+mn-lt"/>
                <a:cs typeface="Calibri" pitchFamily="34" charset="0"/>
              </a:rPr>
              <a:t> Cocher les 2 cases « </a:t>
            </a:r>
            <a:r>
              <a:rPr lang="fr-FR" sz="1100" i="1">
                <a:latin typeface="+mn-lt"/>
                <a:cs typeface="Calibri" pitchFamily="34" charset="0"/>
              </a:rPr>
              <a:t>Signature des fiches validées (médecin valideur CD)</a:t>
            </a:r>
            <a:r>
              <a:rPr lang="fr-FR" sz="1100">
                <a:latin typeface="+mn-lt"/>
                <a:cs typeface="Calibri" pitchFamily="34" charset="0"/>
              </a:rPr>
              <a:t> » et « </a:t>
            </a:r>
            <a:r>
              <a:rPr lang="fr-FR" sz="1100" i="1">
                <a:latin typeface="+mn-lt"/>
                <a:cs typeface="Calibri" pitchFamily="34" charset="0"/>
              </a:rPr>
              <a:t>Signature des fiches validées (médecin coordonnateur)</a:t>
            </a:r>
            <a:r>
              <a:rPr lang="fr-FR" sz="1100">
                <a:latin typeface="+mn-lt"/>
                <a:cs typeface="Calibri" pitchFamily="34" charset="0"/>
              </a:rPr>
              <a:t>»</a:t>
            </a:r>
          </a:p>
        </p:txBody>
      </p:sp>
      <p:sp>
        <p:nvSpPr>
          <p:cNvPr id="29" name="Rectangle 28">
            <a:extLst>
              <a:ext uri="{FF2B5EF4-FFF2-40B4-BE49-F238E27FC236}">
                <a16:creationId xmlns:a16="http://schemas.microsoft.com/office/drawing/2014/main" id="{105A643A-0658-4735-844D-EB28F7C00A15}"/>
              </a:ext>
            </a:extLst>
          </p:cNvPr>
          <p:cNvSpPr/>
          <p:nvPr/>
        </p:nvSpPr>
        <p:spPr>
          <a:xfrm>
            <a:off x="1979613" y="3480210"/>
            <a:ext cx="3581400" cy="455682"/>
          </a:xfrm>
          <a:prstGeom prst="rect">
            <a:avLst/>
          </a:prstGeom>
          <a:noFill/>
          <a:ln w="19050">
            <a:noFill/>
          </a:ln>
        </p:spPr>
        <p:txBody>
          <a:bodyPr/>
          <a:lstStyle/>
          <a:p>
            <a:pPr marL="0" lvl="2" algn="just">
              <a:defRPr/>
            </a:pPr>
            <a:r>
              <a:rPr lang="fr-FR" sz="1100">
                <a:solidFill>
                  <a:schemeClr val="accent1"/>
                </a:solidFill>
                <a:latin typeface="+mn-lt"/>
                <a:cs typeface="Calibri" pitchFamily="34" charset="0"/>
              </a:rPr>
              <a:t>Les 2 cases doivent être cochées pour activer l’enregistrement de la signature.</a:t>
            </a:r>
          </a:p>
        </p:txBody>
      </p:sp>
      <p:sp>
        <p:nvSpPr>
          <p:cNvPr id="30" name="Rectangle 29">
            <a:extLst>
              <a:ext uri="{FF2B5EF4-FFF2-40B4-BE49-F238E27FC236}">
                <a16:creationId xmlns:a16="http://schemas.microsoft.com/office/drawing/2014/main" id="{8ADB0E0A-58E1-41D1-8C42-DDC352B19824}"/>
              </a:ext>
            </a:extLst>
          </p:cNvPr>
          <p:cNvSpPr/>
          <p:nvPr/>
        </p:nvSpPr>
        <p:spPr>
          <a:xfrm>
            <a:off x="1979613" y="3957289"/>
            <a:ext cx="3581400" cy="276777"/>
          </a:xfrm>
          <a:prstGeom prst="rect">
            <a:avLst/>
          </a:prstGeom>
          <a:solidFill>
            <a:schemeClr val="bg1"/>
          </a:solidFill>
          <a:ln w="19050">
            <a:solidFill>
              <a:schemeClr val="tx1"/>
            </a:solidFill>
          </a:ln>
        </p:spPr>
        <p:txBody>
          <a:bodyPr/>
          <a:lstStyle/>
          <a:p>
            <a:pPr marL="0" lvl="2" algn="just">
              <a:defRPr/>
            </a:pPr>
            <a:r>
              <a:rPr lang="fr-FR" sz="1100">
                <a:solidFill>
                  <a:srgbClr val="BFE10C"/>
                </a:solidFill>
                <a:latin typeface="+mn-lt"/>
                <a:cs typeface="Calibri" pitchFamily="34" charset="0"/>
                <a:sym typeface="Wingdings"/>
              </a:rPr>
              <a:t></a:t>
            </a:r>
            <a:r>
              <a:rPr lang="fr-FR" sz="1100">
                <a:latin typeface="+mn-lt"/>
                <a:cs typeface="Calibri" pitchFamily="34" charset="0"/>
              </a:rPr>
              <a:t> Cliquer sur le bouton « </a:t>
            </a:r>
            <a:r>
              <a:rPr lang="fr-FR" sz="1100" i="1">
                <a:latin typeface="+mn-lt"/>
                <a:cs typeface="Calibri" pitchFamily="34" charset="0"/>
              </a:rPr>
              <a:t>Enregistrer la signature</a:t>
            </a:r>
            <a:r>
              <a:rPr lang="fr-FR" sz="1100">
                <a:latin typeface="+mn-lt"/>
                <a:cs typeface="Calibri" pitchFamily="34" charset="0"/>
              </a:rPr>
              <a:t>»</a:t>
            </a:r>
            <a:endParaRPr lang="fr-FR" sz="1100">
              <a:solidFill>
                <a:schemeClr val="accent1"/>
              </a:solidFill>
              <a:latin typeface="+mn-lt"/>
              <a:cs typeface="Calibri" pitchFamily="34" charset="0"/>
            </a:endParaRPr>
          </a:p>
        </p:txBody>
      </p:sp>
      <p:sp>
        <p:nvSpPr>
          <p:cNvPr id="31" name="Rectangle 30">
            <a:extLst>
              <a:ext uri="{FF2B5EF4-FFF2-40B4-BE49-F238E27FC236}">
                <a16:creationId xmlns:a16="http://schemas.microsoft.com/office/drawing/2014/main" id="{727C7A40-BAC9-411F-BDA4-E6DF9ED022BD}"/>
              </a:ext>
            </a:extLst>
          </p:cNvPr>
          <p:cNvSpPr/>
          <p:nvPr/>
        </p:nvSpPr>
        <p:spPr>
          <a:xfrm>
            <a:off x="1979613" y="4305158"/>
            <a:ext cx="3581400" cy="972516"/>
          </a:xfrm>
          <a:prstGeom prst="rect">
            <a:avLst/>
          </a:prstGeom>
          <a:noFill/>
          <a:ln w="19050">
            <a:noFill/>
          </a:ln>
        </p:spPr>
        <p:txBody>
          <a:bodyPr/>
          <a:lstStyle/>
          <a:p>
            <a:pPr marL="0" lvl="2" algn="just">
              <a:defRPr/>
            </a:pPr>
            <a:r>
              <a:rPr lang="fr-FR" sz="1100">
                <a:solidFill>
                  <a:schemeClr val="accent1"/>
                </a:solidFill>
                <a:latin typeface="+mn-lt"/>
                <a:cs typeface="Calibri" pitchFamily="34" charset="0"/>
              </a:rPr>
              <a:t>Une fenêtre s’affiche : </a:t>
            </a:r>
            <a:r>
              <a:rPr lang="fr-FR" sz="1100" u="sng">
                <a:solidFill>
                  <a:schemeClr val="accent1"/>
                </a:solidFill>
                <a:latin typeface="+mn-lt"/>
                <a:cs typeface="Calibri" pitchFamily="34" charset="0"/>
              </a:rPr>
              <a:t>Le médecin coordonnateur </a:t>
            </a:r>
            <a:r>
              <a:rPr lang="fr-FR" sz="1100">
                <a:solidFill>
                  <a:schemeClr val="accent1"/>
                </a:solidFill>
                <a:latin typeface="+mn-lt"/>
                <a:cs typeface="Calibri" pitchFamily="34" charset="0"/>
              </a:rPr>
              <a:t>doit s’authentifier pour valider la signature des fiches ; l’étude étant en validation sous le login du médecin valideur cela permet de sécuriser la validation des fiches pour les deux médecins.</a:t>
            </a:r>
          </a:p>
        </p:txBody>
      </p:sp>
      <p:sp>
        <p:nvSpPr>
          <p:cNvPr id="32" name="Rectangle 31">
            <a:extLst>
              <a:ext uri="{FF2B5EF4-FFF2-40B4-BE49-F238E27FC236}">
                <a16:creationId xmlns:a16="http://schemas.microsoft.com/office/drawing/2014/main" id="{EF4FFF7D-8E41-4629-BBC7-961B29613726}"/>
              </a:ext>
            </a:extLst>
          </p:cNvPr>
          <p:cNvSpPr/>
          <p:nvPr/>
        </p:nvSpPr>
        <p:spPr>
          <a:xfrm>
            <a:off x="1979613" y="5269250"/>
            <a:ext cx="3581400" cy="459616"/>
          </a:xfrm>
          <a:prstGeom prst="rect">
            <a:avLst/>
          </a:prstGeom>
          <a:solidFill>
            <a:schemeClr val="bg1"/>
          </a:solidFill>
          <a:ln w="19050">
            <a:solidFill>
              <a:schemeClr val="tx1"/>
            </a:solidFill>
          </a:ln>
        </p:spPr>
        <p:txBody>
          <a:bodyPr/>
          <a:lstStyle/>
          <a:p>
            <a:pPr marL="0" lvl="2" algn="just">
              <a:defRPr/>
            </a:pPr>
            <a:r>
              <a:rPr lang="fr-FR" sz="1100">
                <a:solidFill>
                  <a:srgbClr val="BFE10C"/>
                </a:solidFill>
                <a:latin typeface="+mn-lt"/>
                <a:cs typeface="Calibri" pitchFamily="34" charset="0"/>
                <a:sym typeface="Wingdings"/>
              </a:rPr>
              <a:t></a:t>
            </a:r>
            <a:r>
              <a:rPr lang="fr-FR" sz="1100">
                <a:latin typeface="+mn-lt"/>
                <a:cs typeface="Calibri" pitchFamily="34" charset="0"/>
              </a:rPr>
              <a:t> Saisir l’identifiant et le mot de passe du médecin coordonnateur puis cliquer sur « </a:t>
            </a:r>
            <a:r>
              <a:rPr lang="fr-FR" sz="1100" i="1">
                <a:latin typeface="+mn-lt"/>
                <a:cs typeface="Calibri" pitchFamily="34" charset="0"/>
              </a:rPr>
              <a:t>S’authentifier</a:t>
            </a:r>
            <a:r>
              <a:rPr lang="fr-FR" sz="1100">
                <a:latin typeface="+mn-lt"/>
                <a:cs typeface="Calibri" pitchFamily="34" charset="0"/>
              </a:rPr>
              <a:t> »</a:t>
            </a:r>
          </a:p>
        </p:txBody>
      </p:sp>
      <p:sp>
        <p:nvSpPr>
          <p:cNvPr id="33" name="Rectangle 32">
            <a:extLst>
              <a:ext uri="{FF2B5EF4-FFF2-40B4-BE49-F238E27FC236}">
                <a16:creationId xmlns:a16="http://schemas.microsoft.com/office/drawing/2014/main" id="{F0E127E3-619B-4DA6-A70A-9AFABE80B114}"/>
              </a:ext>
            </a:extLst>
          </p:cNvPr>
          <p:cNvSpPr/>
          <p:nvPr/>
        </p:nvSpPr>
        <p:spPr>
          <a:xfrm>
            <a:off x="1979613" y="5805963"/>
            <a:ext cx="3581400" cy="515316"/>
          </a:xfrm>
          <a:prstGeom prst="rect">
            <a:avLst/>
          </a:prstGeom>
          <a:solidFill>
            <a:schemeClr val="bg1"/>
          </a:solidFill>
          <a:ln w="19050">
            <a:solidFill>
              <a:schemeClr val="tx1"/>
            </a:solidFill>
          </a:ln>
        </p:spPr>
        <p:txBody>
          <a:bodyPr/>
          <a:lstStyle/>
          <a:p>
            <a:pPr marL="0" lvl="2" algn="just">
              <a:defRPr/>
            </a:pPr>
            <a:r>
              <a:rPr lang="fr-FR" sz="1100">
                <a:solidFill>
                  <a:schemeClr val="accent1"/>
                </a:solidFill>
                <a:latin typeface="+mn-lt"/>
                <a:cs typeface="Calibri" pitchFamily="34" charset="0"/>
              </a:rPr>
              <a:t>Un message de confirmation de l’enregistrement de la signature s’affiche, cliquer sur « </a:t>
            </a:r>
            <a:r>
              <a:rPr lang="fr-FR" sz="1100" i="1">
                <a:solidFill>
                  <a:schemeClr val="accent1"/>
                </a:solidFill>
                <a:latin typeface="+mn-lt"/>
                <a:cs typeface="Calibri" pitchFamily="34" charset="0"/>
              </a:rPr>
              <a:t>OK</a:t>
            </a:r>
            <a:r>
              <a:rPr lang="fr-FR" sz="1100">
                <a:solidFill>
                  <a:schemeClr val="accent1"/>
                </a:solidFill>
                <a:latin typeface="+mn-lt"/>
                <a:cs typeface="Calibri" pitchFamily="34" charset="0"/>
              </a:rPr>
              <a:t> »</a:t>
            </a:r>
          </a:p>
        </p:txBody>
      </p:sp>
      <p:sp>
        <p:nvSpPr>
          <p:cNvPr id="20" name="ZoneTexte 69">
            <a:hlinkClick r:id="rId6" action="ppaction://hlinksldjump"/>
            <a:extLst>
              <a:ext uri="{FF2B5EF4-FFF2-40B4-BE49-F238E27FC236}">
                <a16:creationId xmlns:a16="http://schemas.microsoft.com/office/drawing/2014/main" id="{3E4E28A1-FFA9-4DFF-9105-750A94325717}"/>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8" action="ppaction://hlinksldjump"/>
              </a:rPr>
              <a:t>Sommaire</a:t>
            </a:r>
            <a:endParaRPr lang="fr-FR" sz="1200">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392" t="30776" r="24688" b="8797"/>
          <a:stretch/>
        </p:blipFill>
        <p:spPr bwMode="auto">
          <a:xfrm>
            <a:off x="4415262" y="1292010"/>
            <a:ext cx="4681810" cy="3112350"/>
          </a:xfrm>
          <a:prstGeom prst="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0" y="4448430"/>
            <a:ext cx="1836738"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j-lt"/>
                <a:cs typeface="+mn-cs"/>
              </a:rPr>
              <a:t>Signer l’étude AGGIR</a:t>
            </a:r>
            <a:endParaRPr lang="fr-FR" sz="2000" b="1">
              <a:solidFill>
                <a:schemeClr val="tx1">
                  <a:lumMod val="75000"/>
                  <a:lumOff val="25000"/>
                </a:schemeClr>
              </a:solidFill>
              <a:latin typeface="+mj-lt"/>
              <a:ea typeface="+mj-ea"/>
              <a:cs typeface="Calibri" pitchFamily="34" charset="0"/>
            </a:endParaRPr>
          </a:p>
        </p:txBody>
      </p:sp>
      <p:sp>
        <p:nvSpPr>
          <p:cNvPr id="22" name="Rectangle 21"/>
          <p:cNvSpPr/>
          <p:nvPr/>
        </p:nvSpPr>
        <p:spPr bwMode="auto">
          <a:xfrm>
            <a:off x="6691315" y="2604345"/>
            <a:ext cx="2347912" cy="48768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23" name="Rectangle 22"/>
          <p:cNvSpPr/>
          <p:nvPr/>
        </p:nvSpPr>
        <p:spPr bwMode="auto">
          <a:xfrm>
            <a:off x="8248146" y="4224180"/>
            <a:ext cx="791081" cy="14144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025" t="45556" r="34578" b="37485"/>
          <a:stretch/>
        </p:blipFill>
        <p:spPr bwMode="auto">
          <a:xfrm>
            <a:off x="6048030" y="4587639"/>
            <a:ext cx="2182814" cy="66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bwMode="auto">
          <a:xfrm>
            <a:off x="7334699" y="5051321"/>
            <a:ext cx="450850" cy="144464"/>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5" name="Rectangle 14"/>
          <p:cNvSpPr/>
          <p:nvPr/>
        </p:nvSpPr>
        <p:spPr bwMode="gray">
          <a:xfrm>
            <a:off x="1588" y="1241402"/>
            <a:ext cx="1835150" cy="5299439"/>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cs typeface="Calibri" pitchFamily="34" charset="0"/>
              </a:rPr>
              <a:t>.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4"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5"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6"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7"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cs typeface="Calibri" pitchFamily="34" charset="0"/>
              </a:rPr>
              <a:t>2.2 </a:t>
            </a:r>
            <a:r>
              <a:rPr lang="fr-FR" sz="850" u="sng" kern="0">
                <a:solidFill>
                  <a:schemeClr val="accent1"/>
                </a:solidFill>
                <a:hlinkClick r:id="rId8" action="ppaction://hlinksldjump"/>
              </a:rPr>
              <a:t>Importer le fichier </a:t>
            </a:r>
            <a:endParaRPr lang="fr-FR" sz="850" u="sng" kern="0">
              <a:solidFill>
                <a:schemeClr val="accent1"/>
              </a:solidFill>
            </a:endParaRPr>
          </a:p>
          <a:p>
            <a:pPr marL="0" lvl="2" indent="92075">
              <a:spcBef>
                <a:spcPts val="0"/>
              </a:spcBef>
              <a:spcAft>
                <a:spcPts val="50"/>
              </a:spcAft>
              <a:defRPr/>
            </a:pPr>
            <a:r>
              <a:rPr lang="fr-FR" sz="850" kern="0">
                <a:solidFill>
                  <a:srgbClr val="000000"/>
                </a:solidFill>
                <a:hlinkClick r:id="rId9" action="ppaction://hlinksldjump"/>
              </a:rPr>
              <a:t>2.3 </a:t>
            </a:r>
            <a:r>
              <a:rPr lang="fr-FR" sz="850" u="sng" kern="0">
                <a:solidFill>
                  <a:schemeClr val="accent1"/>
                </a:solidFill>
                <a:hlinkClick r:id="rId9" action="ppaction://hlinksldjump"/>
              </a:rPr>
              <a:t>Contrôler et finaliser l’import</a:t>
            </a:r>
            <a:endParaRPr lang="fr-FR" sz="850" u="sng" kern="0">
              <a:solidFill>
                <a:schemeClr val="accent1"/>
              </a:solidFill>
            </a:endParaRPr>
          </a:p>
          <a:p>
            <a:pPr marL="0" lvl="2">
              <a:spcBef>
                <a:spcPts val="0"/>
              </a:spcBef>
              <a:spcAft>
                <a:spcPts val="50"/>
              </a:spcAft>
              <a:defRPr/>
            </a:pPr>
            <a:r>
              <a:rPr lang="fr-FR" sz="850">
                <a:cs typeface="Calibri" pitchFamily="34" charset="0"/>
              </a:rPr>
              <a:t>3. Saisir une étude</a:t>
            </a:r>
            <a:endParaRPr lang="fr-FR" sz="850" kern="0"/>
          </a:p>
          <a:p>
            <a:pPr marL="0" lvl="2" indent="92075">
              <a:spcBef>
                <a:spcPts val="0"/>
              </a:spcBef>
              <a:spcAft>
                <a:spcPts val="50"/>
              </a:spcAft>
              <a:defRPr/>
            </a:pPr>
            <a:r>
              <a:rPr lang="fr-FR" sz="850">
                <a:cs typeface="Calibri" pitchFamily="34" charset="0"/>
              </a:rPr>
              <a:t>3.1 </a:t>
            </a:r>
            <a:r>
              <a:rPr lang="fr-FR" sz="850" u="sng" kern="0">
                <a:solidFill>
                  <a:schemeClr val="accent1"/>
                </a:solidFill>
                <a:hlinkClick r:id="rId10" action="ppaction://hlinksldjump"/>
              </a:rPr>
              <a:t>Initialiser le service</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3.2 </a:t>
            </a:r>
            <a:r>
              <a:rPr lang="fr-FR" sz="850" u="sng" kern="0">
                <a:solidFill>
                  <a:schemeClr val="accent1"/>
                </a:solidFill>
                <a:hlinkClick r:id="rId11" action="ppaction://hlinksldjump"/>
              </a:rPr>
              <a:t>Créer les fiches personnes</a:t>
            </a:r>
            <a:endParaRPr lang="fr-FR" sz="850" u="sng" kern="0">
              <a:solidFill>
                <a:schemeClr val="accent1"/>
              </a:solidFill>
            </a:endParaRPr>
          </a:p>
          <a:p>
            <a:pPr marL="0" lvl="2" indent="92075">
              <a:spcBef>
                <a:spcPts val="0"/>
              </a:spcBef>
              <a:spcAft>
                <a:spcPts val="50"/>
              </a:spcAft>
              <a:defRPr/>
            </a:pPr>
            <a:r>
              <a:rPr lang="fr-FR" sz="850">
                <a:cs typeface="Calibri" pitchFamily="34" charset="0"/>
              </a:rPr>
              <a:t>3.3 </a:t>
            </a:r>
            <a:r>
              <a:rPr lang="fr-FR" sz="850" u="sng" kern="0">
                <a:solidFill>
                  <a:schemeClr val="accent1"/>
                </a:solidFill>
                <a:hlinkClick r:id="rId12" action="ppaction://hlinksldjump"/>
              </a:rPr>
              <a:t>Saisir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3.4 </a:t>
            </a:r>
            <a:r>
              <a:rPr lang="fr-FR" sz="850" u="sng" kern="0">
                <a:solidFill>
                  <a:schemeClr val="accent1"/>
                </a:solidFill>
                <a:hlinkClick r:id="rId13" action="ppaction://hlinksldjump"/>
              </a:rPr>
              <a:t>Saisir le volet PATHOS </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3.5 </a:t>
            </a:r>
            <a:r>
              <a:rPr lang="fr-FR" sz="850" u="sng" kern="0">
                <a:solidFill>
                  <a:schemeClr val="accent1"/>
                </a:solidFill>
                <a:hlinkClick r:id="rId14" action="ppaction://hlinksldjump"/>
              </a:rPr>
              <a:t>Contrôler les volets</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3.6 </a:t>
            </a:r>
            <a:r>
              <a:rPr lang="fr-FR" sz="850" u="sng" kern="0">
                <a:solidFill>
                  <a:schemeClr val="accent1"/>
                </a:solidFill>
                <a:hlinkClick r:id="rId15" action="ppaction://hlinksldjump"/>
              </a:rPr>
              <a:t>Finaliser l’étude</a:t>
            </a:r>
            <a:endParaRPr lang="fr-FR" sz="850" u="sng" kern="0">
              <a:solidFill>
                <a:schemeClr val="accent1"/>
              </a:solidFill>
            </a:endParaRPr>
          </a:p>
          <a:p>
            <a:pPr marL="0" lvl="2">
              <a:spcBef>
                <a:spcPts val="0"/>
              </a:spcBef>
              <a:spcAft>
                <a:spcPts val="50"/>
              </a:spcAft>
              <a:defRPr/>
            </a:pPr>
            <a:r>
              <a:rPr lang="fr-FR" sz="850">
                <a:cs typeface="Calibri" pitchFamily="34" charset="0"/>
              </a:rPr>
              <a:t>4. Valider une étude</a:t>
            </a:r>
            <a:endParaRPr lang="fr-FR" sz="850" kern="0">
              <a:solidFill>
                <a:srgbClr val="000000"/>
              </a:solidFill>
            </a:endParaRPr>
          </a:p>
          <a:p>
            <a:pPr marL="0" lvl="2" indent="92075">
              <a:spcBef>
                <a:spcPts val="0"/>
              </a:spcBef>
              <a:spcAft>
                <a:spcPts val="50"/>
              </a:spcAft>
              <a:defRPr/>
            </a:pPr>
            <a:r>
              <a:rPr lang="fr-FR" sz="850">
                <a:cs typeface="Calibri" pitchFamily="34" charset="0"/>
              </a:rPr>
              <a:t>4.1 </a:t>
            </a:r>
            <a:r>
              <a:rPr lang="fr-FR" sz="850" u="sng" kern="0">
                <a:solidFill>
                  <a:schemeClr val="accent1"/>
                </a:solidFill>
                <a:hlinkClick r:id="rId16" action="ppaction://hlinksldjump"/>
              </a:rPr>
              <a:t>Modifier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4.2 </a:t>
            </a:r>
            <a:r>
              <a:rPr lang="fr-FR" sz="850" u="sng" kern="0">
                <a:solidFill>
                  <a:schemeClr val="accent1"/>
                </a:solidFill>
                <a:hlinkClick r:id="rId17" action="ppaction://hlinksldjump"/>
              </a:rPr>
              <a:t>Modifier le volet PATHOS</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4.3 </a:t>
            </a:r>
            <a:r>
              <a:rPr lang="fr-FR" sz="850" u="sng" kern="0">
                <a:solidFill>
                  <a:schemeClr val="accent1"/>
                </a:solidFill>
                <a:hlinkClick r:id="rId18" action="ppaction://hlinksldjump"/>
              </a:rPr>
              <a:t>Saisir une fiche argumentaire</a:t>
            </a:r>
            <a:endParaRPr lang="fr-FR" sz="850" u="sng" kern="0">
              <a:solidFill>
                <a:schemeClr val="accent1"/>
              </a:solidFill>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cs typeface="Calibri" pitchFamily="34" charset="0"/>
              </a:rPr>
              <a:t>5.1 </a:t>
            </a:r>
            <a:r>
              <a:rPr lang="fr-FR" sz="850" u="sng" kern="0">
                <a:solidFill>
                  <a:schemeClr val="accent1"/>
                </a:solidFill>
                <a:hlinkClick r:id="rId19" action="ppaction://hlinksldjump"/>
              </a:rPr>
              <a:t>Signer les fiches validées</a:t>
            </a:r>
            <a:endParaRPr lang="fr-FR" sz="850" u="sng">
              <a:solidFill>
                <a:schemeClr val="accent1"/>
              </a:solidFill>
              <a:cs typeface="Calibri" pitchFamily="34" charset="0"/>
            </a:endParaRPr>
          </a:p>
          <a:p>
            <a:pPr marL="0" lvl="2" indent="87313">
              <a:spcBef>
                <a:spcPts val="0"/>
              </a:spcBef>
              <a:spcAft>
                <a:spcPts val="50"/>
              </a:spcAft>
              <a:defRPr/>
            </a:pPr>
            <a:r>
              <a:rPr lang="fr-FR" sz="850" b="1">
                <a:cs typeface="Calibri" pitchFamily="34" charset="0"/>
              </a:rPr>
              <a:t>5.2 </a:t>
            </a:r>
            <a:r>
              <a:rPr lang="fr-FR" sz="850" b="1" kern="0">
                <a:solidFill>
                  <a:srgbClr val="000000"/>
                </a:solidFill>
              </a:rPr>
              <a:t>Signer l’étude </a:t>
            </a: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20"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1"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2"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3"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4"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5"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6" action="ppaction://hlinksldjump"/>
              </a:rPr>
              <a:t>É</a:t>
            </a:r>
            <a:r>
              <a:rPr lang="fr-FR" sz="850" u="sng" kern="0">
                <a:solidFill>
                  <a:schemeClr val="accent1"/>
                </a:solidFill>
                <a:hlinkClick r:id="rId26"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7" action="ppaction://hlinksldjump"/>
              </a:rPr>
              <a:t>Editer des bilans</a:t>
            </a:r>
            <a:endParaRPr lang="fr-FR" sz="850" kern="0">
              <a:cs typeface="Calibri" pitchFamily="34" charset="0"/>
            </a:endParaRPr>
          </a:p>
        </p:txBody>
      </p:sp>
      <p:sp>
        <p:nvSpPr>
          <p:cNvPr id="16" name="ZoneTexte 28">
            <a:extLst>
              <a:ext uri="{FF2B5EF4-FFF2-40B4-BE49-F238E27FC236}">
                <a16:creationId xmlns:a16="http://schemas.microsoft.com/office/drawing/2014/main" id="{5ED65D91-40F5-42C6-9327-FABD831BD99C}"/>
              </a:ext>
            </a:extLst>
          </p:cNvPr>
          <p:cNvSpPr txBox="1"/>
          <p:nvPr/>
        </p:nvSpPr>
        <p:spPr>
          <a:xfrm>
            <a:off x="6393698" y="2663519"/>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17" name="ZoneTexte 48">
            <a:extLst>
              <a:ext uri="{FF2B5EF4-FFF2-40B4-BE49-F238E27FC236}">
                <a16:creationId xmlns:a16="http://schemas.microsoft.com/office/drawing/2014/main" id="{97DB14AD-2B3B-40AF-9C01-6D123DF24FF1}"/>
              </a:ext>
            </a:extLst>
          </p:cNvPr>
          <p:cNvSpPr txBox="1"/>
          <p:nvPr/>
        </p:nvSpPr>
        <p:spPr>
          <a:xfrm>
            <a:off x="8021495" y="3925571"/>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18" name="ZoneTexte 54">
            <a:extLst>
              <a:ext uri="{FF2B5EF4-FFF2-40B4-BE49-F238E27FC236}">
                <a16:creationId xmlns:a16="http://schemas.microsoft.com/office/drawing/2014/main" id="{14707F7C-1B88-43A3-9011-3737F43EC632}"/>
              </a:ext>
            </a:extLst>
          </p:cNvPr>
          <p:cNvSpPr txBox="1"/>
          <p:nvPr/>
        </p:nvSpPr>
        <p:spPr>
          <a:xfrm>
            <a:off x="6977424" y="4949176"/>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3C490433-4609-423C-8A5A-B058508B1244}"/>
              </a:ext>
            </a:extLst>
          </p:cNvPr>
          <p:cNvSpPr/>
          <p:nvPr/>
        </p:nvSpPr>
        <p:spPr>
          <a:xfrm>
            <a:off x="1905473" y="1280829"/>
            <a:ext cx="2446337" cy="596425"/>
          </a:xfrm>
          <a:prstGeom prst="rect">
            <a:avLst/>
          </a:prstGeom>
          <a:noFill/>
          <a:ln w="19050">
            <a:noFill/>
          </a:ln>
        </p:spPr>
        <p:txBody>
          <a:bodyPr/>
          <a:lstStyle/>
          <a:p>
            <a:pPr algn="just">
              <a:defRPr/>
            </a:pPr>
            <a:r>
              <a:rPr lang="fr-FR" sz="1000">
                <a:solidFill>
                  <a:schemeClr val="accent6">
                    <a:lumMod val="75000"/>
                    <a:lumOff val="25000"/>
                  </a:schemeClr>
                </a:solidFill>
                <a:latin typeface="+mj-lt"/>
                <a:cs typeface="Calibri" pitchFamily="34" charset="0"/>
              </a:rPr>
              <a:t>Une étude peut être signée lorsque toutes les fiches ont été validées et qu’il n’y a pas de fiche en CRCM.</a:t>
            </a:r>
          </a:p>
        </p:txBody>
      </p:sp>
      <p:sp>
        <p:nvSpPr>
          <p:cNvPr id="34" name="Rectangle 33">
            <a:extLst>
              <a:ext uri="{FF2B5EF4-FFF2-40B4-BE49-F238E27FC236}">
                <a16:creationId xmlns:a16="http://schemas.microsoft.com/office/drawing/2014/main" id="{89A0D1E3-9A83-4C88-B269-E1440F8ABF1E}"/>
              </a:ext>
            </a:extLst>
          </p:cNvPr>
          <p:cNvSpPr/>
          <p:nvPr/>
        </p:nvSpPr>
        <p:spPr>
          <a:xfrm>
            <a:off x="1905473" y="1885042"/>
            <a:ext cx="2446337" cy="894599"/>
          </a:xfrm>
          <a:prstGeom prst="rect">
            <a:avLst/>
          </a:prstGeom>
          <a:noFill/>
          <a:ln w="19050">
            <a:solidFill>
              <a:schemeClr val="tx1"/>
            </a:solidFill>
          </a:ln>
        </p:spPr>
        <p:txBody>
          <a:bodyPr/>
          <a:lstStyle/>
          <a:p>
            <a:pPr algn="just">
              <a:defRPr/>
            </a:pPr>
            <a:r>
              <a:rPr lang="fr-FR" sz="1000">
                <a:solidFill>
                  <a:srgbClr val="BFE10C"/>
                </a:solidFill>
                <a:latin typeface="+mj-lt"/>
                <a:cs typeface="Calibri" pitchFamily="34" charset="0"/>
                <a:sym typeface="Wingdings"/>
              </a:rPr>
              <a:t></a:t>
            </a:r>
            <a:r>
              <a:rPr lang="fr-FR" sz="1000">
                <a:latin typeface="+mj-lt"/>
                <a:cs typeface="Calibri" pitchFamily="34" charset="0"/>
                <a:sym typeface="Wingdings"/>
              </a:rPr>
              <a:t> </a:t>
            </a:r>
            <a:r>
              <a:rPr lang="fr-FR" sz="1000">
                <a:latin typeface="+mj-lt"/>
                <a:cs typeface="Calibri" pitchFamily="34" charset="0"/>
              </a:rPr>
              <a:t>Dans l’encart « </a:t>
            </a:r>
            <a:r>
              <a:rPr lang="fr-FR" sz="1000" i="1">
                <a:latin typeface="+mj-lt"/>
                <a:cs typeface="Calibri" pitchFamily="34" charset="0"/>
              </a:rPr>
              <a:t>Signature de l’étude</a:t>
            </a:r>
            <a:r>
              <a:rPr lang="fr-FR" sz="1000">
                <a:latin typeface="+mj-lt"/>
                <a:cs typeface="Calibri" pitchFamily="34" charset="0"/>
              </a:rPr>
              <a:t> », cocher les 2 cases « </a:t>
            </a:r>
            <a:r>
              <a:rPr lang="fr-FR" sz="1000" i="1">
                <a:latin typeface="+mj-lt"/>
                <a:cs typeface="Calibri" pitchFamily="34" charset="0"/>
              </a:rPr>
              <a:t>Signature de l’étude (médecin valideur CD)</a:t>
            </a:r>
            <a:r>
              <a:rPr lang="fr-FR" sz="1000">
                <a:latin typeface="+mj-lt"/>
                <a:cs typeface="Calibri" pitchFamily="34" charset="0"/>
              </a:rPr>
              <a:t> » et « </a:t>
            </a:r>
            <a:r>
              <a:rPr lang="fr-FR" sz="1000" i="1">
                <a:latin typeface="+mj-lt"/>
                <a:cs typeface="Calibri" pitchFamily="34" charset="0"/>
              </a:rPr>
              <a:t>Signature de l’étude (médecin coordonnateur)</a:t>
            </a:r>
            <a:r>
              <a:rPr lang="fr-FR" sz="1000">
                <a:latin typeface="+mj-lt"/>
                <a:cs typeface="Calibri" pitchFamily="34" charset="0"/>
              </a:rPr>
              <a:t>»</a:t>
            </a:r>
          </a:p>
        </p:txBody>
      </p:sp>
      <p:sp>
        <p:nvSpPr>
          <p:cNvPr id="36" name="Rectangle 35">
            <a:extLst>
              <a:ext uri="{FF2B5EF4-FFF2-40B4-BE49-F238E27FC236}">
                <a16:creationId xmlns:a16="http://schemas.microsoft.com/office/drawing/2014/main" id="{C3F80912-E1F1-4C8A-9C07-5A87307BD035}"/>
              </a:ext>
            </a:extLst>
          </p:cNvPr>
          <p:cNvSpPr/>
          <p:nvPr/>
        </p:nvSpPr>
        <p:spPr>
          <a:xfrm>
            <a:off x="1905473" y="2809386"/>
            <a:ext cx="2446337" cy="596425"/>
          </a:xfrm>
          <a:prstGeom prst="rect">
            <a:avLst/>
          </a:prstGeom>
          <a:noFill/>
          <a:ln w="19050">
            <a:noFill/>
          </a:ln>
        </p:spPr>
        <p:txBody>
          <a:bodyPr/>
          <a:lstStyle/>
          <a:p>
            <a:pPr marL="0" lvl="2" algn="just">
              <a:defRPr/>
            </a:pPr>
            <a:r>
              <a:rPr lang="fr-FR" sz="1000">
                <a:solidFill>
                  <a:schemeClr val="accent1"/>
                </a:solidFill>
                <a:latin typeface="+mj-lt"/>
                <a:cs typeface="Calibri" pitchFamily="34" charset="0"/>
              </a:rPr>
              <a:t>Les 2 cases doivent être cochées pour activer l’enregistrement de la signature de l’étude.</a:t>
            </a:r>
          </a:p>
        </p:txBody>
      </p:sp>
      <p:sp>
        <p:nvSpPr>
          <p:cNvPr id="37" name="Rectangle 36">
            <a:extLst>
              <a:ext uri="{FF2B5EF4-FFF2-40B4-BE49-F238E27FC236}">
                <a16:creationId xmlns:a16="http://schemas.microsoft.com/office/drawing/2014/main" id="{79DF1914-ECFA-4DAF-873A-892C6C1C48DA}"/>
              </a:ext>
            </a:extLst>
          </p:cNvPr>
          <p:cNvSpPr/>
          <p:nvPr/>
        </p:nvSpPr>
        <p:spPr>
          <a:xfrm>
            <a:off x="1900190" y="3336229"/>
            <a:ext cx="2446337" cy="894599"/>
          </a:xfrm>
          <a:prstGeom prst="rect">
            <a:avLst/>
          </a:prstGeom>
          <a:solidFill>
            <a:schemeClr val="bg1"/>
          </a:solidFill>
          <a:ln w="19050">
            <a:noFill/>
          </a:ln>
        </p:spPr>
        <p:txBody>
          <a:bodyPr/>
          <a:lstStyle/>
          <a:p>
            <a:pPr marL="0" lvl="2" algn="just">
              <a:defRPr/>
            </a:pPr>
            <a:r>
              <a:rPr lang="fr-FR" sz="1000" i="1">
                <a:latin typeface="+mj-lt"/>
                <a:cs typeface="Calibri" pitchFamily="34" charset="0"/>
              </a:rPr>
              <a:t>[Option] </a:t>
            </a:r>
          </a:p>
          <a:p>
            <a:pPr marL="0" lvl="2" algn="just">
              <a:defRPr/>
            </a:pPr>
            <a:r>
              <a:rPr lang="fr-FR" sz="1000">
                <a:latin typeface="+mj-lt"/>
                <a:cs typeface="Calibri" pitchFamily="34" charset="0"/>
              </a:rPr>
              <a:t>Cocher la case « </a:t>
            </a:r>
            <a:r>
              <a:rPr lang="fr-FR" sz="1000" i="1">
                <a:latin typeface="+mj-lt"/>
                <a:cs typeface="Calibri" pitchFamily="34" charset="0"/>
              </a:rPr>
              <a:t>Enregistrer les fiches modifiées</a:t>
            </a:r>
            <a:r>
              <a:rPr lang="fr-FR" sz="1000">
                <a:latin typeface="+mj-lt"/>
                <a:cs typeface="Calibri" pitchFamily="34" charset="0"/>
              </a:rPr>
              <a:t> » si le MVCD choisit de prendre en compte les modifications dans le calcul du GMP final.</a:t>
            </a:r>
          </a:p>
        </p:txBody>
      </p:sp>
      <p:sp>
        <p:nvSpPr>
          <p:cNvPr id="38" name="Rectangle 37">
            <a:extLst>
              <a:ext uri="{FF2B5EF4-FFF2-40B4-BE49-F238E27FC236}">
                <a16:creationId xmlns:a16="http://schemas.microsoft.com/office/drawing/2014/main" id="{81EB39A8-42B0-41CB-A100-A35444B33CBD}"/>
              </a:ext>
            </a:extLst>
          </p:cNvPr>
          <p:cNvSpPr/>
          <p:nvPr/>
        </p:nvSpPr>
        <p:spPr>
          <a:xfrm>
            <a:off x="1905473" y="4200856"/>
            <a:ext cx="2446337" cy="437399"/>
          </a:xfrm>
          <a:prstGeom prst="rect">
            <a:avLst/>
          </a:prstGeom>
          <a:solidFill>
            <a:schemeClr val="bg1"/>
          </a:solidFill>
          <a:ln w="19050">
            <a:solidFill>
              <a:schemeClr val="tx1"/>
            </a:solidFill>
          </a:ln>
        </p:spPr>
        <p:txBody>
          <a:bodyPr/>
          <a:lstStyle/>
          <a:p>
            <a:pPr marL="0" lvl="2" algn="just">
              <a:defRPr/>
            </a:pPr>
            <a:r>
              <a:rPr lang="fr-FR" sz="1000">
                <a:solidFill>
                  <a:srgbClr val="BFE10C"/>
                </a:solidFill>
                <a:latin typeface="+mj-lt"/>
                <a:cs typeface="Calibri" pitchFamily="34" charset="0"/>
                <a:sym typeface="Wingdings"/>
              </a:rPr>
              <a:t></a:t>
            </a:r>
            <a:r>
              <a:rPr lang="fr-FR" sz="1000">
                <a:latin typeface="+mj-lt"/>
                <a:cs typeface="Calibri" pitchFamily="34" charset="0"/>
                <a:sym typeface="Wingdings"/>
              </a:rPr>
              <a:t> </a:t>
            </a:r>
            <a:r>
              <a:rPr lang="fr-FR" sz="1000">
                <a:latin typeface="+mj-lt"/>
                <a:cs typeface="Calibri" pitchFamily="34" charset="0"/>
              </a:rPr>
              <a:t>Cliquer sur le bouton « </a:t>
            </a:r>
            <a:r>
              <a:rPr lang="fr-FR" sz="1000" i="1">
                <a:latin typeface="+mj-lt"/>
                <a:cs typeface="Calibri" pitchFamily="34" charset="0"/>
              </a:rPr>
              <a:t>Enregistrer la signature</a:t>
            </a:r>
            <a:r>
              <a:rPr lang="fr-FR" sz="1000">
                <a:latin typeface="+mj-lt"/>
                <a:cs typeface="Calibri" pitchFamily="34" charset="0"/>
              </a:rPr>
              <a:t> »</a:t>
            </a:r>
            <a:endParaRPr lang="fr-FR" sz="1000">
              <a:solidFill>
                <a:schemeClr val="accent1"/>
              </a:solidFill>
              <a:latin typeface="+mj-lt"/>
              <a:cs typeface="Calibri" pitchFamily="34" charset="0"/>
            </a:endParaRPr>
          </a:p>
        </p:txBody>
      </p:sp>
      <p:sp>
        <p:nvSpPr>
          <p:cNvPr id="39" name="Rectangle 38">
            <a:extLst>
              <a:ext uri="{FF2B5EF4-FFF2-40B4-BE49-F238E27FC236}">
                <a16:creationId xmlns:a16="http://schemas.microsoft.com/office/drawing/2014/main" id="{67E409CB-01FA-4E8A-9295-751D9A25FD5A}"/>
              </a:ext>
            </a:extLst>
          </p:cNvPr>
          <p:cNvSpPr/>
          <p:nvPr/>
        </p:nvSpPr>
        <p:spPr>
          <a:xfrm>
            <a:off x="1900190" y="4679247"/>
            <a:ext cx="3820959" cy="754053"/>
          </a:xfrm>
          <a:prstGeom prst="rect">
            <a:avLst/>
          </a:prstGeom>
          <a:noFill/>
          <a:ln w="19050">
            <a:noFill/>
          </a:ln>
        </p:spPr>
        <p:txBody>
          <a:bodyPr/>
          <a:lstStyle/>
          <a:p>
            <a:pPr marL="0" lvl="2" algn="just">
              <a:defRPr/>
            </a:pPr>
            <a:r>
              <a:rPr lang="fr-FR" sz="1000">
                <a:solidFill>
                  <a:schemeClr val="accent1"/>
                </a:solidFill>
                <a:latin typeface="+mj-lt"/>
                <a:cs typeface="Calibri" pitchFamily="34" charset="0"/>
              </a:rPr>
              <a:t>Une fenêtre s’affiche : </a:t>
            </a:r>
            <a:r>
              <a:rPr lang="fr-FR" sz="1000" u="sng">
                <a:solidFill>
                  <a:schemeClr val="accent1"/>
                </a:solidFill>
                <a:latin typeface="+mj-lt"/>
                <a:cs typeface="Calibri" pitchFamily="34" charset="0"/>
              </a:rPr>
              <a:t>Le médecin coordonnateur </a:t>
            </a:r>
            <a:r>
              <a:rPr lang="fr-FR" sz="1000">
                <a:solidFill>
                  <a:schemeClr val="accent1"/>
                </a:solidFill>
                <a:latin typeface="+mj-lt"/>
                <a:cs typeface="Calibri" pitchFamily="34" charset="0"/>
              </a:rPr>
              <a:t>doit s’authentifier pour «signer» l’étude ; l’étude étant en validation sous le login du médecin valideur, cela permet de sécuriser la validation de l’étude pour les deux médecins.</a:t>
            </a:r>
          </a:p>
        </p:txBody>
      </p:sp>
      <p:sp>
        <p:nvSpPr>
          <p:cNvPr id="40" name="Rectangle 39">
            <a:extLst>
              <a:ext uri="{FF2B5EF4-FFF2-40B4-BE49-F238E27FC236}">
                <a16:creationId xmlns:a16="http://schemas.microsoft.com/office/drawing/2014/main" id="{937CF79A-725B-4CA7-BB83-ED4EB5E5C790}"/>
              </a:ext>
            </a:extLst>
          </p:cNvPr>
          <p:cNvSpPr/>
          <p:nvPr/>
        </p:nvSpPr>
        <p:spPr>
          <a:xfrm>
            <a:off x="1900189" y="5443311"/>
            <a:ext cx="3820959" cy="437399"/>
          </a:xfrm>
          <a:prstGeom prst="rect">
            <a:avLst/>
          </a:prstGeom>
          <a:solidFill>
            <a:schemeClr val="bg1"/>
          </a:solidFill>
          <a:ln w="19050">
            <a:solidFill>
              <a:schemeClr val="tx1"/>
            </a:solidFill>
          </a:ln>
        </p:spPr>
        <p:txBody>
          <a:bodyPr/>
          <a:lstStyle/>
          <a:p>
            <a:pPr marL="0" lvl="2" algn="just">
              <a:defRPr/>
            </a:pPr>
            <a:r>
              <a:rPr lang="fr-FR" sz="1000">
                <a:solidFill>
                  <a:srgbClr val="BFE10C"/>
                </a:solidFill>
                <a:latin typeface="+mj-lt"/>
                <a:cs typeface="Calibri" pitchFamily="34" charset="0"/>
                <a:sym typeface="Wingdings"/>
              </a:rPr>
              <a:t></a:t>
            </a:r>
            <a:r>
              <a:rPr lang="fr-FR" sz="1000">
                <a:latin typeface="+mj-lt"/>
                <a:cs typeface="Calibri" pitchFamily="34" charset="0"/>
                <a:sym typeface="Wingdings"/>
              </a:rPr>
              <a:t> </a:t>
            </a:r>
            <a:r>
              <a:rPr lang="fr-FR" sz="1000">
                <a:latin typeface="+mj-lt"/>
                <a:cs typeface="Calibri" pitchFamily="34" charset="0"/>
              </a:rPr>
              <a:t>Saisir l’identifiant et le mot de passe du médecin coordonnateur puis cliquer sur « </a:t>
            </a:r>
            <a:r>
              <a:rPr lang="fr-FR" sz="1000" i="1">
                <a:latin typeface="+mj-lt"/>
                <a:cs typeface="Calibri" pitchFamily="34" charset="0"/>
              </a:rPr>
              <a:t>S’authentifier</a:t>
            </a:r>
            <a:r>
              <a:rPr lang="fr-FR" sz="1000">
                <a:latin typeface="+mj-lt"/>
                <a:cs typeface="Calibri" pitchFamily="34" charset="0"/>
              </a:rPr>
              <a:t> »</a:t>
            </a:r>
          </a:p>
        </p:txBody>
      </p:sp>
      <p:sp>
        <p:nvSpPr>
          <p:cNvPr id="41" name="Rectangle 40">
            <a:extLst>
              <a:ext uri="{FF2B5EF4-FFF2-40B4-BE49-F238E27FC236}">
                <a16:creationId xmlns:a16="http://schemas.microsoft.com/office/drawing/2014/main" id="{78BAF396-F489-465C-B18A-B41D83453A8C}"/>
              </a:ext>
            </a:extLst>
          </p:cNvPr>
          <p:cNvSpPr/>
          <p:nvPr/>
        </p:nvSpPr>
        <p:spPr>
          <a:xfrm>
            <a:off x="1905473" y="5911635"/>
            <a:ext cx="3815675" cy="516832"/>
          </a:xfrm>
          <a:prstGeom prst="rect">
            <a:avLst/>
          </a:prstGeom>
          <a:noFill/>
          <a:ln w="19050">
            <a:noFill/>
          </a:ln>
        </p:spPr>
        <p:txBody>
          <a:bodyPr/>
          <a:lstStyle/>
          <a:p>
            <a:pPr marL="0" lvl="2" algn="just">
              <a:defRPr/>
            </a:pPr>
            <a:r>
              <a:rPr lang="fr-FR" sz="1000">
                <a:solidFill>
                  <a:schemeClr val="accent1"/>
                </a:solidFill>
                <a:latin typeface="+mj-lt"/>
                <a:cs typeface="Calibri" pitchFamily="34" charset="0"/>
              </a:rPr>
              <a:t>Un message de confirmation de l’enregistrement de la signature s’affiche, cliquer sur « OK »</a:t>
            </a:r>
          </a:p>
        </p:txBody>
      </p:sp>
      <p:sp>
        <p:nvSpPr>
          <p:cNvPr id="21" name="ZoneTexte 69">
            <a:hlinkClick r:id="rId6" action="ppaction://hlinksldjump"/>
            <a:extLst>
              <a:ext uri="{FF2B5EF4-FFF2-40B4-BE49-F238E27FC236}">
                <a16:creationId xmlns:a16="http://schemas.microsoft.com/office/drawing/2014/main" id="{1D991DD8-92B5-4FED-83BD-ABA6AE08074F}"/>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8" action="ppaction://hlinksldjump"/>
              </a:rPr>
              <a:t>Sommaire</a:t>
            </a:r>
            <a:endParaRPr lang="fr-FR" sz="1200">
              <a:latin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B633B0-8520-4FFC-82AC-1034587A3A65}"/>
              </a:ext>
            </a:extLst>
          </p:cNvPr>
          <p:cNvPicPr>
            <a:picLocks noChangeAspect="1"/>
          </p:cNvPicPr>
          <p:nvPr/>
        </p:nvPicPr>
        <p:blipFill>
          <a:blip r:embed="rId2"/>
          <a:stretch>
            <a:fillRect/>
          </a:stretch>
        </p:blipFill>
        <p:spPr>
          <a:xfrm>
            <a:off x="1994288" y="739378"/>
            <a:ext cx="3505261" cy="2976775"/>
          </a:xfrm>
          <a:prstGeom prst="rect">
            <a:avLst/>
          </a:prstGeom>
        </p:spPr>
      </p:pic>
      <p:sp>
        <p:nvSpPr>
          <p:cNvPr id="42" name="Rectangle 41"/>
          <p:cNvSpPr/>
          <p:nvPr/>
        </p:nvSpPr>
        <p:spPr>
          <a:xfrm>
            <a:off x="0" y="4930497"/>
            <a:ext cx="1836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1" name="Titre 1"/>
          <p:cNvSpPr txBox="1">
            <a:spLocks/>
          </p:cNvSpPr>
          <p:nvPr/>
        </p:nvSpPr>
        <p:spPr>
          <a:xfrm>
            <a:off x="1545431" y="241301"/>
            <a:ext cx="7596187" cy="396875"/>
          </a:xfrm>
          <a:prstGeom prst="rect">
            <a:avLst/>
          </a:prstGeom>
          <a:ln>
            <a:noFill/>
          </a:ln>
        </p:spPr>
        <p:txBody>
          <a:bodyPr lIns="0" tIns="0" rIns="0" bIns="0" anchor="ctr"/>
          <a:lstStyle/>
          <a:p>
            <a:pPr fontAlgn="auto">
              <a:lnSpc>
                <a:spcPct val="90000"/>
              </a:lnSpc>
              <a:spcAft>
                <a:spcPts val="0"/>
              </a:spcAft>
              <a:defRPr/>
            </a:pPr>
            <a:r>
              <a:rPr lang="fr-FR" sz="3200" b="1">
                <a:latin typeface="+mj-lt"/>
                <a:cs typeface="Calibri" pitchFamily="34" charset="0"/>
              </a:rPr>
              <a:t>SIGNER L’ÉTUDE SUR SITE</a:t>
            </a:r>
            <a:endParaRPr lang="fr-FR" sz="3200">
              <a:latin typeface="+mj-lt"/>
              <a:ea typeface="+mj-ea"/>
              <a:cs typeface="Calibri" pitchFamily="34" charset="0"/>
            </a:endParaRPr>
          </a:p>
        </p:txBody>
      </p:sp>
      <p:sp>
        <p:nvSpPr>
          <p:cNvPr id="22" name="Rectangle 21">
            <a:extLst>
              <a:ext uri="{FF2B5EF4-FFF2-40B4-BE49-F238E27FC236}">
                <a16:creationId xmlns:a16="http://schemas.microsoft.com/office/drawing/2014/main" id="{23C558B8-D4CB-46BF-842D-35CDF84EEB9D}"/>
              </a:ext>
            </a:extLst>
          </p:cNvPr>
          <p:cNvSpPr/>
          <p:nvPr/>
        </p:nvSpPr>
        <p:spPr bwMode="gray">
          <a:xfrm>
            <a:off x="-3260" y="841546"/>
            <a:ext cx="1839260" cy="5721179"/>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200"/>
              </a:spcAft>
              <a:defRPr/>
            </a:pPr>
            <a:r>
              <a:rPr lang="fr-FR" sz="800">
                <a:latin typeface="Arial" panose="020B0604020202020204" pitchFamily="34" charset="0"/>
                <a:cs typeface="Arial" panose="020B0604020202020204" pitchFamily="34" charset="0"/>
              </a:rPr>
              <a:t>1.1 </a:t>
            </a:r>
            <a:r>
              <a:rPr lang="fr-FR" sz="800" u="sng" kern="0">
                <a:solidFill>
                  <a:schemeClr val="accent1"/>
                </a:solidFill>
                <a:latin typeface="Arial" panose="020B0604020202020204" pitchFamily="34" charset="0"/>
                <a:cs typeface="Arial" panose="020B0604020202020204" pitchFamily="34" charset="0"/>
                <a:hlinkClick r:id="rId3" action="ppaction://hlinksldjump"/>
              </a:rPr>
              <a:t>Bonnes pratiques</a:t>
            </a:r>
            <a:endParaRPr lang="fr-FR" sz="800" u="sng" kern="0">
              <a:solidFill>
                <a:schemeClr val="accent1"/>
              </a:solidFill>
              <a:latin typeface="Arial" panose="020B0604020202020204" pitchFamily="34" charset="0"/>
              <a:cs typeface="Arial" panose="020B0604020202020204" pitchFamily="34" charset="0"/>
            </a:endParaRPr>
          </a:p>
          <a:p>
            <a:pPr indent="92075">
              <a:spcBef>
                <a:spcPts val="100"/>
              </a:spcBef>
              <a:spcAft>
                <a:spcPts val="200"/>
              </a:spcAft>
              <a:defRPr/>
            </a:pPr>
            <a:r>
              <a:rPr lang="fr-FR" sz="800">
                <a:latin typeface="+mj-lt"/>
                <a:cs typeface="Calibri" pitchFamily="34" charset="0"/>
              </a:rPr>
              <a:t>1.2 </a:t>
            </a:r>
            <a:r>
              <a:rPr lang="fr-FR" sz="800" u="sng" kern="0">
                <a:solidFill>
                  <a:schemeClr val="accent1"/>
                </a:solidFill>
                <a:latin typeface="Arial" panose="020B0604020202020204" pitchFamily="34" charset="0"/>
                <a:cs typeface="Arial" panose="020B0604020202020204" pitchFamily="34" charset="0"/>
                <a:hlinkClick r:id="rId4" action="ppaction://hlinksldjump"/>
              </a:rPr>
              <a:t>Interface</a:t>
            </a:r>
            <a:endParaRPr lang="fr-FR" sz="800" u="sng" kern="0">
              <a:solidFill>
                <a:schemeClr val="accent1"/>
              </a:solidFill>
              <a:latin typeface="Arial" panose="020B0604020202020204" pitchFamily="34" charset="0"/>
              <a:cs typeface="Arial" panose="020B0604020202020204" pitchFamily="34" charset="0"/>
            </a:endParaRPr>
          </a:p>
          <a:p>
            <a:pPr indent="92075">
              <a:spcBef>
                <a:spcPts val="100"/>
              </a:spcBef>
              <a:spcAft>
                <a:spcPts val="2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5"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200"/>
              </a:spcAft>
              <a:defRPr/>
            </a:pPr>
            <a:r>
              <a:rPr lang="fr-FR" sz="800">
                <a:latin typeface="+mj-lt"/>
                <a:cs typeface="Calibri" pitchFamily="34" charset="0"/>
              </a:rPr>
              <a:t>2.1 </a:t>
            </a:r>
            <a:r>
              <a:rPr lang="fr-FR" sz="800" u="sng" kern="0">
                <a:solidFill>
                  <a:schemeClr val="accent1"/>
                </a:solidFill>
                <a:latin typeface="+mj-lt"/>
                <a:cs typeface="+mn-cs"/>
                <a:hlinkClick r:id="rId6"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200"/>
              </a:spcAft>
              <a:defRPr/>
            </a:pPr>
            <a:r>
              <a:rPr lang="fr-FR" sz="800" kern="0">
                <a:latin typeface="+mj-lt"/>
                <a:cs typeface="+mn-cs"/>
              </a:rPr>
              <a:t>2.2 </a:t>
            </a:r>
            <a:r>
              <a:rPr lang="fr-FR" sz="800" u="sng" kern="0">
                <a:solidFill>
                  <a:schemeClr val="accent1"/>
                </a:solidFill>
                <a:latin typeface="+mj-lt"/>
                <a:cs typeface="+mn-cs"/>
                <a:hlinkClick r:id="rId7"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200"/>
              </a:spcAft>
              <a:defRPr/>
            </a:pPr>
            <a:r>
              <a:rPr lang="fr-FR" sz="800" kern="0">
                <a:latin typeface="+mj-lt"/>
                <a:cs typeface="+mn-cs"/>
              </a:rPr>
              <a:t>2.3 </a:t>
            </a:r>
            <a:r>
              <a:rPr lang="fr-FR" sz="800" u="sng" kern="0">
                <a:solidFill>
                  <a:schemeClr val="accent1"/>
                </a:solidFill>
                <a:latin typeface="+mj-lt"/>
                <a:cs typeface="+mn-cs"/>
                <a:hlinkClick r:id="rId8" action="ppaction://hlinksldjump"/>
              </a:rPr>
              <a:t>Modifier l’échantillon</a:t>
            </a:r>
            <a:endParaRPr lang="fr-FR" sz="800" u="sng" kern="0">
              <a:solidFill>
                <a:schemeClr val="accent1"/>
              </a:solidFill>
              <a:latin typeface="+mj-lt"/>
              <a:cs typeface="+mn-cs"/>
            </a:endParaRPr>
          </a:p>
          <a:p>
            <a:pPr marL="0" lvl="2" indent="92075">
              <a:spcBef>
                <a:spcPts val="100"/>
              </a:spcBef>
              <a:spcAft>
                <a:spcPts val="2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9"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200"/>
              </a:spcAft>
              <a:defRPr/>
            </a:pPr>
            <a:r>
              <a:rPr lang="fr-FR" sz="800">
                <a:latin typeface="+mj-lt"/>
                <a:cs typeface="Calibri" pitchFamily="34" charset="0"/>
              </a:rPr>
              <a:t>3.1 </a:t>
            </a:r>
            <a:r>
              <a:rPr lang="fr-FR" sz="800" u="sng" kern="0">
                <a:solidFill>
                  <a:schemeClr val="accent1"/>
                </a:solidFill>
                <a:latin typeface="+mj-lt"/>
                <a:cs typeface="+mn-cs"/>
                <a:hlinkClick r:id="rId10"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200"/>
              </a:spcAft>
              <a:defRPr/>
            </a:pPr>
            <a:r>
              <a:rPr lang="fr-FR" sz="800">
                <a:latin typeface="+mj-lt"/>
                <a:cs typeface="Calibri" pitchFamily="34" charset="0"/>
              </a:rPr>
              <a:t>3.2 </a:t>
            </a:r>
            <a:r>
              <a:rPr lang="fr-FR" sz="800" u="sng" kern="0">
                <a:solidFill>
                  <a:schemeClr val="accent1"/>
                </a:solidFill>
                <a:latin typeface="+mj-lt"/>
                <a:cs typeface="+mn-cs"/>
                <a:hlinkClick r:id="rId11" action="ppaction://hlinksldjump"/>
              </a:rPr>
              <a:t>Valider le volet AGGIR</a:t>
            </a:r>
            <a:endParaRPr lang="fr-FR" sz="800" u="sng" kern="0">
              <a:solidFill>
                <a:schemeClr val="accent1"/>
              </a:solidFill>
              <a:latin typeface="+mj-lt"/>
              <a:cs typeface="+mn-cs"/>
            </a:endParaRPr>
          </a:p>
          <a:p>
            <a:pPr marL="0" lvl="2" indent="92075">
              <a:spcBef>
                <a:spcPts val="100"/>
              </a:spcBef>
              <a:spcAft>
                <a:spcPts val="200"/>
              </a:spcAft>
              <a:defRPr/>
            </a:pPr>
            <a:r>
              <a:rPr lang="fr-FR" sz="800">
                <a:latin typeface="+mj-lt"/>
                <a:cs typeface="Calibri" pitchFamily="34" charset="0"/>
              </a:rPr>
              <a:t>3.3 </a:t>
            </a:r>
            <a:r>
              <a:rPr lang="fr-FR" sz="800" u="sng" kern="0">
                <a:solidFill>
                  <a:schemeClr val="accent1"/>
                </a:solidFill>
                <a:latin typeface="+mj-lt"/>
                <a:hlinkClick r:id="rId7" action="ppaction://hlinksldjump"/>
              </a:rPr>
              <a:t>Modifier le volet AGGIR</a:t>
            </a:r>
            <a:endParaRPr lang="fr-FR" sz="800" u="sng">
              <a:solidFill>
                <a:schemeClr val="accent1"/>
              </a:solidFill>
              <a:latin typeface="+mj-lt"/>
              <a:cs typeface="Calibri" pitchFamily="34" charset="0"/>
            </a:endParaRPr>
          </a:p>
          <a:p>
            <a:pPr marL="0" lvl="2" indent="92075">
              <a:spcBef>
                <a:spcPts val="100"/>
              </a:spcBef>
              <a:spcAft>
                <a:spcPts val="200"/>
              </a:spcAft>
              <a:defRPr/>
            </a:pPr>
            <a:r>
              <a:rPr lang="fr-FR" sz="800">
                <a:latin typeface="+mj-lt"/>
                <a:cs typeface="Calibri" pitchFamily="34" charset="0"/>
              </a:rPr>
              <a:t>3.4 </a:t>
            </a:r>
            <a:r>
              <a:rPr lang="fr-FR" sz="800" u="sng" kern="0">
                <a:solidFill>
                  <a:schemeClr val="accent1"/>
                </a:solidFill>
                <a:latin typeface="+mj-lt"/>
                <a:cs typeface="+mn-cs"/>
                <a:hlinkClick r:id="rId12"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2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3"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200"/>
              </a:spcAft>
              <a:defRPr/>
            </a:pPr>
            <a:r>
              <a:rPr lang="fr-FR" sz="800">
                <a:latin typeface="+mj-lt"/>
                <a:cs typeface="Calibri" pitchFamily="34" charset="0"/>
              </a:rPr>
              <a:t>3.6 </a:t>
            </a:r>
            <a:r>
              <a:rPr lang="fr-FR" sz="800" u="sng" kern="0">
                <a:solidFill>
                  <a:schemeClr val="accent1"/>
                </a:solidFill>
                <a:latin typeface="+mj-lt"/>
                <a:cs typeface="+mn-cs"/>
                <a:hlinkClick r:id="rId14" action="ppaction://hlinksldjump"/>
              </a:rPr>
              <a:t>Valider le volet AGGIR à distance</a:t>
            </a:r>
            <a:endParaRPr lang="fr-FR" sz="800" u="sng" kern="0">
              <a:solidFill>
                <a:schemeClr val="accent1"/>
              </a:solidFill>
              <a:latin typeface="+mj-lt"/>
              <a:cs typeface="+mn-cs"/>
            </a:endParaRPr>
          </a:p>
          <a:p>
            <a:pPr marL="0" lvl="2" indent="92075">
              <a:spcBef>
                <a:spcPts val="100"/>
              </a:spcBef>
              <a:spcAft>
                <a:spcPts val="200"/>
              </a:spcAft>
              <a:defRPr/>
            </a:pPr>
            <a:r>
              <a:rPr lang="fr-FR" sz="800" kern="0">
                <a:latin typeface="+mj-lt"/>
                <a:cs typeface="+mn-cs"/>
              </a:rPr>
              <a:t>3.7 </a:t>
            </a:r>
            <a:r>
              <a:rPr lang="fr-FR" sz="800" u="sng" kern="0">
                <a:solidFill>
                  <a:schemeClr val="accent1"/>
                </a:solidFill>
                <a:latin typeface="+mj-lt"/>
                <a:cs typeface="+mn-cs"/>
                <a:hlinkClick r:id="rId15"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200"/>
              </a:spcAft>
              <a:defRPr/>
            </a:pPr>
            <a:r>
              <a:rPr lang="fr-FR" sz="800">
                <a:latin typeface="+mj-lt"/>
                <a:cs typeface="Calibri" pitchFamily="34" charset="0"/>
              </a:rPr>
              <a:t>4.1 </a:t>
            </a:r>
            <a:r>
              <a:rPr lang="fr-FR" sz="800" u="sng" kern="0">
                <a:solidFill>
                  <a:schemeClr val="accent1"/>
                </a:solidFill>
                <a:latin typeface="+mj-lt"/>
                <a:cs typeface="+mn-cs"/>
                <a:hlinkClick r:id="rId9"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200"/>
              </a:spcAft>
              <a:defRPr/>
            </a:pPr>
            <a:r>
              <a:rPr lang="fr-FR" sz="800">
                <a:latin typeface="+mj-lt"/>
                <a:cs typeface="Calibri" pitchFamily="34" charset="0"/>
              </a:rPr>
              <a:t>4.2 </a:t>
            </a:r>
            <a:r>
              <a:rPr lang="fr-FR" sz="800" u="sng" kern="0">
                <a:solidFill>
                  <a:srgbClr val="66B800"/>
                </a:solidFill>
                <a:latin typeface="+mj-lt"/>
                <a:cs typeface="+mn-cs"/>
                <a:hlinkClick r:id="rId16" action="ppaction://hlinksldjump"/>
              </a:rPr>
              <a:t>Envoyer l’étude à la CRCM</a:t>
            </a:r>
            <a:endParaRPr lang="fr-FR" sz="800" u="sng">
              <a:solidFill>
                <a:srgbClr val="66B800"/>
              </a:solidFill>
              <a:latin typeface="+mj-lt"/>
              <a:cs typeface="Calibri" pitchFamily="34" charset="0"/>
            </a:endParaRPr>
          </a:p>
          <a:p>
            <a:pPr marL="0" lvl="2" indent="92075">
              <a:spcBef>
                <a:spcPts val="100"/>
              </a:spcBef>
              <a:spcAft>
                <a:spcPts val="200"/>
              </a:spcAft>
              <a:defRPr/>
            </a:pPr>
            <a:r>
              <a:rPr lang="fr-FR" sz="800">
                <a:latin typeface="+mj-lt"/>
                <a:cs typeface="Calibri" pitchFamily="34" charset="0"/>
              </a:rPr>
              <a:t>4.3 </a:t>
            </a:r>
            <a:r>
              <a:rPr lang="fr-FR" sz="800" u="sng" kern="0">
                <a:solidFill>
                  <a:schemeClr val="accent1"/>
                </a:solidFill>
                <a:latin typeface="+mj-lt"/>
                <a:cs typeface="+mn-cs"/>
                <a:hlinkClick r:id="rId17" action="ppaction://hlinksldjump"/>
              </a:rPr>
              <a:t>Envoyer l’étude en ressaisie AGGIR</a:t>
            </a:r>
            <a:endParaRPr lang="fr-FR" sz="800" u="sng" kern="0">
              <a:solidFill>
                <a:schemeClr val="accent1"/>
              </a:solidFill>
              <a:latin typeface="+mj-lt"/>
              <a:cs typeface="+mn-cs"/>
            </a:endParaRPr>
          </a:p>
          <a:p>
            <a:pPr marL="0" lvl="2" indent="92075">
              <a:spcBef>
                <a:spcPts val="100"/>
              </a:spcBef>
              <a:spcAft>
                <a:spcPts val="200"/>
              </a:spcAft>
              <a:defRPr/>
            </a:pPr>
            <a:r>
              <a:rPr lang="fr-FR" sz="800" kern="0">
                <a:latin typeface="+mj-lt"/>
                <a:cs typeface="+mn-cs"/>
              </a:rPr>
              <a:t>4.4 </a:t>
            </a:r>
            <a:r>
              <a:rPr lang="fr-FR" sz="800" b="1" kern="0">
                <a:latin typeface="+mj-lt"/>
                <a:cs typeface="+mn-cs"/>
              </a:rPr>
              <a:t>Signer l’étude sur site</a:t>
            </a:r>
          </a:p>
          <a:p>
            <a:pPr marL="0" lvl="2" indent="92075">
              <a:spcBef>
                <a:spcPts val="100"/>
              </a:spcBef>
              <a:spcAft>
                <a:spcPts val="200"/>
              </a:spcAft>
              <a:defRPr/>
            </a:pPr>
            <a:r>
              <a:rPr lang="fr-FR" sz="800" kern="0">
                <a:latin typeface="+mj-lt"/>
                <a:cs typeface="+mn-cs"/>
              </a:rPr>
              <a:t>4.5 </a:t>
            </a:r>
            <a:r>
              <a:rPr lang="fr-FR" sz="800" u="sng" kern="0">
                <a:solidFill>
                  <a:schemeClr val="accent1"/>
                </a:solidFill>
                <a:latin typeface="+mj-lt"/>
                <a:cs typeface="+mn-cs"/>
                <a:hlinkClick r:id="rId18"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200"/>
              </a:spcAft>
              <a:defRPr/>
            </a:pPr>
            <a:r>
              <a:rPr lang="fr-FR" sz="800">
                <a:cs typeface="Calibri" pitchFamily="34" charset="0"/>
              </a:rPr>
              <a:t>5.1 </a:t>
            </a:r>
            <a:r>
              <a:rPr lang="fr-FR" sz="800" u="sng" kern="0">
                <a:solidFill>
                  <a:schemeClr val="accent1"/>
                </a:solidFill>
                <a:latin typeface="Arial"/>
                <a:cs typeface="Arial"/>
                <a:hlinkClick r:id="rId19" action="ppaction://hlinksldjump"/>
              </a:rPr>
              <a:t>É</a:t>
            </a:r>
            <a:r>
              <a:rPr lang="fr-FR" sz="800" u="sng" kern="0">
                <a:solidFill>
                  <a:schemeClr val="accent1"/>
                </a:solidFill>
                <a:hlinkClick r:id="rId19" action="ppaction://hlinksldjump"/>
              </a:rPr>
              <a:t>diter le tableau de bord</a:t>
            </a:r>
            <a:endParaRPr lang="fr-FR" sz="800" u="sng" kern="0">
              <a:solidFill>
                <a:schemeClr val="accent1"/>
              </a:solidFill>
            </a:endParaRPr>
          </a:p>
          <a:p>
            <a:pPr marL="0" lvl="2" indent="92075">
              <a:spcBef>
                <a:spcPts val="100"/>
              </a:spcBef>
              <a:spcAft>
                <a:spcPts val="200"/>
              </a:spcAft>
              <a:defRPr/>
            </a:pPr>
            <a:r>
              <a:rPr lang="fr-FR" sz="800" kern="0"/>
              <a:t>5.2 </a:t>
            </a:r>
            <a:r>
              <a:rPr lang="fr-FR" sz="800" u="sng" kern="0">
                <a:solidFill>
                  <a:schemeClr val="accent1"/>
                </a:solidFill>
                <a:latin typeface="Arial"/>
                <a:cs typeface="Arial"/>
                <a:hlinkClick r:id="rId19" action="ppaction://hlinksldjump"/>
              </a:rPr>
              <a:t>Éditer les bilans</a:t>
            </a:r>
            <a:endParaRPr lang="fr-FR" sz="800" u="sng" kern="0">
              <a:solidFill>
                <a:schemeClr val="accent1"/>
              </a:solidFill>
            </a:endParaRPr>
          </a:p>
          <a:p>
            <a:pPr marL="0" lvl="2" indent="92075">
              <a:spcBef>
                <a:spcPts val="100"/>
              </a:spcBef>
              <a:spcAft>
                <a:spcPts val="200"/>
              </a:spcAft>
              <a:defRPr/>
            </a:pPr>
            <a:r>
              <a:rPr lang="fr-FR" sz="800" kern="0">
                <a:latin typeface="+mj-lt"/>
                <a:cs typeface="Calibri" pitchFamily="34" charset="0"/>
              </a:rPr>
              <a:t>5.3 </a:t>
            </a:r>
            <a:r>
              <a:rPr lang="fr-FR" sz="800" u="sng" kern="0">
                <a:solidFill>
                  <a:schemeClr val="accent1"/>
                </a:solidFill>
                <a:latin typeface="Arial"/>
                <a:cs typeface="Arial"/>
                <a:hlinkClick r:id="rId20" action="ppaction://hlinksldjump"/>
              </a:rPr>
              <a:t>Éditer l</a:t>
            </a:r>
            <a:r>
              <a:rPr lang="fr-FR" sz="800" u="sng" kern="0">
                <a:solidFill>
                  <a:schemeClr val="accent1"/>
                </a:solidFill>
                <a:hlinkClick r:id="rId20" action="ppaction://hlinksldjump"/>
              </a:rPr>
              <a:t>es Fiches Personnes</a:t>
            </a:r>
            <a:endParaRPr lang="fr-FR" sz="800" u="sng" kern="0">
              <a:solidFill>
                <a:schemeClr val="accent1"/>
              </a:solidFill>
            </a:endParaRPr>
          </a:p>
          <a:p>
            <a:pPr marL="0" lvl="2" indent="92075">
              <a:spcBef>
                <a:spcPts val="100"/>
              </a:spcBef>
              <a:spcAft>
                <a:spcPts val="200"/>
              </a:spcAft>
              <a:defRPr/>
            </a:pPr>
            <a:r>
              <a:rPr lang="fr-FR" sz="800" kern="0">
                <a:latin typeface="+mj-lt"/>
                <a:cs typeface="Calibri" pitchFamily="34" charset="0"/>
              </a:rPr>
              <a:t>5.4 </a:t>
            </a:r>
            <a:r>
              <a:rPr lang="fr-FR" sz="800" u="sng" kern="0">
                <a:solidFill>
                  <a:schemeClr val="accent1"/>
                </a:solidFill>
                <a:latin typeface="Arial"/>
                <a:cs typeface="Arial"/>
                <a:hlinkClick r:id="rId21" action="ppaction://hlinksldjump"/>
              </a:rPr>
              <a:t>É</a:t>
            </a:r>
            <a:r>
              <a:rPr lang="fr-FR" sz="800" u="sng" kern="0">
                <a:solidFill>
                  <a:schemeClr val="accent1"/>
                </a:solidFill>
                <a:hlinkClick r:id="rId21" action="ppaction://hlinksldjump"/>
              </a:rPr>
              <a:t>diter le tableau de contingence</a:t>
            </a:r>
            <a:endParaRPr lang="fr-FR" sz="800" u="sng" kern="0">
              <a:solidFill>
                <a:schemeClr val="accent1"/>
              </a:solidFill>
            </a:endParaRPr>
          </a:p>
          <a:p>
            <a:pPr marL="0" lvl="2" indent="92075">
              <a:spcBef>
                <a:spcPts val="100"/>
              </a:spcBef>
              <a:spcAft>
                <a:spcPts val="200"/>
              </a:spcAft>
              <a:defRPr/>
            </a:pPr>
            <a:r>
              <a:rPr lang="fr-FR" sz="800" kern="0">
                <a:latin typeface="+mj-lt"/>
                <a:cs typeface="Calibri" pitchFamily="34" charset="0"/>
              </a:rPr>
              <a:t>5.5 </a:t>
            </a:r>
            <a:r>
              <a:rPr lang="fr-FR" sz="800" u="sng" kern="0">
                <a:solidFill>
                  <a:schemeClr val="accent1"/>
                </a:solidFill>
                <a:latin typeface="Arial"/>
                <a:cs typeface="Arial"/>
                <a:hlinkClick r:id="" action="ppaction://noaction"/>
              </a:rPr>
              <a:t>Éditer </a:t>
            </a:r>
            <a:r>
              <a:rPr lang="fr-FR" sz="800" u="sng" kern="0">
                <a:solidFill>
                  <a:schemeClr val="accent1"/>
                </a:solidFill>
                <a:hlinkClick r:id="" action="ppaction://noaction"/>
              </a:rPr>
              <a:t>le PV</a:t>
            </a:r>
            <a:endParaRPr lang="fr-FR" sz="800" u="sng" kern="0">
              <a:solidFill>
                <a:schemeClr val="accent1"/>
              </a:solidFill>
            </a:endParaRPr>
          </a:p>
          <a:p>
            <a:pPr marL="0" lvl="2" indent="92075">
              <a:spcBef>
                <a:spcPts val="100"/>
              </a:spcBef>
              <a:spcAft>
                <a:spcPts val="200"/>
              </a:spcAft>
              <a:defRPr/>
            </a:pPr>
            <a:r>
              <a:rPr lang="fr-FR" sz="800" kern="0"/>
              <a:t>5.6 </a:t>
            </a:r>
            <a:r>
              <a:rPr lang="fr-FR" sz="800" u="sng" kern="0">
                <a:solidFill>
                  <a:schemeClr val="accent1"/>
                </a:solidFill>
                <a:hlinkClick r:id="" action="ppaction://noaction"/>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23" name="ZoneTexte 69">
            <a:hlinkClick r:id="rId5" action="ppaction://hlinksldjump"/>
            <a:extLst>
              <a:ext uri="{FF2B5EF4-FFF2-40B4-BE49-F238E27FC236}">
                <a16:creationId xmlns:a16="http://schemas.microsoft.com/office/drawing/2014/main" id="{FCE23EC1-5473-4182-B9B6-4AA59D0F4936}"/>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2" action="ppaction://hlinksldjump"/>
              </a:rPr>
              <a:t>Sommaire</a:t>
            </a:r>
            <a:endParaRPr lang="fr-FR" sz="1200">
              <a:latin typeface="Calibri" panose="020F0502020204030204" pitchFamily="34" charset="0"/>
            </a:endParaRPr>
          </a:p>
        </p:txBody>
      </p:sp>
      <p:sp>
        <p:nvSpPr>
          <p:cNvPr id="2" name="TextBox 1">
            <a:extLst>
              <a:ext uri="{FF2B5EF4-FFF2-40B4-BE49-F238E27FC236}">
                <a16:creationId xmlns:a16="http://schemas.microsoft.com/office/drawing/2014/main" id="{A813B2F4-FA74-44EC-AD12-C8F9E4917D6D}"/>
              </a:ext>
            </a:extLst>
          </p:cNvPr>
          <p:cNvSpPr txBox="1"/>
          <p:nvPr/>
        </p:nvSpPr>
        <p:spPr>
          <a:xfrm>
            <a:off x="5876890" y="794186"/>
            <a:ext cx="3182049" cy="553998"/>
          </a:xfrm>
          <a:prstGeom prst="rect">
            <a:avLst/>
          </a:prstGeom>
          <a:solidFill>
            <a:srgbClr val="81BA68"/>
          </a:solidFill>
        </p:spPr>
        <p:txBody>
          <a:bodyPr wrap="square" rtlCol="0">
            <a:spAutoFit/>
          </a:bodyPr>
          <a:lstStyle/>
          <a:p>
            <a:r>
              <a:rPr lang="fr-FR" sz="1000"/>
              <a:t>Une étude peut être signée lorsque toutes les fiches ont été validées et qu’il n’y a pas de fiche argumentaire.</a:t>
            </a:r>
          </a:p>
        </p:txBody>
      </p:sp>
      <p:sp>
        <p:nvSpPr>
          <p:cNvPr id="3" name="TextBox 2">
            <a:extLst>
              <a:ext uri="{FF2B5EF4-FFF2-40B4-BE49-F238E27FC236}">
                <a16:creationId xmlns:a16="http://schemas.microsoft.com/office/drawing/2014/main" id="{2CECACAF-6D1F-4C56-8F49-80C99073DF8D}"/>
              </a:ext>
            </a:extLst>
          </p:cNvPr>
          <p:cNvSpPr txBox="1"/>
          <p:nvPr/>
        </p:nvSpPr>
        <p:spPr>
          <a:xfrm>
            <a:off x="5876890" y="1420379"/>
            <a:ext cx="3182049" cy="430887"/>
          </a:xfrm>
          <a:prstGeom prst="rect">
            <a:avLst/>
          </a:prstGeom>
          <a:noFill/>
          <a:ln>
            <a:solidFill>
              <a:srgbClr val="66B800"/>
            </a:solidFill>
          </a:ln>
        </p:spPr>
        <p:txBody>
          <a:bodyPr wrap="square" rtlCol="0">
            <a:spAutoFit/>
          </a:bodyPr>
          <a:lstStyle/>
          <a:p>
            <a:pPr algn="just" eaLnBrk="1" hangingPunct="1"/>
            <a:r>
              <a:rPr lang="fr-FR" altLang="fr-FR" sz="1050">
                <a:solidFill>
                  <a:schemeClr val="accent1"/>
                </a:solidFill>
                <a:ea typeface="Calibri" pitchFamily="34" charset="0"/>
                <a:cs typeface="Calibri" pitchFamily="34" charset="0"/>
                <a:sym typeface="Wingdings"/>
              </a:rPr>
              <a:t></a:t>
            </a:r>
            <a:r>
              <a:rPr lang="fr-FR" altLang="fr-FR" sz="1050">
                <a:ea typeface="Calibri" pitchFamily="34" charset="0"/>
                <a:cs typeface="Calibri" pitchFamily="34" charset="0"/>
                <a:sym typeface="Wingdings"/>
              </a:rPr>
              <a:t> </a:t>
            </a:r>
            <a:r>
              <a:rPr lang="fr-FR" altLang="fr-FR" sz="1050">
                <a:ea typeface="Calibri" pitchFamily="34" charset="0"/>
                <a:cs typeface="Calibri" pitchFamily="34" charset="0"/>
              </a:rPr>
              <a:t>Cliquer sur le bouton « </a:t>
            </a:r>
            <a:r>
              <a:rPr lang="fr-FR" altLang="fr-FR" sz="1050" i="1">
                <a:ea typeface="Calibri" pitchFamily="34" charset="0"/>
                <a:cs typeface="Calibri" pitchFamily="34" charset="0"/>
              </a:rPr>
              <a:t>Signature AGGIR</a:t>
            </a:r>
            <a:r>
              <a:rPr lang="fr-FR" altLang="fr-FR" sz="1050">
                <a:ea typeface="Calibri" pitchFamily="34" charset="0"/>
                <a:cs typeface="Calibri" pitchFamily="34" charset="0"/>
              </a:rPr>
              <a:t> » depuis la fiche étude</a:t>
            </a:r>
          </a:p>
        </p:txBody>
      </p:sp>
      <p:sp>
        <p:nvSpPr>
          <p:cNvPr id="26" name="TextBox 25">
            <a:extLst>
              <a:ext uri="{FF2B5EF4-FFF2-40B4-BE49-F238E27FC236}">
                <a16:creationId xmlns:a16="http://schemas.microsoft.com/office/drawing/2014/main" id="{61C7C51E-D417-4705-8ECB-167228CA10B3}"/>
              </a:ext>
            </a:extLst>
          </p:cNvPr>
          <p:cNvSpPr txBox="1"/>
          <p:nvPr/>
        </p:nvSpPr>
        <p:spPr>
          <a:xfrm>
            <a:off x="5876890" y="1962916"/>
            <a:ext cx="3182049" cy="577081"/>
          </a:xfrm>
          <a:prstGeom prst="rect">
            <a:avLst/>
          </a:prstGeom>
          <a:noFill/>
          <a:ln>
            <a:solidFill>
              <a:srgbClr val="66B800"/>
            </a:solidFill>
          </a:ln>
        </p:spPr>
        <p:txBody>
          <a:bodyPr wrap="square" rtlCol="0">
            <a:spAutoFit/>
          </a:bodyPr>
          <a:lstStyle/>
          <a:p>
            <a:pPr lvl="0" algn="just"/>
            <a:r>
              <a:rPr lang="fr-FR" altLang="fr-FR" sz="1050">
                <a:solidFill>
                  <a:srgbClr val="66B800"/>
                </a:solidFill>
                <a:latin typeface="Arial"/>
                <a:ea typeface="Calibri" pitchFamily="34" charset="0"/>
                <a:cs typeface="Calibri" pitchFamily="34" charset="0"/>
                <a:sym typeface="Wingdings"/>
              </a:rPr>
              <a:t></a:t>
            </a:r>
            <a:r>
              <a:rPr lang="fr-FR" altLang="fr-FR" sz="1050">
                <a:solidFill>
                  <a:srgbClr val="000000"/>
                </a:solidFill>
                <a:latin typeface="Arial"/>
                <a:ea typeface="Calibri" pitchFamily="34" charset="0"/>
                <a:cs typeface="Calibri" pitchFamily="34" charset="0"/>
                <a:sym typeface="Wingdings"/>
              </a:rPr>
              <a:t> </a:t>
            </a:r>
            <a:r>
              <a:rPr lang="fr-FR" altLang="fr-FR" sz="1050">
                <a:solidFill>
                  <a:srgbClr val="000000"/>
                </a:solidFill>
                <a:latin typeface="Arial"/>
                <a:ea typeface="Calibri" pitchFamily="34" charset="0"/>
                <a:cs typeface="Calibri" pitchFamily="34" charset="0"/>
              </a:rPr>
              <a:t>Cocher les 2 cases « </a:t>
            </a:r>
            <a:r>
              <a:rPr lang="fr-FR" altLang="fr-FR" sz="1050" i="1">
                <a:solidFill>
                  <a:srgbClr val="000000"/>
                </a:solidFill>
                <a:latin typeface="Arial"/>
                <a:ea typeface="Calibri" pitchFamily="34" charset="0"/>
                <a:cs typeface="Calibri" pitchFamily="34" charset="0"/>
              </a:rPr>
              <a:t>Signature de l’étude (médecin valideur CD)</a:t>
            </a:r>
            <a:r>
              <a:rPr lang="fr-FR" altLang="fr-FR" sz="1050">
                <a:solidFill>
                  <a:srgbClr val="000000"/>
                </a:solidFill>
                <a:latin typeface="Arial"/>
                <a:ea typeface="Calibri" pitchFamily="34" charset="0"/>
                <a:cs typeface="Calibri" pitchFamily="34" charset="0"/>
              </a:rPr>
              <a:t> » et « </a:t>
            </a:r>
            <a:r>
              <a:rPr lang="fr-FR" altLang="fr-FR" sz="1050" i="1">
                <a:solidFill>
                  <a:srgbClr val="000000"/>
                </a:solidFill>
                <a:latin typeface="Arial"/>
                <a:ea typeface="Calibri" pitchFamily="34" charset="0"/>
                <a:cs typeface="Calibri" pitchFamily="34" charset="0"/>
              </a:rPr>
              <a:t>Signature de l’étude (médecin coordonnateur) </a:t>
            </a:r>
            <a:r>
              <a:rPr lang="fr-FR" altLang="fr-FR" sz="1050">
                <a:solidFill>
                  <a:srgbClr val="000000"/>
                </a:solidFill>
                <a:latin typeface="Arial"/>
                <a:ea typeface="Calibri" pitchFamily="34" charset="0"/>
                <a:cs typeface="Calibri" pitchFamily="34" charset="0"/>
              </a:rPr>
              <a:t>»</a:t>
            </a:r>
          </a:p>
        </p:txBody>
      </p:sp>
      <p:sp>
        <p:nvSpPr>
          <p:cNvPr id="28" name="TextBox 27">
            <a:extLst>
              <a:ext uri="{FF2B5EF4-FFF2-40B4-BE49-F238E27FC236}">
                <a16:creationId xmlns:a16="http://schemas.microsoft.com/office/drawing/2014/main" id="{FF9747F5-3C1C-42E5-B398-2151C052B4E8}"/>
              </a:ext>
            </a:extLst>
          </p:cNvPr>
          <p:cNvSpPr txBox="1"/>
          <p:nvPr/>
        </p:nvSpPr>
        <p:spPr>
          <a:xfrm>
            <a:off x="5876890" y="2617511"/>
            <a:ext cx="3182049" cy="415498"/>
          </a:xfrm>
          <a:prstGeom prst="rect">
            <a:avLst/>
          </a:prstGeom>
          <a:noFill/>
          <a:ln>
            <a:solidFill>
              <a:srgbClr val="66B800"/>
            </a:solidFill>
          </a:ln>
        </p:spPr>
        <p:txBody>
          <a:bodyPr wrap="square" rtlCol="0">
            <a:spAutoFit/>
          </a:bodyPr>
          <a:lstStyle/>
          <a:p>
            <a:pPr marL="0" lvl="2" algn="just" eaLnBrk="1" hangingPunct="1"/>
            <a:r>
              <a:rPr lang="fr-FR" altLang="fr-FR" sz="1050">
                <a:solidFill>
                  <a:schemeClr val="accent1"/>
                </a:solidFill>
                <a:ea typeface="Calibri" pitchFamily="34" charset="0"/>
                <a:cs typeface="Calibri" pitchFamily="34" charset="0"/>
                <a:sym typeface="Wingdings"/>
              </a:rPr>
              <a:t></a:t>
            </a:r>
            <a:r>
              <a:rPr lang="fr-FR" altLang="fr-FR" sz="1050">
                <a:ea typeface="Calibri" pitchFamily="34" charset="0"/>
                <a:cs typeface="Calibri" pitchFamily="34" charset="0"/>
              </a:rPr>
              <a:t> Cliquer sur le bouton « </a:t>
            </a:r>
            <a:r>
              <a:rPr lang="fr-FR" altLang="fr-FR" sz="1050" i="1">
                <a:ea typeface="Calibri" pitchFamily="34" charset="0"/>
                <a:cs typeface="Calibri" pitchFamily="34" charset="0"/>
              </a:rPr>
              <a:t>Enregistrer la signature </a:t>
            </a:r>
            <a:r>
              <a:rPr lang="fr-FR" altLang="fr-FR" sz="1050">
                <a:ea typeface="Calibri" pitchFamily="34" charset="0"/>
                <a:cs typeface="Calibri" pitchFamily="34" charset="0"/>
              </a:rPr>
              <a:t>»</a:t>
            </a:r>
            <a:endParaRPr lang="fr-FR" altLang="fr-FR" sz="1050">
              <a:solidFill>
                <a:schemeClr val="accent1"/>
              </a:solidFill>
              <a:ea typeface="Calibri" pitchFamily="34" charset="0"/>
              <a:cs typeface="Calibri" pitchFamily="34" charset="0"/>
            </a:endParaRPr>
          </a:p>
        </p:txBody>
      </p:sp>
      <p:sp>
        <p:nvSpPr>
          <p:cNvPr id="29" name="TextBox 28">
            <a:extLst>
              <a:ext uri="{FF2B5EF4-FFF2-40B4-BE49-F238E27FC236}">
                <a16:creationId xmlns:a16="http://schemas.microsoft.com/office/drawing/2014/main" id="{7748514A-9EF6-4498-BE07-0883DD349A80}"/>
              </a:ext>
            </a:extLst>
          </p:cNvPr>
          <p:cNvSpPr txBox="1"/>
          <p:nvPr/>
        </p:nvSpPr>
        <p:spPr>
          <a:xfrm>
            <a:off x="5881629" y="3051602"/>
            <a:ext cx="3182049" cy="415498"/>
          </a:xfrm>
          <a:prstGeom prst="rect">
            <a:avLst/>
          </a:prstGeom>
          <a:noFill/>
          <a:ln>
            <a:noFill/>
          </a:ln>
        </p:spPr>
        <p:txBody>
          <a:bodyPr wrap="square" rtlCol="0">
            <a:spAutoFit/>
          </a:bodyPr>
          <a:lstStyle/>
          <a:p>
            <a:pPr marL="0" lvl="2" algn="just" eaLnBrk="1" hangingPunct="1"/>
            <a:r>
              <a:rPr lang="fr-FR" altLang="fr-FR" sz="1050">
                <a:solidFill>
                  <a:schemeClr val="accent1"/>
                </a:solidFill>
                <a:ea typeface="Calibri" pitchFamily="34" charset="0"/>
                <a:cs typeface="Calibri" pitchFamily="34" charset="0"/>
              </a:rPr>
              <a:t>Une fenêtre présentant les deux GMP validé possible s’affiche</a:t>
            </a:r>
          </a:p>
        </p:txBody>
      </p:sp>
      <p:pic>
        <p:nvPicPr>
          <p:cNvPr id="7" name="Picture 6">
            <a:extLst>
              <a:ext uri="{FF2B5EF4-FFF2-40B4-BE49-F238E27FC236}">
                <a16:creationId xmlns:a16="http://schemas.microsoft.com/office/drawing/2014/main" id="{6D9BFA98-A7A5-4F4C-A699-9481972BB54C}"/>
              </a:ext>
            </a:extLst>
          </p:cNvPr>
          <p:cNvPicPr>
            <a:picLocks noChangeAspect="1"/>
          </p:cNvPicPr>
          <p:nvPr/>
        </p:nvPicPr>
        <p:blipFill rotWithShape="1">
          <a:blip r:embed="rId23"/>
          <a:srcRect l="24205" t="25462" r="25555" b="14492"/>
          <a:stretch/>
        </p:blipFill>
        <p:spPr>
          <a:xfrm>
            <a:off x="1994288" y="3829386"/>
            <a:ext cx="3426038" cy="2303323"/>
          </a:xfrm>
          <a:prstGeom prst="rect">
            <a:avLst/>
          </a:prstGeom>
        </p:spPr>
      </p:pic>
      <p:sp>
        <p:nvSpPr>
          <p:cNvPr id="33" name="ZoneTexte 32">
            <a:extLst>
              <a:ext uri="{FF2B5EF4-FFF2-40B4-BE49-F238E27FC236}">
                <a16:creationId xmlns:a16="http://schemas.microsoft.com/office/drawing/2014/main" id="{CCE54688-EAE5-4F72-A69A-DAC8ECCA0F4C}"/>
              </a:ext>
            </a:extLst>
          </p:cNvPr>
          <p:cNvSpPr txBox="1"/>
          <p:nvPr/>
        </p:nvSpPr>
        <p:spPr>
          <a:xfrm>
            <a:off x="4066733" y="3372485"/>
            <a:ext cx="505267" cy="523220"/>
          </a:xfrm>
          <a:prstGeom prst="rect">
            <a:avLst/>
          </a:prstGeom>
          <a:noFill/>
        </p:spPr>
        <p:txBody>
          <a:bodyPr wrap="none" rtlCol="0">
            <a:spAutoFit/>
          </a:bodyPr>
          <a:lstStyle/>
          <a:p>
            <a:r>
              <a:rPr lang="fr-FR" sz="28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sym typeface="Wingdings"/>
              </a:rPr>
              <a:t></a:t>
            </a:r>
            <a:endParaRPr lang="fr-FR" sz="2800">
              <a:effectLst/>
            </a:endParaRPr>
          </a:p>
        </p:txBody>
      </p:sp>
      <p:sp>
        <p:nvSpPr>
          <p:cNvPr id="34" name="Rectangle 33">
            <a:extLst>
              <a:ext uri="{FF2B5EF4-FFF2-40B4-BE49-F238E27FC236}">
                <a16:creationId xmlns:a16="http://schemas.microsoft.com/office/drawing/2014/main" id="{B72A0618-073B-4F80-A0AB-9DEDDF4574E7}"/>
              </a:ext>
            </a:extLst>
          </p:cNvPr>
          <p:cNvSpPr/>
          <p:nvPr/>
        </p:nvSpPr>
        <p:spPr>
          <a:xfrm>
            <a:off x="4481276" y="3552037"/>
            <a:ext cx="939050" cy="1641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36" name="ZoneTexte 30">
            <a:extLst>
              <a:ext uri="{FF2B5EF4-FFF2-40B4-BE49-F238E27FC236}">
                <a16:creationId xmlns:a16="http://schemas.microsoft.com/office/drawing/2014/main" id="{A146929A-0FAE-44B6-ADB6-B3AF37B43BF0}"/>
              </a:ext>
            </a:extLst>
          </p:cNvPr>
          <p:cNvSpPr txBox="1"/>
          <p:nvPr/>
        </p:nvSpPr>
        <p:spPr>
          <a:xfrm>
            <a:off x="4576990" y="5658861"/>
            <a:ext cx="505267" cy="523220"/>
          </a:xfrm>
          <a:prstGeom prst="rect">
            <a:avLst/>
          </a:prstGeom>
          <a:noFill/>
        </p:spPr>
        <p:txBody>
          <a:bodyPr wrap="none" rtlCol="0">
            <a:spAutoFit/>
          </a:bodyPr>
          <a:lstStyle/>
          <a:p>
            <a:r>
              <a:rPr lang="fr-FR" sz="28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sym typeface="Wingdings"/>
              </a:rPr>
              <a:t></a:t>
            </a:r>
            <a:endParaRPr lang="fr-FR" sz="2800">
              <a:effectLst/>
            </a:endParaRPr>
          </a:p>
        </p:txBody>
      </p:sp>
      <p:sp>
        <p:nvSpPr>
          <p:cNvPr id="38" name="ZoneTexte 31">
            <a:extLst>
              <a:ext uri="{FF2B5EF4-FFF2-40B4-BE49-F238E27FC236}">
                <a16:creationId xmlns:a16="http://schemas.microsoft.com/office/drawing/2014/main" id="{B7FFE20D-C5FC-4B2D-A8E7-A4A2602ED71D}"/>
              </a:ext>
            </a:extLst>
          </p:cNvPr>
          <p:cNvSpPr txBox="1"/>
          <p:nvPr/>
        </p:nvSpPr>
        <p:spPr>
          <a:xfrm>
            <a:off x="3285639" y="5163197"/>
            <a:ext cx="505267" cy="523220"/>
          </a:xfrm>
          <a:prstGeom prst="rect">
            <a:avLst/>
          </a:prstGeom>
          <a:noFill/>
        </p:spPr>
        <p:txBody>
          <a:bodyPr wrap="none" rtlCol="0">
            <a:spAutoFit/>
          </a:bodyPr>
          <a:lstStyle/>
          <a:p>
            <a:r>
              <a:rPr lang="fr-FR" sz="28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sym typeface="Wingdings"/>
              </a:rPr>
              <a:t></a:t>
            </a:r>
            <a:endParaRPr lang="fr-FR" sz="2800">
              <a:effectLst/>
            </a:endParaRPr>
          </a:p>
        </p:txBody>
      </p:sp>
      <p:sp>
        <p:nvSpPr>
          <p:cNvPr id="39" name="Rectangle 38">
            <a:extLst>
              <a:ext uri="{FF2B5EF4-FFF2-40B4-BE49-F238E27FC236}">
                <a16:creationId xmlns:a16="http://schemas.microsoft.com/office/drawing/2014/main" id="{5EC10330-DBB4-43B2-8684-EE1670AE2A18}"/>
              </a:ext>
            </a:extLst>
          </p:cNvPr>
          <p:cNvSpPr/>
          <p:nvPr/>
        </p:nvSpPr>
        <p:spPr>
          <a:xfrm>
            <a:off x="3707306" y="5224128"/>
            <a:ext cx="1713019" cy="37657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Tree>
    <p:extLst>
      <p:ext uri="{BB962C8B-B14F-4D97-AF65-F5344CB8AC3E}">
        <p14:creationId xmlns:p14="http://schemas.microsoft.com/office/powerpoint/2010/main" val="941452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738" t="52751" r="11291" b="6020"/>
          <a:stretch/>
        </p:blipFill>
        <p:spPr bwMode="auto">
          <a:xfrm>
            <a:off x="5226857" y="5162851"/>
            <a:ext cx="3600000" cy="1356185"/>
          </a:xfrm>
          <a:prstGeom prst="round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0" y="4734996"/>
            <a:ext cx="1836738" cy="245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j-lt"/>
                <a:cs typeface="+mn-cs"/>
              </a:rPr>
              <a:t>Ressaisir les volets AGGIR</a:t>
            </a:r>
            <a:endParaRPr lang="fr-FR" sz="3200" b="1">
              <a:solidFill>
                <a:srgbClr val="00B050"/>
              </a:solidFill>
              <a:latin typeface="+mj-lt"/>
              <a:ea typeface="+mj-ea"/>
              <a:cs typeface="Calibri" pitchFamily="34" charset="0"/>
            </a:endParaRPr>
          </a:p>
        </p:txBody>
      </p:sp>
      <p:pic>
        <p:nvPicPr>
          <p:cNvPr id="3380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354" t="28961" r="20686" b="39270"/>
          <a:stretch/>
        </p:blipFill>
        <p:spPr bwMode="auto">
          <a:xfrm>
            <a:off x="5226857" y="3305175"/>
            <a:ext cx="3600000" cy="886222"/>
          </a:xfrm>
          <a:prstGeom prst="round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17" name="Rectangle 16"/>
          <p:cNvSpPr/>
          <p:nvPr/>
        </p:nvSpPr>
        <p:spPr bwMode="auto">
          <a:xfrm>
            <a:off x="6145888" y="3723158"/>
            <a:ext cx="1692000" cy="1440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pic>
        <p:nvPicPr>
          <p:cNvPr id="2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628" t="42222" r="11766" b="40278"/>
          <a:stretch/>
        </p:blipFill>
        <p:spPr bwMode="auto">
          <a:xfrm>
            <a:off x="5226857" y="4340533"/>
            <a:ext cx="3600000" cy="670503"/>
          </a:xfrm>
          <a:prstGeom prst="round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23" name="Rectangle 22"/>
          <p:cNvSpPr/>
          <p:nvPr/>
        </p:nvSpPr>
        <p:spPr bwMode="auto">
          <a:xfrm>
            <a:off x="5260157" y="4741765"/>
            <a:ext cx="2522706" cy="13883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6857" y="1345406"/>
            <a:ext cx="3600000" cy="1804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Rectangle 21"/>
          <p:cNvSpPr/>
          <p:nvPr/>
        </p:nvSpPr>
        <p:spPr bwMode="auto">
          <a:xfrm>
            <a:off x="7189340" y="2995535"/>
            <a:ext cx="1440000" cy="1440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Rectangle 13"/>
          <p:cNvSpPr/>
          <p:nvPr/>
        </p:nvSpPr>
        <p:spPr bwMode="auto">
          <a:xfrm>
            <a:off x="5319943" y="5443863"/>
            <a:ext cx="3384000" cy="720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5" name="Rectangle 14"/>
          <p:cNvSpPr/>
          <p:nvPr/>
        </p:nvSpPr>
        <p:spPr bwMode="gray">
          <a:xfrm>
            <a:off x="1588" y="1241402"/>
            <a:ext cx="1835150" cy="5348867"/>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cs typeface="Calibri" pitchFamily="34" charset="0"/>
              </a:rPr>
              <a:t>.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6"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7"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8"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9"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cs typeface="Calibri" pitchFamily="34" charset="0"/>
              </a:rPr>
              <a:t>2.2 </a:t>
            </a:r>
            <a:r>
              <a:rPr lang="fr-FR" sz="850" u="sng" kern="0">
                <a:solidFill>
                  <a:schemeClr val="accent1"/>
                </a:solidFill>
                <a:hlinkClick r:id="rId10" action="ppaction://hlinksldjump"/>
              </a:rPr>
              <a:t>Importer le fichier </a:t>
            </a:r>
            <a:endParaRPr lang="fr-FR" sz="850" u="sng" kern="0">
              <a:solidFill>
                <a:schemeClr val="accent1"/>
              </a:solidFill>
            </a:endParaRPr>
          </a:p>
          <a:p>
            <a:pPr marL="0" lvl="2" indent="92075">
              <a:spcBef>
                <a:spcPts val="0"/>
              </a:spcBef>
              <a:spcAft>
                <a:spcPts val="50"/>
              </a:spcAft>
              <a:defRPr/>
            </a:pPr>
            <a:r>
              <a:rPr lang="fr-FR" sz="850" kern="0">
                <a:solidFill>
                  <a:srgbClr val="000000"/>
                </a:solidFill>
                <a:hlinkClick r:id="rId11" action="ppaction://hlinksldjump"/>
              </a:rPr>
              <a:t>2.3 </a:t>
            </a:r>
            <a:r>
              <a:rPr lang="fr-FR" sz="850" u="sng" kern="0">
                <a:solidFill>
                  <a:schemeClr val="accent1"/>
                </a:solidFill>
                <a:hlinkClick r:id="rId11" action="ppaction://hlinksldjump"/>
              </a:rPr>
              <a:t>Contrôler et finaliser l’import</a:t>
            </a:r>
            <a:endParaRPr lang="fr-FR" sz="850" u="sng" kern="0">
              <a:solidFill>
                <a:schemeClr val="accent1"/>
              </a:solidFill>
            </a:endParaRPr>
          </a:p>
          <a:p>
            <a:pPr marL="0" lvl="2">
              <a:spcBef>
                <a:spcPts val="0"/>
              </a:spcBef>
              <a:spcAft>
                <a:spcPts val="50"/>
              </a:spcAft>
              <a:defRPr/>
            </a:pPr>
            <a:r>
              <a:rPr lang="fr-FR" sz="850">
                <a:cs typeface="Calibri" pitchFamily="34" charset="0"/>
              </a:rPr>
              <a:t>3. Saisir une étude</a:t>
            </a:r>
            <a:endParaRPr lang="fr-FR" sz="850" kern="0"/>
          </a:p>
          <a:p>
            <a:pPr marL="0" lvl="2" indent="92075">
              <a:spcBef>
                <a:spcPts val="0"/>
              </a:spcBef>
              <a:spcAft>
                <a:spcPts val="50"/>
              </a:spcAft>
              <a:defRPr/>
            </a:pPr>
            <a:r>
              <a:rPr lang="fr-FR" sz="850">
                <a:cs typeface="Calibri" pitchFamily="34" charset="0"/>
              </a:rPr>
              <a:t>3.1 </a:t>
            </a:r>
            <a:r>
              <a:rPr lang="fr-FR" sz="850" u="sng" kern="0">
                <a:solidFill>
                  <a:schemeClr val="accent1"/>
                </a:solidFill>
                <a:hlinkClick r:id="rId12" action="ppaction://hlinksldjump"/>
              </a:rPr>
              <a:t>Initialiser le service</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3.2 </a:t>
            </a:r>
            <a:r>
              <a:rPr lang="fr-FR" sz="850" u="sng" kern="0">
                <a:solidFill>
                  <a:schemeClr val="accent1"/>
                </a:solidFill>
                <a:hlinkClick r:id="rId13" action="ppaction://hlinksldjump"/>
              </a:rPr>
              <a:t>Créer les fiches personnes</a:t>
            </a:r>
            <a:endParaRPr lang="fr-FR" sz="850" u="sng" kern="0">
              <a:solidFill>
                <a:schemeClr val="accent1"/>
              </a:solidFill>
            </a:endParaRPr>
          </a:p>
          <a:p>
            <a:pPr marL="0" lvl="2" indent="92075">
              <a:spcBef>
                <a:spcPts val="0"/>
              </a:spcBef>
              <a:spcAft>
                <a:spcPts val="50"/>
              </a:spcAft>
              <a:defRPr/>
            </a:pPr>
            <a:r>
              <a:rPr lang="fr-FR" sz="850">
                <a:cs typeface="Calibri" pitchFamily="34" charset="0"/>
              </a:rPr>
              <a:t>3.3 </a:t>
            </a:r>
            <a:r>
              <a:rPr lang="fr-FR" sz="850" u="sng" kern="0">
                <a:solidFill>
                  <a:schemeClr val="accent1"/>
                </a:solidFill>
                <a:hlinkClick r:id="rId14" action="ppaction://hlinksldjump"/>
              </a:rPr>
              <a:t>Saisir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3.4 </a:t>
            </a:r>
            <a:r>
              <a:rPr lang="fr-FR" sz="850" u="sng" kern="0">
                <a:solidFill>
                  <a:schemeClr val="accent1"/>
                </a:solidFill>
                <a:hlinkClick r:id="rId15" action="ppaction://hlinksldjump"/>
              </a:rPr>
              <a:t>Saisir le volet PATHOS </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3.5 </a:t>
            </a:r>
            <a:r>
              <a:rPr lang="fr-FR" sz="850" u="sng" kern="0">
                <a:solidFill>
                  <a:schemeClr val="accent1"/>
                </a:solidFill>
                <a:hlinkClick r:id="rId16" action="ppaction://hlinksldjump"/>
              </a:rPr>
              <a:t>Contrôler les volets</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3.6 </a:t>
            </a:r>
            <a:r>
              <a:rPr lang="fr-FR" sz="850" u="sng" kern="0">
                <a:solidFill>
                  <a:schemeClr val="accent1"/>
                </a:solidFill>
                <a:hlinkClick r:id="rId17" action="ppaction://hlinksldjump"/>
              </a:rPr>
              <a:t>Finaliser l’étude</a:t>
            </a:r>
            <a:endParaRPr lang="fr-FR" sz="850" u="sng" kern="0">
              <a:solidFill>
                <a:schemeClr val="accent1"/>
              </a:solidFill>
            </a:endParaRPr>
          </a:p>
          <a:p>
            <a:pPr marL="0" lvl="2">
              <a:spcBef>
                <a:spcPts val="0"/>
              </a:spcBef>
              <a:spcAft>
                <a:spcPts val="50"/>
              </a:spcAft>
              <a:defRPr/>
            </a:pPr>
            <a:r>
              <a:rPr lang="fr-FR" sz="850">
                <a:cs typeface="Calibri" pitchFamily="34" charset="0"/>
              </a:rPr>
              <a:t>4. Valider une étude</a:t>
            </a:r>
            <a:endParaRPr lang="fr-FR" sz="850" kern="0">
              <a:solidFill>
                <a:srgbClr val="000000"/>
              </a:solidFill>
            </a:endParaRPr>
          </a:p>
          <a:p>
            <a:pPr marL="0" lvl="2" indent="92075">
              <a:spcBef>
                <a:spcPts val="0"/>
              </a:spcBef>
              <a:spcAft>
                <a:spcPts val="50"/>
              </a:spcAft>
              <a:defRPr/>
            </a:pPr>
            <a:r>
              <a:rPr lang="fr-FR" sz="850">
                <a:cs typeface="Calibri" pitchFamily="34" charset="0"/>
              </a:rPr>
              <a:t>4.1 </a:t>
            </a:r>
            <a:r>
              <a:rPr lang="fr-FR" sz="850" u="sng" kern="0">
                <a:solidFill>
                  <a:schemeClr val="accent1"/>
                </a:solidFill>
                <a:hlinkClick r:id="rId18" action="ppaction://hlinksldjump"/>
              </a:rPr>
              <a:t>Modifier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4.2 </a:t>
            </a:r>
            <a:r>
              <a:rPr lang="fr-FR" sz="850" u="sng" kern="0">
                <a:solidFill>
                  <a:schemeClr val="accent1"/>
                </a:solidFill>
                <a:hlinkClick r:id="rId19" action="ppaction://hlinksldjump"/>
              </a:rPr>
              <a:t>Modifier le volet PATHOS</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4.3 </a:t>
            </a:r>
            <a:r>
              <a:rPr lang="fr-FR" sz="850" u="sng" kern="0">
                <a:solidFill>
                  <a:schemeClr val="accent1"/>
                </a:solidFill>
                <a:hlinkClick r:id="rId20" action="ppaction://hlinksldjump"/>
              </a:rPr>
              <a:t>Saisir une fiche argumentaire</a:t>
            </a:r>
            <a:endParaRPr lang="fr-FR" sz="850" u="sng" kern="0">
              <a:solidFill>
                <a:schemeClr val="accent1"/>
              </a:solidFill>
            </a:endParaRPr>
          </a:p>
          <a:p>
            <a:pPr marL="0" lvl="2">
              <a:spcBef>
                <a:spcPts val="0"/>
              </a:spcBef>
              <a:spcAft>
                <a:spcPts val="50"/>
              </a:spcAft>
              <a:defRPr/>
            </a:pPr>
            <a:r>
              <a:rPr lang="fr-FR" sz="850">
                <a:cs typeface="Calibri" pitchFamily="34" charset="0"/>
              </a:rPr>
              <a:t>5. Signer AGGIR</a:t>
            </a:r>
            <a:endParaRPr lang="fr-FR" sz="850" kern="0"/>
          </a:p>
          <a:p>
            <a:pPr marL="0" lvl="2" indent="87313">
              <a:spcBef>
                <a:spcPts val="0"/>
              </a:spcBef>
              <a:spcAft>
                <a:spcPts val="50"/>
              </a:spcAft>
              <a:defRPr/>
            </a:pPr>
            <a:r>
              <a:rPr lang="fr-FR" sz="850">
                <a:cs typeface="Calibri" pitchFamily="34" charset="0"/>
              </a:rPr>
              <a:t>5.1 </a:t>
            </a:r>
            <a:r>
              <a:rPr lang="fr-FR" sz="850" u="sng" kern="0">
                <a:solidFill>
                  <a:schemeClr val="accent1"/>
                </a:solidFill>
                <a:hlinkClick r:id="rId21" action="ppaction://hlinksldjump"/>
              </a:rPr>
              <a:t>Signer les fiches validées</a:t>
            </a:r>
            <a:endParaRPr lang="fr-FR" sz="850" u="sng">
              <a:solidFill>
                <a:schemeClr val="accent1"/>
              </a:solidFill>
              <a:cs typeface="Calibri" pitchFamily="34" charset="0"/>
            </a:endParaRPr>
          </a:p>
          <a:p>
            <a:pPr marL="0" lvl="2" indent="87313">
              <a:spcBef>
                <a:spcPts val="0"/>
              </a:spcBef>
              <a:spcAft>
                <a:spcPts val="50"/>
              </a:spcAft>
              <a:defRPr/>
            </a:pPr>
            <a:r>
              <a:rPr lang="fr-FR" sz="850">
                <a:cs typeface="Calibri" pitchFamily="34" charset="0"/>
              </a:rPr>
              <a:t>5.2 </a:t>
            </a:r>
            <a:r>
              <a:rPr lang="fr-FR" sz="850" u="sng" kern="0">
                <a:solidFill>
                  <a:schemeClr val="accent1"/>
                </a:solidFill>
                <a:hlinkClick r:id="rId22" action="ppaction://hlinksldjump"/>
              </a:rPr>
              <a:t>Signer l’étude </a:t>
            </a:r>
            <a:endParaRPr lang="fr-FR" sz="850" u="sng" kern="0">
              <a:solidFill>
                <a:schemeClr val="accent1"/>
              </a:solidFill>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b="1">
                <a:cs typeface="Calibri" pitchFamily="34" charset="0"/>
              </a:rPr>
              <a:t>6.1 </a:t>
            </a:r>
            <a:r>
              <a:rPr lang="fr-FR" sz="850" b="1" kern="0">
                <a:solidFill>
                  <a:srgbClr val="000000"/>
                </a:solidFill>
              </a:rPr>
              <a:t>Ressaisir les volets AGGIR</a:t>
            </a: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3"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4"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5"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6"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7"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8" action="ppaction://hlinksldjump"/>
              </a:rPr>
              <a:t>É</a:t>
            </a:r>
            <a:r>
              <a:rPr lang="fr-FR" sz="850" u="sng" kern="0">
                <a:solidFill>
                  <a:schemeClr val="accent1"/>
                </a:solidFill>
                <a:hlinkClick r:id="rId28"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9" action="ppaction://hlinksldjump"/>
              </a:rPr>
              <a:t>Editer des bilans</a:t>
            </a:r>
            <a:endParaRPr lang="fr-FR" sz="850" kern="0">
              <a:cs typeface="Calibri" pitchFamily="34" charset="0"/>
            </a:endParaRPr>
          </a:p>
        </p:txBody>
      </p:sp>
      <p:sp>
        <p:nvSpPr>
          <p:cNvPr id="19" name="ZoneTexte 28">
            <a:extLst>
              <a:ext uri="{FF2B5EF4-FFF2-40B4-BE49-F238E27FC236}">
                <a16:creationId xmlns:a16="http://schemas.microsoft.com/office/drawing/2014/main" id="{9FD17A7E-3A88-45BE-8610-5FE8125237A4}"/>
              </a:ext>
            </a:extLst>
          </p:cNvPr>
          <p:cNvSpPr txBox="1"/>
          <p:nvPr/>
        </p:nvSpPr>
        <p:spPr>
          <a:xfrm>
            <a:off x="4920684" y="4635213"/>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0" name="ZoneTexte 48">
            <a:extLst>
              <a:ext uri="{FF2B5EF4-FFF2-40B4-BE49-F238E27FC236}">
                <a16:creationId xmlns:a16="http://schemas.microsoft.com/office/drawing/2014/main" id="{EBEA773E-AF66-498B-A1AF-E626C42F1AD7}"/>
              </a:ext>
            </a:extLst>
          </p:cNvPr>
          <p:cNvSpPr txBox="1"/>
          <p:nvPr/>
        </p:nvSpPr>
        <p:spPr>
          <a:xfrm>
            <a:off x="4917063" y="5295197"/>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7031325C-3F69-4796-9B6C-698CCDA44314}"/>
              </a:ext>
            </a:extLst>
          </p:cNvPr>
          <p:cNvSpPr/>
          <p:nvPr/>
        </p:nvSpPr>
        <p:spPr>
          <a:xfrm>
            <a:off x="1979612" y="1288257"/>
            <a:ext cx="2937452" cy="3140004"/>
          </a:xfrm>
          <a:prstGeom prst="rect">
            <a:avLst/>
          </a:prstGeom>
          <a:noFill/>
          <a:ln w="19050">
            <a:noFill/>
          </a:ln>
        </p:spPr>
        <p:txBody>
          <a:bodyPr/>
          <a:lstStyle/>
          <a:p>
            <a:pPr algn="just">
              <a:defRPr/>
            </a:pPr>
            <a:r>
              <a:rPr lang="fr-FR" sz="1000">
                <a:solidFill>
                  <a:schemeClr val="accent6">
                    <a:lumMod val="75000"/>
                    <a:lumOff val="25000"/>
                  </a:schemeClr>
                </a:solidFill>
                <a:latin typeface="+mj-lt"/>
                <a:cs typeface="Calibri" pitchFamily="34" charset="0"/>
              </a:rPr>
              <a:t>Lorsque le taux d’erreur est supérieur à 5%, la ressaisie des volets AGGIR de l’étude est obligatoire. Le MVCD ou le PCR déclenche le processus de ressaisie AGGIR  en cliquant sur le bouton « </a:t>
            </a:r>
            <a:r>
              <a:rPr lang="fr-FR" sz="1000" i="1">
                <a:solidFill>
                  <a:schemeClr val="accent6">
                    <a:lumMod val="75000"/>
                    <a:lumOff val="25000"/>
                  </a:schemeClr>
                </a:solidFill>
                <a:latin typeface="+mj-lt"/>
                <a:cs typeface="Calibri" pitchFamily="34" charset="0"/>
              </a:rPr>
              <a:t>Ressaisir les volets AGGIR de l’étude</a:t>
            </a:r>
            <a:r>
              <a:rPr lang="fr-FR" sz="1000">
                <a:solidFill>
                  <a:schemeClr val="accent6">
                    <a:lumMod val="75000"/>
                    <a:lumOff val="25000"/>
                  </a:schemeClr>
                </a:solidFill>
                <a:latin typeface="+mj-lt"/>
                <a:cs typeface="Calibri" pitchFamily="34" charset="0"/>
              </a:rPr>
              <a:t> » depuis la fiche signature, lorsque toutes les fiches ont été validées.</a:t>
            </a:r>
          </a:p>
          <a:p>
            <a:pPr marL="171450" indent="-171450" algn="just">
              <a:buFont typeface="Wingdings"/>
              <a:buChar char="è"/>
              <a:defRPr/>
            </a:pPr>
            <a:r>
              <a:rPr lang="fr-FR" sz="1000">
                <a:latin typeface="+mj-lt"/>
                <a:cs typeface="Calibri" pitchFamily="34" charset="0"/>
              </a:rPr>
              <a:t>Le MVCD clique sur le bouton « </a:t>
            </a:r>
            <a:r>
              <a:rPr lang="fr-FR" sz="1000" i="1">
                <a:latin typeface="+mj-lt"/>
                <a:cs typeface="Calibri" pitchFamily="34" charset="0"/>
              </a:rPr>
              <a:t>Ressaisir les volets AGGIR de l’étude</a:t>
            </a:r>
            <a:r>
              <a:rPr lang="fr-FR" sz="1000">
                <a:latin typeface="+mj-lt"/>
                <a:cs typeface="Calibri" pitchFamily="34" charset="0"/>
              </a:rPr>
              <a:t> »</a:t>
            </a:r>
          </a:p>
          <a:p>
            <a:pPr marL="171450" indent="-171450" algn="just">
              <a:buFont typeface="Wingdings"/>
              <a:buChar char="è"/>
              <a:defRPr/>
            </a:pPr>
            <a:endParaRPr lang="fr-FR" sz="1000">
              <a:latin typeface="+mj-lt"/>
              <a:cs typeface="Calibri" pitchFamily="34" charset="0"/>
            </a:endParaRPr>
          </a:p>
          <a:p>
            <a:pPr algn="just">
              <a:defRPr/>
            </a:pPr>
            <a:r>
              <a:rPr lang="fr-FR" sz="1000">
                <a:solidFill>
                  <a:schemeClr val="accent1"/>
                </a:solidFill>
                <a:latin typeface="+mj-lt"/>
                <a:cs typeface="Calibri" pitchFamily="34" charset="0"/>
              </a:rPr>
              <a:t>Affichage de la fenêtre d’authentification pour le MC</a:t>
            </a:r>
          </a:p>
          <a:p>
            <a:pPr marL="438150" lvl="1" indent="-171450" algn="just">
              <a:buClr>
                <a:schemeClr val="accent1"/>
              </a:buClr>
              <a:buFont typeface="Wingdings 3" panose="05040102010807070707" pitchFamily="18" charset="2"/>
              <a:buChar char=""/>
              <a:defRPr/>
            </a:pPr>
            <a:r>
              <a:rPr lang="fr-FR" sz="1000">
                <a:latin typeface="+mj-lt"/>
                <a:cs typeface="Calibri" pitchFamily="34" charset="0"/>
              </a:rPr>
              <a:t>Le MC saisit son identifiant et son mot de passe puis clique sur « </a:t>
            </a:r>
            <a:r>
              <a:rPr lang="fr-FR" sz="1000" i="1">
                <a:latin typeface="+mj-lt"/>
                <a:cs typeface="Calibri" pitchFamily="34" charset="0"/>
              </a:rPr>
              <a:t>S‘authentifie</a:t>
            </a:r>
            <a:r>
              <a:rPr lang="fr-FR" sz="1000">
                <a:latin typeface="+mj-lt"/>
                <a:cs typeface="Calibri" pitchFamily="34" charset="0"/>
              </a:rPr>
              <a:t>r »</a:t>
            </a:r>
          </a:p>
          <a:p>
            <a:pPr marL="438150" lvl="1" indent="-171450" algn="just">
              <a:buClr>
                <a:schemeClr val="accent1"/>
              </a:buClr>
              <a:buFont typeface="Wingdings 3" panose="05040102010807070707" pitchFamily="18" charset="2"/>
              <a:buChar char=""/>
              <a:defRPr/>
            </a:pPr>
            <a:r>
              <a:rPr lang="fr-FR" sz="1000">
                <a:latin typeface="+mj-lt"/>
                <a:cs typeface="Calibri" pitchFamily="34" charset="0"/>
              </a:rPr>
              <a:t>Le MVCD saisit une nouvelle date de validation AGGIR</a:t>
            </a:r>
          </a:p>
          <a:p>
            <a:pPr algn="just">
              <a:defRPr/>
            </a:pPr>
            <a:r>
              <a:rPr lang="fr-FR" sz="1000">
                <a:solidFill>
                  <a:schemeClr val="accent1"/>
                </a:solidFill>
                <a:latin typeface="+mj-lt"/>
                <a:cs typeface="Calibri" pitchFamily="34" charset="0"/>
              </a:rPr>
              <a:t>La ressaisie des volets AGGIR de l’étude peut, dès lors, être effectuée par le MC.</a:t>
            </a:r>
          </a:p>
          <a:p>
            <a:pPr algn="just">
              <a:defRPr/>
            </a:pPr>
            <a:endParaRPr lang="fr-FR" sz="1000">
              <a:solidFill>
                <a:schemeClr val="accent1"/>
              </a:solidFill>
              <a:latin typeface="+mj-lt"/>
              <a:cs typeface="Calibri" pitchFamily="34" charset="0"/>
            </a:endParaRPr>
          </a:p>
          <a:p>
            <a:pPr marL="0" lvl="2" algn="just">
              <a:defRPr/>
            </a:pPr>
            <a:r>
              <a:rPr lang="fr-FR" sz="1000" u="sng">
                <a:latin typeface="+mj-lt"/>
                <a:cs typeface="Calibri" pitchFamily="34" charset="0"/>
              </a:rPr>
              <a:t>Ressaisie du volet AGGIR (FP de l’étude) : </a:t>
            </a:r>
          </a:p>
        </p:txBody>
      </p:sp>
      <p:sp>
        <p:nvSpPr>
          <p:cNvPr id="42" name="Rectangle 41">
            <a:extLst>
              <a:ext uri="{FF2B5EF4-FFF2-40B4-BE49-F238E27FC236}">
                <a16:creationId xmlns:a16="http://schemas.microsoft.com/office/drawing/2014/main" id="{F980A537-F065-41E4-9817-F923C8B8E1E6}"/>
              </a:ext>
            </a:extLst>
          </p:cNvPr>
          <p:cNvSpPr/>
          <p:nvPr/>
        </p:nvSpPr>
        <p:spPr>
          <a:xfrm>
            <a:off x="1979613" y="4444714"/>
            <a:ext cx="2958147" cy="527637"/>
          </a:xfrm>
          <a:prstGeom prst="rect">
            <a:avLst/>
          </a:prstGeom>
          <a:solidFill>
            <a:schemeClr val="bg1"/>
          </a:solidFill>
          <a:ln w="19050">
            <a:solidFill>
              <a:schemeClr val="tx1"/>
            </a:solidFill>
          </a:ln>
        </p:spPr>
        <p:txBody>
          <a:bodyPr/>
          <a:lstStyle/>
          <a:p>
            <a:pPr marL="0" lvl="2" algn="just">
              <a:defRPr/>
            </a:pPr>
            <a:r>
              <a:rPr lang="fr-FR" sz="1000">
                <a:solidFill>
                  <a:srgbClr val="BFE10C"/>
                </a:solidFill>
                <a:latin typeface="+mj-lt"/>
                <a:cs typeface="Calibri" pitchFamily="34" charset="0"/>
                <a:sym typeface="Wingdings"/>
              </a:rPr>
              <a:t></a:t>
            </a:r>
            <a:r>
              <a:rPr lang="fr-FR" sz="1000">
                <a:latin typeface="+mj-lt"/>
                <a:cs typeface="Calibri" pitchFamily="34" charset="0"/>
                <a:sym typeface="Wingdings"/>
              </a:rPr>
              <a:t> </a:t>
            </a:r>
            <a:r>
              <a:rPr lang="fr-FR" sz="1000">
                <a:latin typeface="+mj-lt"/>
                <a:cs typeface="Calibri" pitchFamily="34" charset="0"/>
              </a:rPr>
              <a:t>Depuis le fiche étude, cliquer sur le lien de la liste des services pour accéder aux fiches personnes</a:t>
            </a:r>
          </a:p>
        </p:txBody>
      </p:sp>
      <p:sp>
        <p:nvSpPr>
          <p:cNvPr id="43" name="Rectangle 42">
            <a:extLst>
              <a:ext uri="{FF2B5EF4-FFF2-40B4-BE49-F238E27FC236}">
                <a16:creationId xmlns:a16="http://schemas.microsoft.com/office/drawing/2014/main" id="{FC21AAF1-CF44-4436-8CA7-FEC169A17423}"/>
              </a:ext>
            </a:extLst>
          </p:cNvPr>
          <p:cNvSpPr/>
          <p:nvPr/>
        </p:nvSpPr>
        <p:spPr>
          <a:xfrm>
            <a:off x="1979611" y="5006688"/>
            <a:ext cx="2958147" cy="407457"/>
          </a:xfrm>
          <a:prstGeom prst="rect">
            <a:avLst/>
          </a:prstGeom>
          <a:solidFill>
            <a:schemeClr val="bg1"/>
          </a:solidFill>
          <a:ln w="19050">
            <a:solidFill>
              <a:schemeClr val="tx1"/>
            </a:solidFill>
          </a:ln>
        </p:spPr>
        <p:txBody>
          <a:bodyPr/>
          <a:lstStyle/>
          <a:p>
            <a:pPr marL="0" lvl="2" algn="just">
              <a:defRPr/>
            </a:pPr>
            <a:r>
              <a:rPr lang="fr-FR" sz="1000">
                <a:solidFill>
                  <a:srgbClr val="BFE10C"/>
                </a:solidFill>
                <a:latin typeface="+mj-lt"/>
                <a:cs typeface="Calibri" pitchFamily="34" charset="0"/>
                <a:sym typeface="Wingdings"/>
              </a:rPr>
              <a:t></a:t>
            </a:r>
            <a:r>
              <a:rPr lang="fr-FR" sz="1000">
                <a:latin typeface="+mj-lt"/>
                <a:cs typeface="Calibri" pitchFamily="34" charset="0"/>
                <a:sym typeface="Wingdings"/>
              </a:rPr>
              <a:t> </a:t>
            </a:r>
            <a:r>
              <a:rPr lang="fr-FR" sz="1000">
                <a:latin typeface="+mj-lt"/>
                <a:cs typeface="Calibri" pitchFamily="34" charset="0"/>
              </a:rPr>
              <a:t>Cliquer sur le lien de la fiche personne pour accéder au volet AGGIR</a:t>
            </a:r>
          </a:p>
        </p:txBody>
      </p:sp>
      <p:sp>
        <p:nvSpPr>
          <p:cNvPr id="44" name="Rectangle 43">
            <a:extLst>
              <a:ext uri="{FF2B5EF4-FFF2-40B4-BE49-F238E27FC236}">
                <a16:creationId xmlns:a16="http://schemas.microsoft.com/office/drawing/2014/main" id="{51D7AD70-C914-41C5-B0F7-C2873F9F74EF}"/>
              </a:ext>
            </a:extLst>
          </p:cNvPr>
          <p:cNvSpPr/>
          <p:nvPr/>
        </p:nvSpPr>
        <p:spPr>
          <a:xfrm>
            <a:off x="1979612" y="5450417"/>
            <a:ext cx="2958147" cy="407457"/>
          </a:xfrm>
          <a:prstGeom prst="rect">
            <a:avLst/>
          </a:prstGeom>
          <a:solidFill>
            <a:schemeClr val="bg1"/>
          </a:solidFill>
          <a:ln w="19050">
            <a:solidFill>
              <a:schemeClr val="tx1"/>
            </a:solidFill>
          </a:ln>
        </p:spPr>
        <p:txBody>
          <a:bodyPr/>
          <a:lstStyle/>
          <a:p>
            <a:pPr marL="0" lvl="2" algn="just">
              <a:defRPr/>
            </a:pPr>
            <a:r>
              <a:rPr lang="fr-FR" sz="1000">
                <a:solidFill>
                  <a:srgbClr val="BFE10C"/>
                </a:solidFill>
                <a:latin typeface="+mj-lt"/>
                <a:cs typeface="Calibri" pitchFamily="34" charset="0"/>
                <a:sym typeface="Wingdings"/>
              </a:rPr>
              <a:t></a:t>
            </a:r>
            <a:r>
              <a:rPr lang="fr-FR" sz="1000">
                <a:latin typeface="+mj-lt"/>
                <a:cs typeface="Calibri" pitchFamily="34" charset="0"/>
                <a:sym typeface="Wingdings"/>
              </a:rPr>
              <a:t> </a:t>
            </a:r>
            <a:r>
              <a:rPr lang="fr-FR" sz="1000">
                <a:latin typeface="+mj-lt"/>
                <a:cs typeface="Calibri" pitchFamily="34" charset="0"/>
              </a:rPr>
              <a:t>Saisir le volet AGGIR (</a:t>
            </a:r>
            <a:r>
              <a:rPr lang="fr-FR" sz="1000" err="1">
                <a:latin typeface="+mj-lt"/>
                <a:cs typeface="Calibri" pitchFamily="34" charset="0"/>
              </a:rPr>
              <a:t>cf</a:t>
            </a:r>
            <a:r>
              <a:rPr lang="fr-FR" sz="1000">
                <a:latin typeface="+mj-lt"/>
                <a:cs typeface="Calibri" pitchFamily="34" charset="0"/>
              </a:rPr>
              <a:t> : 3.3 </a:t>
            </a:r>
            <a:r>
              <a:rPr lang="fr-FR" sz="1000" i="1" kern="0">
                <a:latin typeface="+mj-lt"/>
                <a:cs typeface="+mn-cs"/>
                <a:hlinkClick r:id="rId14" action="ppaction://hlinksldjump"/>
              </a:rPr>
              <a:t>Saisir le volet AGGIR</a:t>
            </a:r>
            <a:r>
              <a:rPr lang="fr-FR" sz="1000" kern="0">
                <a:latin typeface="+mj-lt"/>
                <a:cs typeface="+mn-cs"/>
              </a:rPr>
              <a:t>)</a:t>
            </a:r>
            <a:endParaRPr lang="fr-FR" sz="1000">
              <a:latin typeface="+mj-lt"/>
              <a:cs typeface="Calibri" pitchFamily="34" charset="0"/>
            </a:endParaRPr>
          </a:p>
        </p:txBody>
      </p:sp>
      <p:sp>
        <p:nvSpPr>
          <p:cNvPr id="45" name="Rectangle 44">
            <a:extLst>
              <a:ext uri="{FF2B5EF4-FFF2-40B4-BE49-F238E27FC236}">
                <a16:creationId xmlns:a16="http://schemas.microsoft.com/office/drawing/2014/main" id="{8DEC9C30-7F9E-463D-B294-E734707CDBF3}"/>
              </a:ext>
            </a:extLst>
          </p:cNvPr>
          <p:cNvSpPr/>
          <p:nvPr/>
        </p:nvSpPr>
        <p:spPr>
          <a:xfrm>
            <a:off x="1979611" y="5908756"/>
            <a:ext cx="2958147" cy="290652"/>
          </a:xfrm>
          <a:prstGeom prst="rect">
            <a:avLst/>
          </a:prstGeom>
          <a:solidFill>
            <a:schemeClr val="bg1"/>
          </a:solidFill>
          <a:ln w="19050">
            <a:solidFill>
              <a:schemeClr val="tx1"/>
            </a:solidFill>
          </a:ln>
        </p:spPr>
        <p:txBody>
          <a:bodyPr/>
          <a:lstStyle/>
          <a:p>
            <a:pPr marL="0" lvl="2" algn="just">
              <a:defRPr/>
            </a:pPr>
            <a:r>
              <a:rPr lang="fr-FR" sz="1000">
                <a:solidFill>
                  <a:srgbClr val="BFE10C"/>
                </a:solidFill>
                <a:latin typeface="+mj-lt"/>
                <a:cs typeface="Calibri" pitchFamily="34" charset="0"/>
                <a:sym typeface="Wingdings"/>
              </a:rPr>
              <a:t></a:t>
            </a:r>
            <a:r>
              <a:rPr lang="fr-FR" sz="1000">
                <a:latin typeface="+mj-lt"/>
                <a:cs typeface="Calibri" pitchFamily="34" charset="0"/>
                <a:sym typeface="Wingdings"/>
              </a:rPr>
              <a:t> </a:t>
            </a:r>
            <a:r>
              <a:rPr lang="fr-FR" sz="1000">
                <a:latin typeface="+mj-lt"/>
                <a:cs typeface="Calibri" pitchFamily="34" charset="0"/>
              </a:rPr>
              <a:t>Finaliser l’étude (</a:t>
            </a:r>
            <a:r>
              <a:rPr lang="fr-FR" sz="1000" err="1">
                <a:latin typeface="+mj-lt"/>
                <a:cs typeface="Calibri" pitchFamily="34" charset="0"/>
              </a:rPr>
              <a:t>cf</a:t>
            </a:r>
            <a:r>
              <a:rPr lang="fr-FR" sz="1000">
                <a:latin typeface="+mj-lt"/>
                <a:cs typeface="Calibri" pitchFamily="34" charset="0"/>
              </a:rPr>
              <a:t> : 3.6 </a:t>
            </a:r>
            <a:r>
              <a:rPr lang="fr-FR" sz="1000" i="1" kern="0">
                <a:solidFill>
                  <a:srgbClr val="000000"/>
                </a:solidFill>
                <a:latin typeface="+mj-lt"/>
                <a:cs typeface="+mn-cs"/>
                <a:hlinkClick r:id="rId17" action="ppaction://hlinksldjump"/>
              </a:rPr>
              <a:t>Finaliser l’étude</a:t>
            </a:r>
            <a:r>
              <a:rPr lang="fr-FR" sz="1000" i="1" kern="0">
                <a:solidFill>
                  <a:srgbClr val="000000"/>
                </a:solidFill>
                <a:latin typeface="+mj-lt"/>
                <a:cs typeface="+mn-cs"/>
              </a:rPr>
              <a:t> </a:t>
            </a:r>
            <a:r>
              <a:rPr lang="fr-FR" sz="1000" kern="0">
                <a:latin typeface="+mj-lt"/>
                <a:cs typeface="+mn-cs"/>
              </a:rPr>
              <a:t>)</a:t>
            </a:r>
          </a:p>
        </p:txBody>
      </p:sp>
      <p:sp>
        <p:nvSpPr>
          <p:cNvPr id="47" name="Rectangle 46">
            <a:extLst>
              <a:ext uri="{FF2B5EF4-FFF2-40B4-BE49-F238E27FC236}">
                <a16:creationId xmlns:a16="http://schemas.microsoft.com/office/drawing/2014/main" id="{A3DFEB47-17E2-4EA9-AFA8-E047DACC798A}"/>
              </a:ext>
            </a:extLst>
          </p:cNvPr>
          <p:cNvSpPr/>
          <p:nvPr/>
        </p:nvSpPr>
        <p:spPr>
          <a:xfrm>
            <a:off x="1979611" y="6242957"/>
            <a:ext cx="2958147" cy="245383"/>
          </a:xfrm>
          <a:prstGeom prst="rect">
            <a:avLst/>
          </a:prstGeom>
          <a:noFill/>
          <a:ln w="19050">
            <a:noFill/>
          </a:ln>
        </p:spPr>
        <p:txBody>
          <a:bodyPr/>
          <a:lstStyle/>
          <a:p>
            <a:pPr marL="0" lvl="2" algn="just">
              <a:defRPr/>
            </a:pPr>
            <a:r>
              <a:rPr lang="fr-FR" sz="1000">
                <a:solidFill>
                  <a:schemeClr val="accent1"/>
                </a:solidFill>
                <a:latin typeface="+mj-lt"/>
                <a:cs typeface="Calibri" pitchFamily="34" charset="0"/>
              </a:rPr>
              <a:t>L’étude passe à l’état « </a:t>
            </a:r>
            <a:r>
              <a:rPr lang="fr-FR" sz="1000" i="1">
                <a:solidFill>
                  <a:schemeClr val="accent1"/>
                </a:solidFill>
                <a:latin typeface="+mj-lt"/>
                <a:cs typeface="Calibri" pitchFamily="34" charset="0"/>
              </a:rPr>
              <a:t>Finalisée</a:t>
            </a:r>
            <a:r>
              <a:rPr lang="fr-FR" sz="1000">
                <a:solidFill>
                  <a:schemeClr val="accent1"/>
                </a:solidFill>
                <a:latin typeface="+mj-lt"/>
                <a:cs typeface="Calibri" pitchFamily="34" charset="0"/>
              </a:rPr>
              <a:t> ». </a:t>
            </a:r>
          </a:p>
        </p:txBody>
      </p:sp>
      <p:sp>
        <p:nvSpPr>
          <p:cNvPr id="21" name="ZoneTexte 69">
            <a:hlinkClick r:id="rId8" action="ppaction://hlinksldjump"/>
            <a:extLst>
              <a:ext uri="{FF2B5EF4-FFF2-40B4-BE49-F238E27FC236}">
                <a16:creationId xmlns:a16="http://schemas.microsoft.com/office/drawing/2014/main" id="{41A1145A-E40D-4C2B-AD26-8C6D0FF69E4E}"/>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30" action="ppaction://hlinksldjump"/>
              </a:rPr>
              <a:t>Sommaire</a:t>
            </a:r>
            <a:endParaRPr lang="fr-FR" sz="1200">
              <a:latin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3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512045"/>
            <a:ext cx="3096471" cy="2453358"/>
          </a:xfrm>
          <a:prstGeom prst="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0" y="5014867"/>
            <a:ext cx="1836738"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j-lt"/>
                <a:cs typeface="+mn-cs"/>
              </a:rPr>
              <a:t>Signer les fiches validées PATHOS</a:t>
            </a:r>
            <a:endParaRPr lang="fr-FR" sz="2000" b="1">
              <a:solidFill>
                <a:schemeClr val="tx1">
                  <a:lumMod val="75000"/>
                  <a:lumOff val="25000"/>
                </a:schemeClr>
              </a:solidFill>
              <a:latin typeface="+mj-lt"/>
              <a:cs typeface="Calibri" pitchFamily="34" charset="0"/>
            </a:endParaRPr>
          </a:p>
        </p:txBody>
      </p:sp>
      <p:sp>
        <p:nvSpPr>
          <p:cNvPr id="38" name="Rectangle 37"/>
          <p:cNvSpPr/>
          <p:nvPr/>
        </p:nvSpPr>
        <p:spPr bwMode="auto">
          <a:xfrm>
            <a:off x="6848476" y="2719389"/>
            <a:ext cx="2116140" cy="4320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22" name="Rectangle 21"/>
          <p:cNvSpPr/>
          <p:nvPr/>
        </p:nvSpPr>
        <p:spPr bwMode="auto">
          <a:xfrm>
            <a:off x="8201027" y="3815051"/>
            <a:ext cx="720000" cy="10607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pic>
        <p:nvPicPr>
          <p:cNvPr id="1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025" t="45556" r="34578" b="37485"/>
          <a:stretch/>
        </p:blipFill>
        <p:spPr bwMode="auto">
          <a:xfrm>
            <a:off x="5826939" y="4027067"/>
            <a:ext cx="2182814" cy="66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bwMode="auto">
          <a:xfrm>
            <a:off x="7113608" y="4490749"/>
            <a:ext cx="450850" cy="144464"/>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21" name="Rectangle 20"/>
          <p:cNvSpPr/>
          <p:nvPr/>
        </p:nvSpPr>
        <p:spPr bwMode="gray">
          <a:xfrm>
            <a:off x="1588" y="1241403"/>
            <a:ext cx="1835150" cy="5315916"/>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cs typeface="Calibri" pitchFamily="34" charset="0"/>
              </a:rPr>
              <a:t>.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4"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5"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6"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7"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cs typeface="Calibri" pitchFamily="34" charset="0"/>
              </a:rPr>
              <a:t>2.2 </a:t>
            </a:r>
            <a:r>
              <a:rPr lang="fr-FR" sz="850" u="sng" kern="0">
                <a:solidFill>
                  <a:schemeClr val="accent1"/>
                </a:solidFill>
                <a:hlinkClick r:id="rId8" action="ppaction://hlinksldjump"/>
              </a:rPr>
              <a:t>Importer le fichier </a:t>
            </a:r>
            <a:endParaRPr lang="fr-FR" sz="850" u="sng" kern="0">
              <a:solidFill>
                <a:schemeClr val="accent1"/>
              </a:solidFill>
            </a:endParaRPr>
          </a:p>
          <a:p>
            <a:pPr marL="0" lvl="2" indent="92075">
              <a:spcBef>
                <a:spcPts val="0"/>
              </a:spcBef>
              <a:spcAft>
                <a:spcPts val="50"/>
              </a:spcAft>
              <a:defRPr/>
            </a:pPr>
            <a:r>
              <a:rPr lang="fr-FR" sz="850" kern="0">
                <a:solidFill>
                  <a:srgbClr val="000000"/>
                </a:solidFill>
                <a:hlinkClick r:id="rId9" action="ppaction://hlinksldjump"/>
              </a:rPr>
              <a:t>2.3 </a:t>
            </a:r>
            <a:r>
              <a:rPr lang="fr-FR" sz="850" u="sng" kern="0">
                <a:solidFill>
                  <a:schemeClr val="accent1"/>
                </a:solidFill>
                <a:hlinkClick r:id="rId9" action="ppaction://hlinksldjump"/>
              </a:rPr>
              <a:t>Contrôler et finaliser l’import</a:t>
            </a:r>
            <a:endParaRPr lang="fr-FR" sz="850" u="sng" kern="0">
              <a:solidFill>
                <a:schemeClr val="accent1"/>
              </a:solidFill>
            </a:endParaRPr>
          </a:p>
          <a:p>
            <a:pPr marL="0" lvl="2">
              <a:spcBef>
                <a:spcPts val="0"/>
              </a:spcBef>
              <a:spcAft>
                <a:spcPts val="50"/>
              </a:spcAft>
              <a:defRPr/>
            </a:pPr>
            <a:r>
              <a:rPr lang="fr-FR" sz="850">
                <a:cs typeface="Calibri" pitchFamily="34" charset="0"/>
              </a:rPr>
              <a:t>3. Saisir une étude</a:t>
            </a:r>
            <a:endParaRPr lang="fr-FR" sz="850" kern="0"/>
          </a:p>
          <a:p>
            <a:pPr marL="0" lvl="2" indent="92075">
              <a:spcBef>
                <a:spcPts val="0"/>
              </a:spcBef>
              <a:spcAft>
                <a:spcPts val="50"/>
              </a:spcAft>
              <a:defRPr/>
            </a:pPr>
            <a:r>
              <a:rPr lang="fr-FR" sz="850">
                <a:cs typeface="Calibri" pitchFamily="34" charset="0"/>
              </a:rPr>
              <a:t>3.1 </a:t>
            </a:r>
            <a:r>
              <a:rPr lang="fr-FR" sz="850" u="sng" kern="0">
                <a:solidFill>
                  <a:schemeClr val="accent1"/>
                </a:solidFill>
                <a:hlinkClick r:id="rId10" action="ppaction://hlinksldjump"/>
              </a:rPr>
              <a:t>Initialiser le service</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3.2 </a:t>
            </a:r>
            <a:r>
              <a:rPr lang="fr-FR" sz="850" u="sng" kern="0">
                <a:solidFill>
                  <a:schemeClr val="accent1"/>
                </a:solidFill>
                <a:hlinkClick r:id="rId11" action="ppaction://hlinksldjump"/>
              </a:rPr>
              <a:t>Créer les fiches personnes</a:t>
            </a:r>
            <a:endParaRPr lang="fr-FR" sz="850" u="sng" kern="0">
              <a:solidFill>
                <a:schemeClr val="accent1"/>
              </a:solidFill>
            </a:endParaRPr>
          </a:p>
          <a:p>
            <a:pPr marL="0" lvl="2" indent="92075">
              <a:spcBef>
                <a:spcPts val="0"/>
              </a:spcBef>
              <a:spcAft>
                <a:spcPts val="50"/>
              </a:spcAft>
              <a:defRPr/>
            </a:pPr>
            <a:r>
              <a:rPr lang="fr-FR" sz="850">
                <a:cs typeface="Calibri" pitchFamily="34" charset="0"/>
              </a:rPr>
              <a:t>3.3 </a:t>
            </a:r>
            <a:r>
              <a:rPr lang="fr-FR" sz="850" u="sng" kern="0">
                <a:solidFill>
                  <a:schemeClr val="accent1"/>
                </a:solidFill>
                <a:hlinkClick r:id="rId12" action="ppaction://hlinksldjump"/>
              </a:rPr>
              <a:t>Saisir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3.4 </a:t>
            </a:r>
            <a:r>
              <a:rPr lang="fr-FR" sz="850" u="sng" kern="0">
                <a:solidFill>
                  <a:schemeClr val="accent1"/>
                </a:solidFill>
                <a:hlinkClick r:id="rId13" action="ppaction://hlinksldjump"/>
              </a:rPr>
              <a:t>Saisir le volet PATHOS </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3.5 </a:t>
            </a:r>
            <a:r>
              <a:rPr lang="fr-FR" sz="850" u="sng" kern="0">
                <a:solidFill>
                  <a:schemeClr val="accent1"/>
                </a:solidFill>
                <a:hlinkClick r:id="rId14" action="ppaction://hlinksldjump"/>
              </a:rPr>
              <a:t>Contrôler les volets</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3.6 </a:t>
            </a:r>
            <a:r>
              <a:rPr lang="fr-FR" sz="850" u="sng" kern="0">
                <a:solidFill>
                  <a:schemeClr val="accent1"/>
                </a:solidFill>
                <a:hlinkClick r:id="rId15" action="ppaction://hlinksldjump"/>
              </a:rPr>
              <a:t>Finaliser l’étude</a:t>
            </a:r>
            <a:endParaRPr lang="fr-FR" sz="850" u="sng" kern="0">
              <a:solidFill>
                <a:schemeClr val="accent1"/>
              </a:solidFill>
            </a:endParaRPr>
          </a:p>
          <a:p>
            <a:pPr marL="0" lvl="2">
              <a:spcBef>
                <a:spcPts val="0"/>
              </a:spcBef>
              <a:spcAft>
                <a:spcPts val="50"/>
              </a:spcAft>
              <a:defRPr/>
            </a:pPr>
            <a:r>
              <a:rPr lang="fr-FR" sz="850">
                <a:cs typeface="Calibri" pitchFamily="34" charset="0"/>
              </a:rPr>
              <a:t>4. Valider une étude</a:t>
            </a:r>
            <a:endParaRPr lang="fr-FR" sz="850" kern="0">
              <a:solidFill>
                <a:srgbClr val="000000"/>
              </a:solidFill>
            </a:endParaRPr>
          </a:p>
          <a:p>
            <a:pPr marL="0" lvl="2" indent="92075">
              <a:spcBef>
                <a:spcPts val="0"/>
              </a:spcBef>
              <a:spcAft>
                <a:spcPts val="50"/>
              </a:spcAft>
              <a:defRPr/>
            </a:pPr>
            <a:r>
              <a:rPr lang="fr-FR" sz="850">
                <a:cs typeface="Calibri" pitchFamily="34" charset="0"/>
              </a:rPr>
              <a:t>4.1 </a:t>
            </a:r>
            <a:r>
              <a:rPr lang="fr-FR" sz="850" u="sng" kern="0">
                <a:solidFill>
                  <a:schemeClr val="accent1"/>
                </a:solidFill>
                <a:hlinkClick r:id="rId16" action="ppaction://hlinksldjump"/>
              </a:rPr>
              <a:t>Modifier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4.2 </a:t>
            </a:r>
            <a:r>
              <a:rPr lang="fr-FR" sz="850" u="sng" kern="0">
                <a:solidFill>
                  <a:schemeClr val="accent1"/>
                </a:solidFill>
                <a:hlinkClick r:id="rId17" action="ppaction://hlinksldjump"/>
              </a:rPr>
              <a:t>Modifier le volet PATHOS</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4.3 </a:t>
            </a:r>
            <a:r>
              <a:rPr lang="fr-FR" sz="850" u="sng" kern="0">
                <a:solidFill>
                  <a:schemeClr val="accent1"/>
                </a:solidFill>
                <a:hlinkClick r:id="rId18" action="ppaction://hlinksldjump"/>
              </a:rPr>
              <a:t>Saisir une fiche argumentaire</a:t>
            </a:r>
            <a:endParaRPr lang="fr-FR" sz="850" u="sng" kern="0">
              <a:solidFill>
                <a:schemeClr val="accent1"/>
              </a:solidFill>
            </a:endParaRPr>
          </a:p>
          <a:p>
            <a:pPr marL="0" lvl="2">
              <a:spcBef>
                <a:spcPts val="0"/>
              </a:spcBef>
              <a:spcAft>
                <a:spcPts val="50"/>
              </a:spcAft>
              <a:defRPr/>
            </a:pPr>
            <a:r>
              <a:rPr lang="fr-FR" sz="850">
                <a:cs typeface="Calibri" pitchFamily="34" charset="0"/>
              </a:rPr>
              <a:t>5. Signer AGGIR</a:t>
            </a:r>
            <a:endParaRPr lang="fr-FR" sz="850" kern="0"/>
          </a:p>
          <a:p>
            <a:pPr marL="0" lvl="2" indent="87313">
              <a:spcBef>
                <a:spcPts val="0"/>
              </a:spcBef>
              <a:spcAft>
                <a:spcPts val="50"/>
              </a:spcAft>
              <a:defRPr/>
            </a:pPr>
            <a:r>
              <a:rPr lang="fr-FR" sz="850">
                <a:cs typeface="Calibri" pitchFamily="34" charset="0"/>
              </a:rPr>
              <a:t>5.1 </a:t>
            </a:r>
            <a:r>
              <a:rPr lang="fr-FR" sz="850" u="sng" kern="0">
                <a:solidFill>
                  <a:schemeClr val="accent1"/>
                </a:solidFill>
                <a:hlinkClick r:id="rId19" action="ppaction://hlinksldjump"/>
              </a:rPr>
              <a:t>Signer les fiches validées</a:t>
            </a:r>
            <a:endParaRPr lang="fr-FR" sz="850" u="sng">
              <a:solidFill>
                <a:schemeClr val="accent1"/>
              </a:solidFill>
              <a:cs typeface="Calibri" pitchFamily="34" charset="0"/>
            </a:endParaRPr>
          </a:p>
          <a:p>
            <a:pPr marL="0" lvl="2" indent="87313">
              <a:spcBef>
                <a:spcPts val="0"/>
              </a:spcBef>
              <a:spcAft>
                <a:spcPts val="50"/>
              </a:spcAft>
              <a:defRPr/>
            </a:pPr>
            <a:r>
              <a:rPr lang="fr-FR" sz="850">
                <a:cs typeface="Calibri" pitchFamily="34" charset="0"/>
              </a:rPr>
              <a:t>5.2 </a:t>
            </a:r>
            <a:r>
              <a:rPr lang="fr-FR" sz="850" u="sng" kern="0">
                <a:solidFill>
                  <a:schemeClr val="accent1"/>
                </a:solidFill>
                <a:hlinkClick r:id="rId20" action="ppaction://hlinksldjump"/>
              </a:rPr>
              <a:t>Signer l’étude </a:t>
            </a:r>
            <a:endParaRPr lang="fr-FR" sz="850" u="sng" kern="0">
              <a:solidFill>
                <a:schemeClr val="accent1"/>
              </a:solidFill>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cs typeface="Calibri" pitchFamily="34" charset="0"/>
              </a:rPr>
              <a:t>6.1 </a:t>
            </a:r>
            <a:r>
              <a:rPr lang="fr-FR" sz="850" u="sng" kern="0">
                <a:solidFill>
                  <a:schemeClr val="accent1"/>
                </a:solidFill>
                <a:hlinkClick r:id="rId21" action="ppaction://hlinksldjump"/>
              </a:rPr>
              <a:t>Ressaisir les volets AGGIR</a:t>
            </a:r>
            <a:endParaRPr lang="fr-FR" sz="850" u="sng" kern="0">
              <a:solidFill>
                <a:schemeClr val="accent1"/>
              </a:solidFill>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b="1">
                <a:cs typeface="Calibri" pitchFamily="34" charset="0"/>
              </a:rPr>
              <a:t>7.1 </a:t>
            </a:r>
            <a:r>
              <a:rPr lang="fr-FR" sz="850" b="1" kern="0">
                <a:solidFill>
                  <a:srgbClr val="000000"/>
                </a:solidFill>
              </a:rPr>
              <a:t>Signer les fiches validées</a:t>
            </a:r>
            <a:r>
              <a:rPr lang="fr-FR" sz="850" kern="0">
                <a:latin typeface="+mj-lt"/>
                <a:cs typeface="+mn-cs"/>
                <a:hlinkClick r:id="rId22" action="ppaction://hlinksldjump"/>
              </a:rPr>
              <a:t>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3"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4"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5"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6"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7" action="ppaction://hlinksldjump"/>
              </a:rPr>
              <a:t>É</a:t>
            </a:r>
            <a:r>
              <a:rPr lang="fr-FR" sz="850" u="sng" kern="0">
                <a:solidFill>
                  <a:schemeClr val="accent1"/>
                </a:solidFill>
                <a:hlinkClick r:id="rId27"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8" action="ppaction://hlinksldjump"/>
              </a:rPr>
              <a:t>Editer des bilans</a:t>
            </a:r>
            <a:endParaRPr lang="fr-FR" sz="850" kern="0">
              <a:cs typeface="Calibri" pitchFamily="34" charset="0"/>
            </a:endParaRPr>
          </a:p>
        </p:txBody>
      </p:sp>
      <p:sp>
        <p:nvSpPr>
          <p:cNvPr id="29" name="ZoneTexte 28">
            <a:extLst>
              <a:ext uri="{FF2B5EF4-FFF2-40B4-BE49-F238E27FC236}">
                <a16:creationId xmlns:a16="http://schemas.microsoft.com/office/drawing/2014/main" id="{EB8A1C9C-4E47-422E-A5A9-696CFA11E7F9}"/>
              </a:ext>
            </a:extLst>
          </p:cNvPr>
          <p:cNvSpPr txBox="1"/>
          <p:nvPr/>
        </p:nvSpPr>
        <p:spPr>
          <a:xfrm>
            <a:off x="6618425" y="2534723"/>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0" name="ZoneTexte 48">
            <a:extLst>
              <a:ext uri="{FF2B5EF4-FFF2-40B4-BE49-F238E27FC236}">
                <a16:creationId xmlns:a16="http://schemas.microsoft.com/office/drawing/2014/main" id="{D44EEF73-2165-48DD-A4A0-8BE1C8E9D70B}"/>
              </a:ext>
            </a:extLst>
          </p:cNvPr>
          <p:cNvSpPr txBox="1"/>
          <p:nvPr/>
        </p:nvSpPr>
        <p:spPr>
          <a:xfrm>
            <a:off x="7962514" y="3551796"/>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1" name="ZoneTexte 54">
            <a:extLst>
              <a:ext uri="{FF2B5EF4-FFF2-40B4-BE49-F238E27FC236}">
                <a16:creationId xmlns:a16="http://schemas.microsoft.com/office/drawing/2014/main" id="{EDEA6805-DD30-4F59-9353-BF04E5BC5F67}"/>
              </a:ext>
            </a:extLst>
          </p:cNvPr>
          <p:cNvSpPr txBox="1"/>
          <p:nvPr/>
        </p:nvSpPr>
        <p:spPr>
          <a:xfrm>
            <a:off x="6860016" y="4271130"/>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43307E83-6D48-4423-8DA7-E0E3197C44B3}"/>
              </a:ext>
            </a:extLst>
          </p:cNvPr>
          <p:cNvSpPr/>
          <p:nvPr/>
        </p:nvSpPr>
        <p:spPr>
          <a:xfrm>
            <a:off x="1911033" y="1327944"/>
            <a:ext cx="3744912" cy="1576111"/>
          </a:xfrm>
          <a:prstGeom prst="rect">
            <a:avLst/>
          </a:prstGeom>
          <a:solidFill>
            <a:schemeClr val="bg1"/>
          </a:solidFill>
          <a:ln w="19050">
            <a:noFill/>
          </a:ln>
        </p:spPr>
        <p:txBody>
          <a:bodyPr/>
          <a:lstStyle/>
          <a:p>
            <a:pPr algn="just">
              <a:defRPr/>
            </a:pPr>
            <a:r>
              <a:rPr lang="fr-FR" sz="1200">
                <a:solidFill>
                  <a:schemeClr val="accent6">
                    <a:lumMod val="75000"/>
                    <a:lumOff val="25000"/>
                  </a:schemeClr>
                </a:solidFill>
                <a:latin typeface="+mj-lt"/>
                <a:cs typeface="Calibri" pitchFamily="34" charset="0"/>
              </a:rPr>
              <a:t>La signature des fiches validées PATHOS se rencontre dans 2 cas : </a:t>
            </a:r>
          </a:p>
          <a:p>
            <a:pPr algn="just">
              <a:defRPr/>
            </a:pPr>
            <a:r>
              <a:rPr lang="fr-FR" sz="1200">
                <a:solidFill>
                  <a:schemeClr val="accent6">
                    <a:lumMod val="75000"/>
                    <a:lumOff val="25000"/>
                  </a:schemeClr>
                </a:solidFill>
                <a:latin typeface="+mj-lt"/>
                <a:cs typeface="Calibri" pitchFamily="34" charset="0"/>
              </a:rPr>
              <a:t>- Une validation en plusieurs fois :  Il est alors possible signer uniquement les fiches qui ont été validées. Les autres fiches peuvent être validées dans un deuxième temps. </a:t>
            </a:r>
          </a:p>
          <a:p>
            <a:pPr algn="just">
              <a:defRPr/>
            </a:pPr>
            <a:r>
              <a:rPr lang="fr-FR" sz="1200">
                <a:solidFill>
                  <a:schemeClr val="accent6">
                    <a:lumMod val="75000"/>
                    <a:lumOff val="25000"/>
                  </a:schemeClr>
                </a:solidFill>
                <a:latin typeface="+mj-lt"/>
                <a:cs typeface="Calibri" pitchFamily="34" charset="0"/>
              </a:rPr>
              <a:t>- Toutes les fiches ont été validées (à l’exception des fiches à destination de la CRCM).</a:t>
            </a:r>
          </a:p>
        </p:txBody>
      </p:sp>
      <p:sp>
        <p:nvSpPr>
          <p:cNvPr id="39" name="Rectangle 38">
            <a:extLst>
              <a:ext uri="{FF2B5EF4-FFF2-40B4-BE49-F238E27FC236}">
                <a16:creationId xmlns:a16="http://schemas.microsoft.com/office/drawing/2014/main" id="{2630F921-73AD-45FE-A30E-1754334E7194}"/>
              </a:ext>
            </a:extLst>
          </p:cNvPr>
          <p:cNvSpPr/>
          <p:nvPr/>
        </p:nvSpPr>
        <p:spPr>
          <a:xfrm>
            <a:off x="1979613" y="2941452"/>
            <a:ext cx="3744912" cy="687641"/>
          </a:xfrm>
          <a:prstGeom prst="rect">
            <a:avLst/>
          </a:prstGeom>
          <a:noFill/>
          <a:ln w="19050">
            <a:solidFill>
              <a:schemeClr val="tx1"/>
            </a:solidFill>
          </a:ln>
        </p:spPr>
        <p:txBody>
          <a:bodyPr/>
          <a:lstStyle/>
          <a:p>
            <a:pPr algn="just">
              <a:defRPr/>
            </a:pPr>
            <a:r>
              <a:rPr lang="fr-FR" sz="1200">
                <a:solidFill>
                  <a:srgbClr val="BFE10C"/>
                </a:solidFill>
                <a:latin typeface="+mj-lt"/>
                <a:cs typeface="Calibri" pitchFamily="34" charset="0"/>
                <a:sym typeface="Wingdings"/>
              </a:rPr>
              <a:t></a:t>
            </a:r>
            <a:r>
              <a:rPr lang="fr-FR" sz="1200">
                <a:latin typeface="+mj-lt"/>
                <a:cs typeface="Calibri" pitchFamily="34" charset="0"/>
              </a:rPr>
              <a:t> Cocher les 2 cases « Signature des fiches validées (médecin valideur ARS) » et « Signature des fiches validées (médecin coordonnateur)»</a:t>
            </a:r>
          </a:p>
        </p:txBody>
      </p:sp>
      <p:sp>
        <p:nvSpPr>
          <p:cNvPr id="40" name="Rectangle 39">
            <a:extLst>
              <a:ext uri="{FF2B5EF4-FFF2-40B4-BE49-F238E27FC236}">
                <a16:creationId xmlns:a16="http://schemas.microsoft.com/office/drawing/2014/main" id="{933FC5D2-484C-40C6-941D-23C584A3C649}"/>
              </a:ext>
            </a:extLst>
          </p:cNvPr>
          <p:cNvSpPr/>
          <p:nvPr/>
        </p:nvSpPr>
        <p:spPr>
          <a:xfrm>
            <a:off x="1979613" y="3674877"/>
            <a:ext cx="3744912" cy="487548"/>
          </a:xfrm>
          <a:prstGeom prst="rect">
            <a:avLst/>
          </a:prstGeom>
          <a:noFill/>
          <a:ln w="19050">
            <a:noFill/>
          </a:ln>
        </p:spPr>
        <p:txBody>
          <a:bodyPr/>
          <a:lstStyle/>
          <a:p>
            <a:pPr marL="0" lvl="2" algn="just">
              <a:defRPr/>
            </a:pPr>
            <a:r>
              <a:rPr lang="fr-FR" sz="1200">
                <a:solidFill>
                  <a:schemeClr val="accent1"/>
                </a:solidFill>
                <a:latin typeface="+mj-lt"/>
                <a:cs typeface="Calibri" pitchFamily="34" charset="0"/>
              </a:rPr>
              <a:t>Les 2 cases doivent être cochées pour activer l’enregistrement de la signature.</a:t>
            </a:r>
          </a:p>
        </p:txBody>
      </p:sp>
      <p:sp>
        <p:nvSpPr>
          <p:cNvPr id="41" name="Rectangle 40">
            <a:extLst>
              <a:ext uri="{FF2B5EF4-FFF2-40B4-BE49-F238E27FC236}">
                <a16:creationId xmlns:a16="http://schemas.microsoft.com/office/drawing/2014/main" id="{9FB1A116-BF1C-4DDF-9A56-B0A2D4BCB798}"/>
              </a:ext>
            </a:extLst>
          </p:cNvPr>
          <p:cNvSpPr/>
          <p:nvPr/>
        </p:nvSpPr>
        <p:spPr>
          <a:xfrm>
            <a:off x="1979613" y="4141601"/>
            <a:ext cx="3744912" cy="268473"/>
          </a:xfrm>
          <a:prstGeom prst="rect">
            <a:avLst/>
          </a:prstGeom>
          <a:noFill/>
          <a:ln w="19050">
            <a:solidFill>
              <a:schemeClr val="tx1"/>
            </a:solidFill>
          </a:ln>
        </p:spPr>
        <p:txBody>
          <a:bodyPr/>
          <a:lstStyle/>
          <a:p>
            <a:pPr marL="0" lvl="2" algn="just">
              <a:defRPr/>
            </a:pPr>
            <a:r>
              <a:rPr lang="fr-FR" sz="1200">
                <a:solidFill>
                  <a:srgbClr val="BFE10C"/>
                </a:solidFill>
                <a:latin typeface="+mj-lt"/>
                <a:cs typeface="Calibri" pitchFamily="34" charset="0"/>
                <a:sym typeface="Wingdings"/>
              </a:rPr>
              <a:t></a:t>
            </a:r>
            <a:r>
              <a:rPr lang="fr-FR" sz="1200">
                <a:latin typeface="+mj-lt"/>
                <a:cs typeface="Calibri" pitchFamily="34" charset="0"/>
              </a:rPr>
              <a:t> Cliquer sur le bouton « Enregistrer la signature»</a:t>
            </a:r>
            <a:endParaRPr lang="fr-FR" sz="1200">
              <a:solidFill>
                <a:schemeClr val="accent1"/>
              </a:solidFill>
              <a:latin typeface="+mj-lt"/>
              <a:cs typeface="Calibri" pitchFamily="34" charset="0"/>
            </a:endParaRPr>
          </a:p>
        </p:txBody>
      </p:sp>
      <p:sp>
        <p:nvSpPr>
          <p:cNvPr id="42" name="Rectangle 41">
            <a:extLst>
              <a:ext uri="{FF2B5EF4-FFF2-40B4-BE49-F238E27FC236}">
                <a16:creationId xmlns:a16="http://schemas.microsoft.com/office/drawing/2014/main" id="{56060C0F-85DA-43AF-B3CA-9F54302D4CC2}"/>
              </a:ext>
            </a:extLst>
          </p:cNvPr>
          <p:cNvSpPr/>
          <p:nvPr/>
        </p:nvSpPr>
        <p:spPr>
          <a:xfrm>
            <a:off x="1979613" y="4455927"/>
            <a:ext cx="3744912" cy="997929"/>
          </a:xfrm>
          <a:prstGeom prst="rect">
            <a:avLst/>
          </a:prstGeom>
          <a:noFill/>
          <a:ln w="19050">
            <a:noFill/>
          </a:ln>
        </p:spPr>
        <p:txBody>
          <a:bodyPr/>
          <a:lstStyle/>
          <a:p>
            <a:pPr marL="0" lvl="2" algn="just">
              <a:defRPr/>
            </a:pPr>
            <a:r>
              <a:rPr lang="fr-FR" sz="1200">
                <a:solidFill>
                  <a:schemeClr val="accent1"/>
                </a:solidFill>
                <a:latin typeface="+mj-lt"/>
                <a:cs typeface="Calibri" pitchFamily="34" charset="0"/>
              </a:rPr>
              <a:t>Une fenêtre s’affiche : </a:t>
            </a:r>
            <a:r>
              <a:rPr lang="fr-FR" sz="1200" u="sng">
                <a:solidFill>
                  <a:schemeClr val="accent1"/>
                </a:solidFill>
                <a:latin typeface="+mj-lt"/>
                <a:cs typeface="Calibri" pitchFamily="34" charset="0"/>
              </a:rPr>
              <a:t>Le médecin coordonnateur</a:t>
            </a:r>
            <a:r>
              <a:rPr lang="fr-FR" sz="1200">
                <a:solidFill>
                  <a:schemeClr val="accent1"/>
                </a:solidFill>
                <a:latin typeface="+mj-lt"/>
                <a:cs typeface="Calibri" pitchFamily="34" charset="0"/>
              </a:rPr>
              <a:t> doit s’authentifier pour «signer» les fiches ; l’étude étant en validation sous le login du médecin valideur cela permet de sécuriser la validation des fiches pour les deux médecins.</a:t>
            </a:r>
          </a:p>
        </p:txBody>
      </p:sp>
      <p:sp>
        <p:nvSpPr>
          <p:cNvPr id="43" name="Rectangle 42">
            <a:extLst>
              <a:ext uri="{FF2B5EF4-FFF2-40B4-BE49-F238E27FC236}">
                <a16:creationId xmlns:a16="http://schemas.microsoft.com/office/drawing/2014/main" id="{7663B407-907C-4E47-9A3B-6155F4D787D9}"/>
              </a:ext>
            </a:extLst>
          </p:cNvPr>
          <p:cNvSpPr/>
          <p:nvPr/>
        </p:nvSpPr>
        <p:spPr>
          <a:xfrm>
            <a:off x="1979613" y="5465577"/>
            <a:ext cx="3744912" cy="485776"/>
          </a:xfrm>
          <a:prstGeom prst="rect">
            <a:avLst/>
          </a:prstGeom>
          <a:noFill/>
          <a:ln w="19050">
            <a:solidFill>
              <a:schemeClr val="tx1"/>
            </a:solidFill>
          </a:ln>
        </p:spPr>
        <p:txBody>
          <a:bodyPr/>
          <a:lstStyle/>
          <a:p>
            <a:pPr marL="0" lvl="2" algn="just">
              <a:defRPr/>
            </a:pPr>
            <a:r>
              <a:rPr lang="fr-FR" sz="1200">
                <a:solidFill>
                  <a:srgbClr val="BFE10C"/>
                </a:solidFill>
                <a:latin typeface="+mj-lt"/>
                <a:cs typeface="Calibri" pitchFamily="34" charset="0"/>
                <a:sym typeface="Wingdings"/>
              </a:rPr>
              <a:t></a:t>
            </a:r>
            <a:r>
              <a:rPr lang="fr-FR" sz="1200">
                <a:latin typeface="+mj-lt"/>
                <a:cs typeface="Calibri" pitchFamily="34" charset="0"/>
              </a:rPr>
              <a:t> Saisir l’identifiant et le mot de passe du médecin coordonnateur puis cliquer sur « s’authentifier »</a:t>
            </a:r>
          </a:p>
        </p:txBody>
      </p:sp>
      <p:sp>
        <p:nvSpPr>
          <p:cNvPr id="44" name="Rectangle 43">
            <a:extLst>
              <a:ext uri="{FF2B5EF4-FFF2-40B4-BE49-F238E27FC236}">
                <a16:creationId xmlns:a16="http://schemas.microsoft.com/office/drawing/2014/main" id="{FDECBC8A-A725-4AF7-A6AD-288592846AF1}"/>
              </a:ext>
            </a:extLst>
          </p:cNvPr>
          <p:cNvSpPr/>
          <p:nvPr/>
        </p:nvSpPr>
        <p:spPr>
          <a:xfrm>
            <a:off x="1979613" y="5998977"/>
            <a:ext cx="3744912" cy="492316"/>
          </a:xfrm>
          <a:prstGeom prst="rect">
            <a:avLst/>
          </a:prstGeom>
          <a:noFill/>
          <a:ln w="19050">
            <a:noFill/>
          </a:ln>
        </p:spPr>
        <p:txBody>
          <a:bodyPr/>
          <a:lstStyle/>
          <a:p>
            <a:pPr marL="0" lvl="2" algn="just">
              <a:defRPr/>
            </a:pPr>
            <a:r>
              <a:rPr lang="fr-FR" sz="1200">
                <a:solidFill>
                  <a:schemeClr val="accent1"/>
                </a:solidFill>
                <a:latin typeface="+mj-lt"/>
                <a:cs typeface="Calibri" pitchFamily="34" charset="0"/>
              </a:rPr>
              <a:t>Un message de confirmation de l’enregistrement de la signature s’affiche, cliquer sur « OK »</a:t>
            </a:r>
          </a:p>
        </p:txBody>
      </p:sp>
      <p:sp>
        <p:nvSpPr>
          <p:cNvPr id="20" name="ZoneTexte 69">
            <a:hlinkClick r:id="rId6" action="ppaction://hlinksldjump"/>
            <a:extLst>
              <a:ext uri="{FF2B5EF4-FFF2-40B4-BE49-F238E27FC236}">
                <a16:creationId xmlns:a16="http://schemas.microsoft.com/office/drawing/2014/main" id="{C266D41A-CF13-45E0-83E3-30733300BD77}"/>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9" action="ppaction://hlinksldjump"/>
              </a:rPr>
              <a:t>Sommaire</a:t>
            </a:r>
            <a:endParaRPr lang="fr-FR" sz="1200">
              <a:latin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162890"/>
            <a:ext cx="1836738"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j-lt"/>
                <a:cs typeface="+mn-cs"/>
              </a:rPr>
              <a:t>Signer l’étude PATHOS</a:t>
            </a:r>
          </a:p>
        </p:txBody>
      </p:sp>
      <p:pic>
        <p:nvPicPr>
          <p:cNvPr id="3584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4404" y="1341438"/>
            <a:ext cx="3413125" cy="1905000"/>
          </a:xfrm>
          <a:prstGeom prst="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26" name="Rectangle 25"/>
          <p:cNvSpPr/>
          <p:nvPr/>
        </p:nvSpPr>
        <p:spPr>
          <a:xfrm>
            <a:off x="7130966" y="2095501"/>
            <a:ext cx="100098" cy="19843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4" name="Rectangle 13"/>
          <p:cNvSpPr/>
          <p:nvPr/>
        </p:nvSpPr>
        <p:spPr bwMode="auto">
          <a:xfrm>
            <a:off x="8215312" y="3126581"/>
            <a:ext cx="573881" cy="9048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pic>
        <p:nvPicPr>
          <p:cNvPr id="1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025" t="45556" r="34578" b="37485"/>
          <a:stretch/>
        </p:blipFill>
        <p:spPr bwMode="auto">
          <a:xfrm>
            <a:off x="6045993" y="3643636"/>
            <a:ext cx="2182814" cy="66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bwMode="auto">
          <a:xfrm>
            <a:off x="7343633" y="4107318"/>
            <a:ext cx="432000" cy="144464"/>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2" name="ZoneTexte 1"/>
          <p:cNvSpPr txBox="1"/>
          <p:nvPr/>
        </p:nvSpPr>
        <p:spPr>
          <a:xfrm>
            <a:off x="6045993" y="1754528"/>
            <a:ext cx="648000" cy="72000"/>
          </a:xfrm>
          <a:prstGeom prst="rect">
            <a:avLst/>
          </a:prstGeom>
          <a:solidFill>
            <a:schemeClr val="bg1"/>
          </a:solidFill>
          <a:ln>
            <a:noFill/>
          </a:ln>
        </p:spPr>
        <p:txBody>
          <a:bodyPr wrap="square" rtlCol="0" anchor="b">
            <a:spAutoFit/>
          </a:bodyPr>
          <a:lstStyle/>
          <a:p>
            <a:r>
              <a:rPr lang="fr-FR" sz="400"/>
              <a:t>11078071520201E</a:t>
            </a:r>
          </a:p>
        </p:txBody>
      </p:sp>
      <p:sp>
        <p:nvSpPr>
          <p:cNvPr id="27" name="Rectangle 26"/>
          <p:cNvSpPr/>
          <p:nvPr/>
        </p:nvSpPr>
        <p:spPr>
          <a:xfrm>
            <a:off x="6843845" y="3788260"/>
            <a:ext cx="756000" cy="25272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8" name="Rectangle 17"/>
          <p:cNvSpPr/>
          <p:nvPr/>
        </p:nvSpPr>
        <p:spPr bwMode="gray">
          <a:xfrm>
            <a:off x="1588" y="1241403"/>
            <a:ext cx="1835150" cy="5315916"/>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cs typeface="Calibri" pitchFamily="34" charset="0"/>
              </a:rPr>
              <a:t>.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4"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5"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6"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7"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cs typeface="Calibri" pitchFamily="34" charset="0"/>
              </a:rPr>
              <a:t>2.2 </a:t>
            </a:r>
            <a:r>
              <a:rPr lang="fr-FR" sz="850" u="sng" kern="0">
                <a:solidFill>
                  <a:schemeClr val="accent1"/>
                </a:solidFill>
                <a:hlinkClick r:id="rId8" action="ppaction://hlinksldjump"/>
              </a:rPr>
              <a:t>Importer le fichier </a:t>
            </a:r>
            <a:endParaRPr lang="fr-FR" sz="850" u="sng" kern="0">
              <a:solidFill>
                <a:schemeClr val="accent1"/>
              </a:solidFill>
            </a:endParaRPr>
          </a:p>
          <a:p>
            <a:pPr marL="0" lvl="2" indent="92075">
              <a:spcBef>
                <a:spcPts val="0"/>
              </a:spcBef>
              <a:spcAft>
                <a:spcPts val="50"/>
              </a:spcAft>
              <a:defRPr/>
            </a:pPr>
            <a:r>
              <a:rPr lang="fr-FR" sz="850" kern="0">
                <a:solidFill>
                  <a:srgbClr val="000000"/>
                </a:solidFill>
                <a:hlinkClick r:id="rId9" action="ppaction://hlinksldjump"/>
              </a:rPr>
              <a:t>2.3 </a:t>
            </a:r>
            <a:r>
              <a:rPr lang="fr-FR" sz="850" u="sng" kern="0">
                <a:solidFill>
                  <a:schemeClr val="accent1"/>
                </a:solidFill>
                <a:hlinkClick r:id="rId9" action="ppaction://hlinksldjump"/>
              </a:rPr>
              <a:t>Contrôler et finaliser l’import</a:t>
            </a:r>
            <a:endParaRPr lang="fr-FR" sz="850" u="sng" kern="0">
              <a:solidFill>
                <a:schemeClr val="accent1"/>
              </a:solidFill>
            </a:endParaRPr>
          </a:p>
          <a:p>
            <a:pPr marL="0" lvl="2">
              <a:spcBef>
                <a:spcPts val="0"/>
              </a:spcBef>
              <a:spcAft>
                <a:spcPts val="50"/>
              </a:spcAft>
              <a:defRPr/>
            </a:pPr>
            <a:r>
              <a:rPr lang="fr-FR" sz="850">
                <a:cs typeface="Calibri" pitchFamily="34" charset="0"/>
              </a:rPr>
              <a:t>3. Saisir une étude</a:t>
            </a:r>
            <a:endParaRPr lang="fr-FR" sz="850" kern="0"/>
          </a:p>
          <a:p>
            <a:pPr marL="0" lvl="2" indent="92075">
              <a:spcBef>
                <a:spcPts val="0"/>
              </a:spcBef>
              <a:spcAft>
                <a:spcPts val="50"/>
              </a:spcAft>
              <a:defRPr/>
            </a:pPr>
            <a:r>
              <a:rPr lang="fr-FR" sz="850">
                <a:cs typeface="Calibri" pitchFamily="34" charset="0"/>
              </a:rPr>
              <a:t>3.1 </a:t>
            </a:r>
            <a:r>
              <a:rPr lang="fr-FR" sz="850" u="sng" kern="0">
                <a:solidFill>
                  <a:schemeClr val="accent1"/>
                </a:solidFill>
                <a:hlinkClick r:id="rId10" action="ppaction://hlinksldjump"/>
              </a:rPr>
              <a:t>Initialiser le service</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3.2 </a:t>
            </a:r>
            <a:r>
              <a:rPr lang="fr-FR" sz="850" u="sng" kern="0">
                <a:solidFill>
                  <a:schemeClr val="accent1"/>
                </a:solidFill>
                <a:hlinkClick r:id="rId11" action="ppaction://hlinksldjump"/>
              </a:rPr>
              <a:t>Créer les fiches personnes</a:t>
            </a:r>
            <a:endParaRPr lang="fr-FR" sz="850" u="sng" kern="0">
              <a:solidFill>
                <a:schemeClr val="accent1"/>
              </a:solidFill>
            </a:endParaRPr>
          </a:p>
          <a:p>
            <a:pPr marL="0" lvl="2" indent="92075">
              <a:spcBef>
                <a:spcPts val="0"/>
              </a:spcBef>
              <a:spcAft>
                <a:spcPts val="50"/>
              </a:spcAft>
              <a:defRPr/>
            </a:pPr>
            <a:r>
              <a:rPr lang="fr-FR" sz="850">
                <a:cs typeface="Calibri" pitchFamily="34" charset="0"/>
              </a:rPr>
              <a:t>3.3 </a:t>
            </a:r>
            <a:r>
              <a:rPr lang="fr-FR" sz="850" u="sng" kern="0">
                <a:solidFill>
                  <a:schemeClr val="accent1"/>
                </a:solidFill>
                <a:hlinkClick r:id="rId12" action="ppaction://hlinksldjump"/>
              </a:rPr>
              <a:t>Saisir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3.4 </a:t>
            </a:r>
            <a:r>
              <a:rPr lang="fr-FR" sz="850" u="sng" kern="0">
                <a:solidFill>
                  <a:schemeClr val="accent1"/>
                </a:solidFill>
                <a:hlinkClick r:id="rId13" action="ppaction://hlinksldjump"/>
              </a:rPr>
              <a:t>Saisir le volet PATHOS </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3.5 </a:t>
            </a:r>
            <a:r>
              <a:rPr lang="fr-FR" sz="850" u="sng" kern="0">
                <a:solidFill>
                  <a:schemeClr val="accent1"/>
                </a:solidFill>
                <a:hlinkClick r:id="rId14" action="ppaction://hlinksldjump"/>
              </a:rPr>
              <a:t>Contrôler les volets</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3.6 </a:t>
            </a:r>
            <a:r>
              <a:rPr lang="fr-FR" sz="850" u="sng" kern="0">
                <a:solidFill>
                  <a:schemeClr val="accent1"/>
                </a:solidFill>
                <a:hlinkClick r:id="rId15" action="ppaction://hlinksldjump"/>
              </a:rPr>
              <a:t>Finaliser l’étude</a:t>
            </a:r>
            <a:endParaRPr lang="fr-FR" sz="850" u="sng" kern="0">
              <a:solidFill>
                <a:schemeClr val="accent1"/>
              </a:solidFill>
            </a:endParaRPr>
          </a:p>
          <a:p>
            <a:pPr marL="0" lvl="2">
              <a:spcBef>
                <a:spcPts val="0"/>
              </a:spcBef>
              <a:spcAft>
                <a:spcPts val="50"/>
              </a:spcAft>
              <a:defRPr/>
            </a:pPr>
            <a:r>
              <a:rPr lang="fr-FR" sz="850">
                <a:cs typeface="Calibri" pitchFamily="34" charset="0"/>
              </a:rPr>
              <a:t>4. Valider une étude</a:t>
            </a:r>
            <a:endParaRPr lang="fr-FR" sz="850" kern="0">
              <a:solidFill>
                <a:srgbClr val="000000"/>
              </a:solidFill>
            </a:endParaRPr>
          </a:p>
          <a:p>
            <a:pPr marL="0" lvl="2" indent="92075">
              <a:spcBef>
                <a:spcPts val="0"/>
              </a:spcBef>
              <a:spcAft>
                <a:spcPts val="50"/>
              </a:spcAft>
              <a:defRPr/>
            </a:pPr>
            <a:r>
              <a:rPr lang="fr-FR" sz="850">
                <a:cs typeface="Calibri" pitchFamily="34" charset="0"/>
              </a:rPr>
              <a:t>4.1 </a:t>
            </a:r>
            <a:r>
              <a:rPr lang="fr-FR" sz="850" u="sng" kern="0">
                <a:solidFill>
                  <a:schemeClr val="accent1"/>
                </a:solidFill>
                <a:hlinkClick r:id="rId16" action="ppaction://hlinksldjump"/>
              </a:rPr>
              <a:t>Modifier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4.2 </a:t>
            </a:r>
            <a:r>
              <a:rPr lang="fr-FR" sz="850" u="sng" kern="0">
                <a:solidFill>
                  <a:schemeClr val="accent1"/>
                </a:solidFill>
                <a:hlinkClick r:id="rId17" action="ppaction://hlinksldjump"/>
              </a:rPr>
              <a:t>Modifier le volet PATHOS</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4.3 </a:t>
            </a:r>
            <a:r>
              <a:rPr lang="fr-FR" sz="850" u="sng" kern="0">
                <a:solidFill>
                  <a:schemeClr val="accent1"/>
                </a:solidFill>
                <a:hlinkClick r:id="rId18" action="ppaction://hlinksldjump"/>
              </a:rPr>
              <a:t>Saisir une fiche argumentaire</a:t>
            </a:r>
            <a:endParaRPr lang="fr-FR" sz="850" u="sng" kern="0">
              <a:solidFill>
                <a:schemeClr val="accent1"/>
              </a:solidFill>
            </a:endParaRPr>
          </a:p>
          <a:p>
            <a:pPr marL="0" lvl="2">
              <a:spcBef>
                <a:spcPts val="0"/>
              </a:spcBef>
              <a:spcAft>
                <a:spcPts val="50"/>
              </a:spcAft>
              <a:defRPr/>
            </a:pPr>
            <a:r>
              <a:rPr lang="fr-FR" sz="850">
                <a:cs typeface="Calibri" pitchFamily="34" charset="0"/>
              </a:rPr>
              <a:t>5. Signer AGGIR</a:t>
            </a:r>
            <a:endParaRPr lang="fr-FR" sz="850" kern="0"/>
          </a:p>
          <a:p>
            <a:pPr marL="0" lvl="2" indent="87313">
              <a:spcBef>
                <a:spcPts val="0"/>
              </a:spcBef>
              <a:spcAft>
                <a:spcPts val="50"/>
              </a:spcAft>
              <a:defRPr/>
            </a:pPr>
            <a:r>
              <a:rPr lang="fr-FR" sz="850">
                <a:cs typeface="Calibri" pitchFamily="34" charset="0"/>
              </a:rPr>
              <a:t>5.1 </a:t>
            </a:r>
            <a:r>
              <a:rPr lang="fr-FR" sz="850" u="sng" kern="0">
                <a:solidFill>
                  <a:schemeClr val="accent1"/>
                </a:solidFill>
                <a:hlinkClick r:id="rId19" action="ppaction://hlinksldjump"/>
              </a:rPr>
              <a:t>Signer les fiches validées</a:t>
            </a:r>
            <a:endParaRPr lang="fr-FR" sz="850" u="sng">
              <a:solidFill>
                <a:schemeClr val="accent1"/>
              </a:solidFill>
              <a:cs typeface="Calibri" pitchFamily="34" charset="0"/>
            </a:endParaRPr>
          </a:p>
          <a:p>
            <a:pPr marL="0" lvl="2" indent="87313">
              <a:spcBef>
                <a:spcPts val="0"/>
              </a:spcBef>
              <a:spcAft>
                <a:spcPts val="50"/>
              </a:spcAft>
              <a:defRPr/>
            </a:pPr>
            <a:r>
              <a:rPr lang="fr-FR" sz="850">
                <a:cs typeface="Calibri" pitchFamily="34" charset="0"/>
              </a:rPr>
              <a:t>5.2 </a:t>
            </a:r>
            <a:r>
              <a:rPr lang="fr-FR" sz="850" u="sng" kern="0">
                <a:solidFill>
                  <a:schemeClr val="accent1"/>
                </a:solidFill>
                <a:hlinkClick r:id="rId20" action="ppaction://hlinksldjump"/>
              </a:rPr>
              <a:t>Signer l’étude </a:t>
            </a:r>
            <a:endParaRPr lang="fr-FR" sz="850" u="sng" kern="0">
              <a:solidFill>
                <a:schemeClr val="accent1"/>
              </a:solidFill>
            </a:endParaRPr>
          </a:p>
          <a:p>
            <a:pPr marL="0" lvl="2">
              <a:spcBef>
                <a:spcPts val="0"/>
              </a:spcBef>
              <a:spcAft>
                <a:spcPts val="50"/>
              </a:spcAft>
              <a:defRPr/>
            </a:pPr>
            <a:r>
              <a:rPr lang="fr-FR" sz="850">
                <a:cs typeface="Calibri" pitchFamily="34" charset="0"/>
              </a:rPr>
              <a:t>6. Ressaisir les volets AGGIR</a:t>
            </a:r>
            <a:endParaRPr lang="fr-FR" sz="850" kern="0"/>
          </a:p>
          <a:p>
            <a:pPr marL="0" lvl="2" indent="87313">
              <a:spcBef>
                <a:spcPts val="0"/>
              </a:spcBef>
              <a:spcAft>
                <a:spcPts val="50"/>
              </a:spcAft>
              <a:defRPr/>
            </a:pPr>
            <a:r>
              <a:rPr lang="fr-FR" sz="850">
                <a:cs typeface="Calibri" pitchFamily="34" charset="0"/>
              </a:rPr>
              <a:t>6.1 </a:t>
            </a:r>
            <a:r>
              <a:rPr lang="fr-FR" sz="850" u="sng" kern="0">
                <a:solidFill>
                  <a:schemeClr val="accent1"/>
                </a:solidFill>
                <a:hlinkClick r:id="rId21" action="ppaction://hlinksldjump"/>
              </a:rPr>
              <a:t>Ressaisir les volets AGGIR</a:t>
            </a:r>
            <a:endParaRPr lang="fr-FR" sz="850" u="sng" kern="0">
              <a:solidFill>
                <a:schemeClr val="accent1"/>
              </a:solidFill>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cs typeface="Calibri" pitchFamily="34" charset="0"/>
              </a:rPr>
              <a:t>7.1 </a:t>
            </a:r>
            <a:r>
              <a:rPr lang="fr-FR" sz="850" u="sng" kern="0">
                <a:solidFill>
                  <a:schemeClr val="accent1"/>
                </a:solidFill>
                <a:hlinkClick r:id="rId22" action="ppaction://hlinksldjump"/>
              </a:rPr>
              <a:t>Signer les fiches validées</a:t>
            </a:r>
            <a:r>
              <a:rPr lang="fr-FR" sz="850" kern="0">
                <a:latin typeface="+mj-lt"/>
                <a:cs typeface="+mn-cs"/>
                <a:hlinkClick r:id="rId22" action="ppaction://hlinksldjump"/>
              </a:rPr>
              <a:t> </a:t>
            </a:r>
            <a:endParaRPr lang="fr-FR" sz="850" kern="0">
              <a:latin typeface="+mj-lt"/>
              <a:cs typeface="+mn-cs"/>
            </a:endParaRPr>
          </a:p>
          <a:p>
            <a:pPr marL="0" lvl="2" indent="87313">
              <a:spcBef>
                <a:spcPts val="0"/>
              </a:spcBef>
              <a:spcAft>
                <a:spcPts val="50"/>
              </a:spcAft>
              <a:defRPr/>
            </a:pPr>
            <a:r>
              <a:rPr lang="fr-FR" sz="850" b="1">
                <a:cs typeface="Calibri" pitchFamily="34" charset="0"/>
              </a:rPr>
              <a:t>7.2 </a:t>
            </a:r>
            <a:r>
              <a:rPr lang="fr-FR" sz="850" b="1" kern="0">
                <a:solidFill>
                  <a:srgbClr val="000000"/>
                </a:solidFill>
              </a:rPr>
              <a:t>Signer l’étude</a:t>
            </a: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3"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4"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5"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6" action="ppaction://hlinksldjump"/>
              </a:rPr>
              <a:t>É</a:t>
            </a:r>
            <a:r>
              <a:rPr lang="fr-FR" sz="850" u="sng" kern="0">
                <a:solidFill>
                  <a:schemeClr val="accent1"/>
                </a:solidFill>
                <a:hlinkClick r:id="rId26"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7" action="ppaction://hlinksldjump"/>
              </a:rPr>
              <a:t>Editer des bilans</a:t>
            </a:r>
            <a:endParaRPr lang="fr-FR" sz="850" kern="0">
              <a:cs typeface="Calibri" pitchFamily="34" charset="0"/>
            </a:endParaRPr>
          </a:p>
        </p:txBody>
      </p:sp>
      <p:sp>
        <p:nvSpPr>
          <p:cNvPr id="32" name="ZoneTexte 28">
            <a:extLst>
              <a:ext uri="{FF2B5EF4-FFF2-40B4-BE49-F238E27FC236}">
                <a16:creationId xmlns:a16="http://schemas.microsoft.com/office/drawing/2014/main" id="{A9EA58D8-0756-4F11-9DFF-41984BD83274}"/>
              </a:ext>
            </a:extLst>
          </p:cNvPr>
          <p:cNvSpPr txBox="1"/>
          <p:nvPr/>
        </p:nvSpPr>
        <p:spPr>
          <a:xfrm>
            <a:off x="6791165" y="2010054"/>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3" name="ZoneTexte 48">
            <a:extLst>
              <a:ext uri="{FF2B5EF4-FFF2-40B4-BE49-F238E27FC236}">
                <a16:creationId xmlns:a16="http://schemas.microsoft.com/office/drawing/2014/main" id="{9BA18178-6AE5-424B-8DD3-14A371219F04}"/>
              </a:ext>
            </a:extLst>
          </p:cNvPr>
          <p:cNvSpPr txBox="1"/>
          <p:nvPr/>
        </p:nvSpPr>
        <p:spPr>
          <a:xfrm>
            <a:off x="8760174" y="2987159"/>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4" name="ZoneTexte 54">
            <a:extLst>
              <a:ext uri="{FF2B5EF4-FFF2-40B4-BE49-F238E27FC236}">
                <a16:creationId xmlns:a16="http://schemas.microsoft.com/office/drawing/2014/main" id="{554CF61C-0A8B-47F5-9E29-921303F1D9A9}"/>
              </a:ext>
            </a:extLst>
          </p:cNvPr>
          <p:cNvSpPr txBox="1"/>
          <p:nvPr/>
        </p:nvSpPr>
        <p:spPr>
          <a:xfrm>
            <a:off x="7026920" y="3998425"/>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23177BA0-5318-4693-826D-4A11DD0A375B}"/>
              </a:ext>
            </a:extLst>
          </p:cNvPr>
          <p:cNvSpPr/>
          <p:nvPr/>
        </p:nvSpPr>
        <p:spPr>
          <a:xfrm>
            <a:off x="1905473" y="1341438"/>
            <a:ext cx="3384550" cy="646331"/>
          </a:xfrm>
          <a:prstGeom prst="rect">
            <a:avLst/>
          </a:prstGeom>
          <a:noFill/>
          <a:ln w="19050">
            <a:noFill/>
          </a:ln>
        </p:spPr>
        <p:txBody>
          <a:bodyPr>
            <a:spAutoFit/>
          </a:bodyPr>
          <a:lstStyle/>
          <a:p>
            <a:pPr algn="just">
              <a:defRPr/>
            </a:pPr>
            <a:r>
              <a:rPr lang="fr-FR" sz="1200">
                <a:solidFill>
                  <a:schemeClr val="accent6">
                    <a:lumMod val="75000"/>
                    <a:lumOff val="25000"/>
                  </a:schemeClr>
                </a:solidFill>
                <a:latin typeface="+mj-lt"/>
                <a:cs typeface="Calibri" pitchFamily="34" charset="0"/>
              </a:rPr>
              <a:t>Une étude peut être signée lorsque toutes les fiches ont été validées et qu’il n’y a pas de fiche en CRCM.</a:t>
            </a:r>
          </a:p>
        </p:txBody>
      </p:sp>
      <p:sp>
        <p:nvSpPr>
          <p:cNvPr id="40" name="Rectangle 39">
            <a:extLst>
              <a:ext uri="{FF2B5EF4-FFF2-40B4-BE49-F238E27FC236}">
                <a16:creationId xmlns:a16="http://schemas.microsoft.com/office/drawing/2014/main" id="{D3E9F308-DA95-4467-9782-596A46DA3B57}"/>
              </a:ext>
            </a:extLst>
          </p:cNvPr>
          <p:cNvSpPr/>
          <p:nvPr/>
        </p:nvSpPr>
        <p:spPr>
          <a:xfrm>
            <a:off x="1905473" y="2046288"/>
            <a:ext cx="3384550" cy="646331"/>
          </a:xfrm>
          <a:prstGeom prst="rect">
            <a:avLst/>
          </a:prstGeom>
          <a:noFill/>
          <a:ln w="19050">
            <a:solidFill>
              <a:schemeClr val="tx1"/>
            </a:solidFill>
          </a:ln>
        </p:spPr>
        <p:txBody>
          <a:bodyPr>
            <a:spAutoFit/>
          </a:bodyPr>
          <a:lstStyle/>
          <a:p>
            <a:pPr algn="just">
              <a:defRPr/>
            </a:pPr>
            <a:r>
              <a:rPr lang="fr-FR" sz="1200">
                <a:solidFill>
                  <a:srgbClr val="BFE10C"/>
                </a:solidFill>
                <a:latin typeface="+mj-lt"/>
                <a:cs typeface="Calibri" pitchFamily="34" charset="0"/>
                <a:sym typeface="Wingdings"/>
              </a:rPr>
              <a:t></a:t>
            </a:r>
            <a:r>
              <a:rPr lang="fr-FR" sz="1200">
                <a:latin typeface="+mj-lt"/>
                <a:cs typeface="Calibri" pitchFamily="34" charset="0"/>
              </a:rPr>
              <a:t> Cocher les 2 cases « </a:t>
            </a:r>
            <a:r>
              <a:rPr lang="fr-FR" sz="1200" i="1">
                <a:latin typeface="+mj-lt"/>
                <a:cs typeface="Calibri" pitchFamily="34" charset="0"/>
              </a:rPr>
              <a:t>Signature de l’étude (médecin valideur ARS) </a:t>
            </a:r>
            <a:r>
              <a:rPr lang="fr-FR" sz="1200">
                <a:latin typeface="+mj-lt"/>
                <a:cs typeface="Calibri" pitchFamily="34" charset="0"/>
              </a:rPr>
              <a:t>» et « </a:t>
            </a:r>
            <a:r>
              <a:rPr lang="fr-FR" sz="1200" i="1">
                <a:latin typeface="+mj-lt"/>
                <a:cs typeface="Calibri" pitchFamily="34" charset="0"/>
              </a:rPr>
              <a:t>Signature de l’étude (médecin coordonnateur)</a:t>
            </a:r>
            <a:r>
              <a:rPr lang="fr-FR" sz="1200">
                <a:latin typeface="+mj-lt"/>
                <a:cs typeface="Calibri" pitchFamily="34" charset="0"/>
              </a:rPr>
              <a:t>»</a:t>
            </a:r>
          </a:p>
        </p:txBody>
      </p:sp>
      <p:sp>
        <p:nvSpPr>
          <p:cNvPr id="41" name="Rectangle 40">
            <a:extLst>
              <a:ext uri="{FF2B5EF4-FFF2-40B4-BE49-F238E27FC236}">
                <a16:creationId xmlns:a16="http://schemas.microsoft.com/office/drawing/2014/main" id="{98E68AE8-163B-4D6C-AFE2-B66FAC9C3623}"/>
              </a:ext>
            </a:extLst>
          </p:cNvPr>
          <p:cNvSpPr/>
          <p:nvPr/>
        </p:nvSpPr>
        <p:spPr>
          <a:xfrm>
            <a:off x="1905473" y="2742297"/>
            <a:ext cx="3384550" cy="461665"/>
          </a:xfrm>
          <a:prstGeom prst="rect">
            <a:avLst/>
          </a:prstGeom>
          <a:noFill/>
          <a:ln w="19050">
            <a:noFill/>
          </a:ln>
        </p:spPr>
        <p:txBody>
          <a:bodyPr>
            <a:spAutoFit/>
          </a:bodyPr>
          <a:lstStyle/>
          <a:p>
            <a:pPr marL="0" lvl="2" algn="just">
              <a:defRPr/>
            </a:pPr>
            <a:r>
              <a:rPr lang="fr-FR" sz="1200">
                <a:solidFill>
                  <a:schemeClr val="accent1"/>
                </a:solidFill>
                <a:latin typeface="+mj-lt"/>
                <a:cs typeface="Calibri" pitchFamily="34" charset="0"/>
              </a:rPr>
              <a:t>Les 2 cases doivent être cochées pour activer l’enregistrement de la signature de l’étude.</a:t>
            </a:r>
          </a:p>
        </p:txBody>
      </p:sp>
      <p:sp>
        <p:nvSpPr>
          <p:cNvPr id="42" name="Rectangle 41">
            <a:extLst>
              <a:ext uri="{FF2B5EF4-FFF2-40B4-BE49-F238E27FC236}">
                <a16:creationId xmlns:a16="http://schemas.microsoft.com/office/drawing/2014/main" id="{6BACDFDE-E887-4A36-AB29-2E425CFE3B2F}"/>
              </a:ext>
            </a:extLst>
          </p:cNvPr>
          <p:cNvSpPr/>
          <p:nvPr/>
        </p:nvSpPr>
        <p:spPr>
          <a:xfrm>
            <a:off x="1905473" y="3246438"/>
            <a:ext cx="3384550" cy="461665"/>
          </a:xfrm>
          <a:prstGeom prst="rect">
            <a:avLst/>
          </a:prstGeom>
          <a:noFill/>
          <a:ln w="19050">
            <a:solidFill>
              <a:schemeClr val="tx1"/>
            </a:solidFill>
          </a:ln>
        </p:spPr>
        <p:txBody>
          <a:bodyPr>
            <a:spAutoFit/>
          </a:bodyPr>
          <a:lstStyle/>
          <a:p>
            <a:pPr marL="0" lvl="2" algn="just">
              <a:defRPr/>
            </a:pPr>
            <a:r>
              <a:rPr lang="fr-FR" sz="1200">
                <a:solidFill>
                  <a:srgbClr val="BFE10C"/>
                </a:solidFill>
                <a:latin typeface="+mj-lt"/>
                <a:cs typeface="Calibri" pitchFamily="34" charset="0"/>
                <a:sym typeface="Wingdings"/>
              </a:rPr>
              <a:t></a:t>
            </a:r>
            <a:r>
              <a:rPr lang="fr-FR" sz="1200">
                <a:latin typeface="+mj-lt"/>
                <a:cs typeface="Calibri" pitchFamily="34" charset="0"/>
              </a:rPr>
              <a:t> Cliquer sur le bouton « </a:t>
            </a:r>
            <a:r>
              <a:rPr lang="fr-FR" sz="1200" i="1">
                <a:latin typeface="+mj-lt"/>
                <a:cs typeface="Calibri" pitchFamily="34" charset="0"/>
              </a:rPr>
              <a:t>Enregistrer la signature </a:t>
            </a:r>
            <a:r>
              <a:rPr lang="fr-FR" sz="1200">
                <a:latin typeface="+mj-lt"/>
                <a:cs typeface="Calibri" pitchFamily="34" charset="0"/>
              </a:rPr>
              <a:t>»</a:t>
            </a:r>
            <a:endParaRPr lang="fr-FR" sz="1200">
              <a:solidFill>
                <a:schemeClr val="accent1"/>
              </a:solidFill>
              <a:latin typeface="+mj-lt"/>
              <a:cs typeface="Calibri" pitchFamily="34" charset="0"/>
            </a:endParaRPr>
          </a:p>
        </p:txBody>
      </p:sp>
      <p:sp>
        <p:nvSpPr>
          <p:cNvPr id="43" name="Rectangle 42">
            <a:extLst>
              <a:ext uri="{FF2B5EF4-FFF2-40B4-BE49-F238E27FC236}">
                <a16:creationId xmlns:a16="http://schemas.microsoft.com/office/drawing/2014/main" id="{39F8B613-66DA-4FB6-981C-C72F562D8E4A}"/>
              </a:ext>
            </a:extLst>
          </p:cNvPr>
          <p:cNvSpPr/>
          <p:nvPr/>
        </p:nvSpPr>
        <p:spPr>
          <a:xfrm>
            <a:off x="1917013" y="3749289"/>
            <a:ext cx="3384550" cy="1200329"/>
          </a:xfrm>
          <a:prstGeom prst="rect">
            <a:avLst/>
          </a:prstGeom>
          <a:noFill/>
          <a:ln w="19050">
            <a:noFill/>
          </a:ln>
        </p:spPr>
        <p:txBody>
          <a:bodyPr>
            <a:spAutoFit/>
          </a:bodyPr>
          <a:lstStyle/>
          <a:p>
            <a:pPr marL="0" lvl="2" algn="just">
              <a:defRPr/>
            </a:pPr>
            <a:r>
              <a:rPr lang="fr-FR" sz="1200">
                <a:solidFill>
                  <a:schemeClr val="accent1"/>
                </a:solidFill>
                <a:latin typeface="+mj-lt"/>
                <a:cs typeface="Calibri" pitchFamily="34" charset="0"/>
              </a:rPr>
              <a:t>Une fenêtre s’affiche : </a:t>
            </a:r>
            <a:r>
              <a:rPr lang="fr-FR" sz="1200" u="sng">
                <a:solidFill>
                  <a:schemeClr val="accent1"/>
                </a:solidFill>
                <a:latin typeface="+mj-lt"/>
                <a:cs typeface="Calibri" pitchFamily="34" charset="0"/>
              </a:rPr>
              <a:t>Le médecin coordonnateur </a:t>
            </a:r>
            <a:r>
              <a:rPr lang="fr-FR" sz="1200">
                <a:solidFill>
                  <a:schemeClr val="accent1"/>
                </a:solidFill>
                <a:latin typeface="+mj-lt"/>
                <a:cs typeface="Calibri" pitchFamily="34" charset="0"/>
              </a:rPr>
              <a:t>doit s’authentifier pour « signer » l’étude ; l’étude étant en validation sous le login du médecin valideur, cela permet de sécuriser la validation de l’étude pour les deux médecins.</a:t>
            </a:r>
          </a:p>
        </p:txBody>
      </p:sp>
      <p:sp>
        <p:nvSpPr>
          <p:cNvPr id="44" name="Rectangle 43">
            <a:extLst>
              <a:ext uri="{FF2B5EF4-FFF2-40B4-BE49-F238E27FC236}">
                <a16:creationId xmlns:a16="http://schemas.microsoft.com/office/drawing/2014/main" id="{3C164BD6-3CDE-4377-AEA4-C08AB9242CCA}"/>
              </a:ext>
            </a:extLst>
          </p:cNvPr>
          <p:cNvSpPr/>
          <p:nvPr/>
        </p:nvSpPr>
        <p:spPr>
          <a:xfrm>
            <a:off x="1905473" y="5027613"/>
            <a:ext cx="3384550" cy="646331"/>
          </a:xfrm>
          <a:prstGeom prst="rect">
            <a:avLst/>
          </a:prstGeom>
          <a:noFill/>
          <a:ln w="19050">
            <a:solidFill>
              <a:schemeClr val="tx1"/>
            </a:solidFill>
          </a:ln>
        </p:spPr>
        <p:txBody>
          <a:bodyPr>
            <a:spAutoFit/>
          </a:bodyPr>
          <a:lstStyle/>
          <a:p>
            <a:pPr marL="0" lvl="2" algn="just">
              <a:defRPr/>
            </a:pPr>
            <a:r>
              <a:rPr lang="fr-FR" sz="1200">
                <a:solidFill>
                  <a:srgbClr val="BFE10C"/>
                </a:solidFill>
                <a:latin typeface="+mj-lt"/>
                <a:cs typeface="Calibri" pitchFamily="34" charset="0"/>
                <a:sym typeface="Wingdings"/>
              </a:rPr>
              <a:t></a:t>
            </a:r>
            <a:r>
              <a:rPr lang="fr-FR" sz="1200">
                <a:latin typeface="+mj-lt"/>
                <a:cs typeface="Calibri" pitchFamily="34" charset="0"/>
              </a:rPr>
              <a:t> Saisir l’identifiant et le mot de passe du médecin coordonnateur puis cliquer sur « </a:t>
            </a:r>
            <a:r>
              <a:rPr lang="fr-FR" sz="1200" i="1">
                <a:latin typeface="+mj-lt"/>
                <a:cs typeface="Calibri" pitchFamily="34" charset="0"/>
              </a:rPr>
              <a:t>S’authentifier</a:t>
            </a:r>
            <a:r>
              <a:rPr lang="fr-FR" sz="1200">
                <a:latin typeface="+mj-lt"/>
                <a:cs typeface="Calibri" pitchFamily="34" charset="0"/>
              </a:rPr>
              <a:t> »</a:t>
            </a:r>
          </a:p>
        </p:txBody>
      </p:sp>
      <p:sp>
        <p:nvSpPr>
          <p:cNvPr id="47" name="Rectangle 46">
            <a:extLst>
              <a:ext uri="{FF2B5EF4-FFF2-40B4-BE49-F238E27FC236}">
                <a16:creationId xmlns:a16="http://schemas.microsoft.com/office/drawing/2014/main" id="{9FEFE53A-1627-46E8-9139-765C3AD6B911}"/>
              </a:ext>
            </a:extLst>
          </p:cNvPr>
          <p:cNvSpPr/>
          <p:nvPr/>
        </p:nvSpPr>
        <p:spPr>
          <a:xfrm>
            <a:off x="1905473" y="5787682"/>
            <a:ext cx="3384550" cy="646331"/>
          </a:xfrm>
          <a:prstGeom prst="rect">
            <a:avLst/>
          </a:prstGeom>
          <a:noFill/>
          <a:ln w="19050">
            <a:solidFill>
              <a:schemeClr val="tx1"/>
            </a:solidFill>
          </a:ln>
        </p:spPr>
        <p:txBody>
          <a:bodyPr>
            <a:spAutoFit/>
          </a:bodyPr>
          <a:lstStyle/>
          <a:p>
            <a:pPr marL="0" lvl="2" algn="just">
              <a:defRPr/>
            </a:pPr>
            <a:r>
              <a:rPr lang="fr-FR" sz="1200">
                <a:solidFill>
                  <a:schemeClr val="accent1"/>
                </a:solidFill>
                <a:latin typeface="+mj-lt"/>
                <a:cs typeface="Calibri" pitchFamily="34" charset="0"/>
              </a:rPr>
              <a:t>Un message de confirmation de l’enregistrement de la signature s’affiche, cliquer sur « </a:t>
            </a:r>
            <a:r>
              <a:rPr lang="fr-FR" sz="1200" i="1">
                <a:solidFill>
                  <a:schemeClr val="accent1"/>
                </a:solidFill>
                <a:latin typeface="+mj-lt"/>
                <a:cs typeface="Calibri" pitchFamily="34" charset="0"/>
              </a:rPr>
              <a:t>OK</a:t>
            </a:r>
            <a:r>
              <a:rPr lang="fr-FR" sz="1200">
                <a:solidFill>
                  <a:schemeClr val="accent1"/>
                </a:solidFill>
                <a:latin typeface="+mj-lt"/>
                <a:cs typeface="Calibri" pitchFamily="34" charset="0"/>
              </a:rPr>
              <a:t> »</a:t>
            </a:r>
            <a:r>
              <a:rPr lang="fr-FR" sz="1200">
                <a:latin typeface="+mj-lt"/>
                <a:cs typeface="Calibri" pitchFamily="34" charset="0"/>
              </a:rPr>
              <a:t>.</a:t>
            </a:r>
            <a:endParaRPr lang="fr-FR" sz="1200">
              <a:solidFill>
                <a:schemeClr val="accent1"/>
              </a:solidFill>
              <a:latin typeface="+mj-lt"/>
              <a:cs typeface="Calibri" pitchFamily="34" charset="0"/>
            </a:endParaRPr>
          </a:p>
        </p:txBody>
      </p:sp>
      <p:sp>
        <p:nvSpPr>
          <p:cNvPr id="22" name="ZoneTexte 69">
            <a:hlinkClick r:id="rId6" action="ppaction://hlinksldjump"/>
            <a:extLst>
              <a:ext uri="{FF2B5EF4-FFF2-40B4-BE49-F238E27FC236}">
                <a16:creationId xmlns:a16="http://schemas.microsoft.com/office/drawing/2014/main" id="{4CA48F70-85DB-43FE-B53E-2DD177964F43}"/>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8" action="ppaction://hlinksldjump"/>
              </a:rPr>
              <a:t>Sommaire</a:t>
            </a:r>
            <a:endParaRPr lang="fr-FR" sz="1200">
              <a:latin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5443277"/>
            <a:ext cx="1836738"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j-lt"/>
                <a:cs typeface="+mn-cs"/>
              </a:rPr>
              <a:t>Signer à distance</a:t>
            </a:r>
          </a:p>
        </p:txBody>
      </p:sp>
      <p:pic>
        <p:nvPicPr>
          <p:cNvPr id="3688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70164" t="45502" r="7770" b="2641"/>
          <a:stretch>
            <a:fillRect/>
          </a:stretch>
        </p:blipFill>
        <p:spPr bwMode="auto">
          <a:xfrm>
            <a:off x="3148829" y="1968948"/>
            <a:ext cx="913521" cy="1154112"/>
          </a:xfrm>
          <a:prstGeom prst="rect">
            <a:avLst/>
          </a:prstGeom>
          <a:noFill/>
          <a:ln w="19050">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23" name="Rectangle 22"/>
          <p:cNvSpPr/>
          <p:nvPr/>
        </p:nvSpPr>
        <p:spPr bwMode="auto">
          <a:xfrm>
            <a:off x="3148829" y="2205485"/>
            <a:ext cx="913522" cy="3413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25" name="Rectangle 24"/>
          <p:cNvSpPr/>
          <p:nvPr/>
        </p:nvSpPr>
        <p:spPr bwMode="auto">
          <a:xfrm>
            <a:off x="3148828" y="2743646"/>
            <a:ext cx="913523" cy="3397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pic>
        <p:nvPicPr>
          <p:cNvPr id="36877" name="Picture 8"/>
          <p:cNvPicPr>
            <a:picLocks noChangeAspect="1" noChangeArrowheads="1"/>
          </p:cNvPicPr>
          <p:nvPr/>
        </p:nvPicPr>
        <p:blipFill>
          <a:blip r:embed="rId3">
            <a:extLst>
              <a:ext uri="{28A0092B-C50C-407E-A947-70E740481C1C}">
                <a14:useLocalDpi xmlns:a14="http://schemas.microsoft.com/office/drawing/2010/main" val="0"/>
              </a:ext>
            </a:extLst>
          </a:blip>
          <a:srcRect l="21249"/>
          <a:stretch>
            <a:fillRect/>
          </a:stretch>
        </p:blipFill>
        <p:spPr bwMode="auto">
          <a:xfrm>
            <a:off x="5909439" y="1802395"/>
            <a:ext cx="3117850" cy="2087563"/>
          </a:xfrm>
          <a:prstGeom prst="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39" name="Rectangle 38"/>
          <p:cNvSpPr/>
          <p:nvPr/>
        </p:nvSpPr>
        <p:spPr bwMode="auto">
          <a:xfrm>
            <a:off x="7974776" y="3724064"/>
            <a:ext cx="1023938" cy="1277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0" name="Rectangle 39"/>
          <p:cNvSpPr/>
          <p:nvPr/>
        </p:nvSpPr>
        <p:spPr bwMode="auto">
          <a:xfrm>
            <a:off x="6038820" y="2030995"/>
            <a:ext cx="2960688" cy="1952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1" name="ZoneTexte 40"/>
          <p:cNvSpPr txBox="1"/>
          <p:nvPr/>
        </p:nvSpPr>
        <p:spPr bwMode="auto">
          <a:xfrm>
            <a:off x="6315838" y="2851972"/>
            <a:ext cx="2247900" cy="400110"/>
          </a:xfrm>
          <a:prstGeom prst="rect">
            <a:avLst/>
          </a:prstGeom>
          <a:noFill/>
          <a:ln>
            <a:solidFill>
              <a:schemeClr val="tx1"/>
            </a:solidFill>
            <a:prstDash val="sysDot"/>
          </a:ln>
        </p:spPr>
        <p:txBody>
          <a:bodyPr>
            <a:spAutoFit/>
          </a:bodyPr>
          <a:lstStyle/>
          <a:p>
            <a:pPr algn="ctr">
              <a:defRPr/>
            </a:pPr>
            <a:r>
              <a:rPr lang="fr-FR"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cs typeface="+mn-cs"/>
              </a:rPr>
              <a:t>Volet AGGIR</a:t>
            </a:r>
          </a:p>
        </p:txBody>
      </p:sp>
      <p:pic>
        <p:nvPicPr>
          <p:cNvPr id="3687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089" y="4250320"/>
            <a:ext cx="3117850" cy="2232025"/>
          </a:xfrm>
          <a:prstGeom prst="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44" name="Rectangle 43"/>
          <p:cNvSpPr/>
          <p:nvPr/>
        </p:nvSpPr>
        <p:spPr bwMode="auto">
          <a:xfrm>
            <a:off x="7909689" y="6237869"/>
            <a:ext cx="1044000" cy="18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7" name="ZoneTexte 46"/>
          <p:cNvSpPr txBox="1"/>
          <p:nvPr/>
        </p:nvSpPr>
        <p:spPr bwMode="auto">
          <a:xfrm>
            <a:off x="6195982" y="5124569"/>
            <a:ext cx="2487613" cy="400110"/>
          </a:xfrm>
          <a:prstGeom prst="rect">
            <a:avLst/>
          </a:prstGeom>
          <a:noFill/>
          <a:ln>
            <a:solidFill>
              <a:schemeClr val="tx1"/>
            </a:solidFill>
            <a:prstDash val="sysDot"/>
          </a:ln>
        </p:spPr>
        <p:txBody>
          <a:bodyPr>
            <a:spAutoFit/>
          </a:bodyPr>
          <a:lstStyle/>
          <a:p>
            <a:pPr algn="ctr">
              <a:defRPr/>
            </a:pPr>
            <a:r>
              <a:rPr lang="fr-FR"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cs typeface="+mn-cs"/>
              </a:rPr>
              <a:t>Volet PATHOS</a:t>
            </a:r>
          </a:p>
        </p:txBody>
      </p:sp>
      <p:sp>
        <p:nvSpPr>
          <p:cNvPr id="21" name="Rectangle 20"/>
          <p:cNvSpPr/>
          <p:nvPr/>
        </p:nvSpPr>
        <p:spPr bwMode="gray">
          <a:xfrm>
            <a:off x="1588" y="1241403"/>
            <a:ext cx="1835150" cy="5307678"/>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cs typeface="Calibri" pitchFamily="34" charset="0"/>
              </a:rPr>
              <a:t>.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5"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6"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7"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8"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cs typeface="Calibri" pitchFamily="34" charset="0"/>
              </a:rPr>
              <a:t>2.2 </a:t>
            </a:r>
            <a:r>
              <a:rPr lang="fr-FR" sz="850" u="sng" kern="0">
                <a:solidFill>
                  <a:schemeClr val="accent1"/>
                </a:solidFill>
                <a:hlinkClick r:id="rId9" action="ppaction://hlinksldjump"/>
              </a:rPr>
              <a:t>Importer le fichier </a:t>
            </a:r>
            <a:endParaRPr lang="fr-FR" sz="850" u="sng" kern="0">
              <a:solidFill>
                <a:schemeClr val="accent1"/>
              </a:solidFill>
            </a:endParaRPr>
          </a:p>
          <a:p>
            <a:pPr marL="0" lvl="2" indent="92075">
              <a:spcBef>
                <a:spcPts val="0"/>
              </a:spcBef>
              <a:spcAft>
                <a:spcPts val="50"/>
              </a:spcAft>
              <a:defRPr/>
            </a:pPr>
            <a:r>
              <a:rPr lang="fr-FR" sz="850" kern="0">
                <a:solidFill>
                  <a:srgbClr val="000000"/>
                </a:solidFill>
                <a:hlinkClick r:id="rId10" action="ppaction://hlinksldjump"/>
              </a:rPr>
              <a:t>2.3 </a:t>
            </a:r>
            <a:r>
              <a:rPr lang="fr-FR" sz="850" u="sng" kern="0">
                <a:solidFill>
                  <a:schemeClr val="accent1"/>
                </a:solidFill>
                <a:hlinkClick r:id="rId10" action="ppaction://hlinksldjump"/>
              </a:rPr>
              <a:t>Contrôler et finaliser l’import</a:t>
            </a:r>
            <a:endParaRPr lang="fr-FR" sz="850" u="sng" kern="0">
              <a:solidFill>
                <a:schemeClr val="accent1"/>
              </a:solidFill>
            </a:endParaRPr>
          </a:p>
          <a:p>
            <a:pPr marL="0" lvl="2">
              <a:spcBef>
                <a:spcPts val="0"/>
              </a:spcBef>
              <a:spcAft>
                <a:spcPts val="50"/>
              </a:spcAft>
              <a:defRPr/>
            </a:pPr>
            <a:r>
              <a:rPr lang="fr-FR" sz="850">
                <a:cs typeface="Calibri" pitchFamily="34" charset="0"/>
              </a:rPr>
              <a:t>3. Saisir une étude</a:t>
            </a:r>
            <a:endParaRPr lang="fr-FR" sz="850" kern="0"/>
          </a:p>
          <a:p>
            <a:pPr marL="0" lvl="2" indent="92075">
              <a:spcBef>
                <a:spcPts val="0"/>
              </a:spcBef>
              <a:spcAft>
                <a:spcPts val="50"/>
              </a:spcAft>
              <a:defRPr/>
            </a:pPr>
            <a:r>
              <a:rPr lang="fr-FR" sz="850">
                <a:cs typeface="Calibri" pitchFamily="34" charset="0"/>
              </a:rPr>
              <a:t>3.1 </a:t>
            </a:r>
            <a:r>
              <a:rPr lang="fr-FR" sz="850" u="sng" kern="0">
                <a:solidFill>
                  <a:schemeClr val="accent1"/>
                </a:solidFill>
                <a:hlinkClick r:id="rId11" action="ppaction://hlinksldjump"/>
              </a:rPr>
              <a:t>Initialiser le service</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3.2 </a:t>
            </a:r>
            <a:r>
              <a:rPr lang="fr-FR" sz="850" u="sng" kern="0">
                <a:solidFill>
                  <a:schemeClr val="accent1"/>
                </a:solidFill>
                <a:hlinkClick r:id="rId12" action="ppaction://hlinksldjump"/>
              </a:rPr>
              <a:t>Créer les fiches personnes</a:t>
            </a:r>
            <a:endParaRPr lang="fr-FR" sz="850" u="sng" kern="0">
              <a:solidFill>
                <a:schemeClr val="accent1"/>
              </a:solidFill>
            </a:endParaRPr>
          </a:p>
          <a:p>
            <a:pPr marL="0" lvl="2" indent="92075">
              <a:spcBef>
                <a:spcPts val="0"/>
              </a:spcBef>
              <a:spcAft>
                <a:spcPts val="50"/>
              </a:spcAft>
              <a:defRPr/>
            </a:pPr>
            <a:r>
              <a:rPr lang="fr-FR" sz="850">
                <a:cs typeface="Calibri" pitchFamily="34" charset="0"/>
              </a:rPr>
              <a:t>3.3 </a:t>
            </a:r>
            <a:r>
              <a:rPr lang="fr-FR" sz="850" u="sng" kern="0">
                <a:solidFill>
                  <a:schemeClr val="accent1"/>
                </a:solidFill>
                <a:hlinkClick r:id="rId13" action="ppaction://hlinksldjump"/>
              </a:rPr>
              <a:t>Saisir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3.4 </a:t>
            </a:r>
            <a:r>
              <a:rPr lang="fr-FR" sz="850" u="sng" kern="0">
                <a:solidFill>
                  <a:schemeClr val="accent1"/>
                </a:solidFill>
                <a:hlinkClick r:id="rId14" action="ppaction://hlinksldjump"/>
              </a:rPr>
              <a:t>Saisir le volet PATHOS </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3.5 </a:t>
            </a:r>
            <a:r>
              <a:rPr lang="fr-FR" sz="850" u="sng" kern="0">
                <a:solidFill>
                  <a:schemeClr val="accent1"/>
                </a:solidFill>
                <a:hlinkClick r:id="rId15" action="ppaction://hlinksldjump"/>
              </a:rPr>
              <a:t>Contrôler les volets</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3.6 </a:t>
            </a:r>
            <a:r>
              <a:rPr lang="fr-FR" sz="850" u="sng" kern="0">
                <a:solidFill>
                  <a:schemeClr val="accent1"/>
                </a:solidFill>
                <a:hlinkClick r:id="rId16" action="ppaction://hlinksldjump"/>
              </a:rPr>
              <a:t>Finaliser l’étude</a:t>
            </a:r>
            <a:endParaRPr lang="fr-FR" sz="850" u="sng" kern="0">
              <a:solidFill>
                <a:schemeClr val="accent1"/>
              </a:solidFill>
            </a:endParaRPr>
          </a:p>
          <a:p>
            <a:pPr marL="0" lvl="2">
              <a:spcBef>
                <a:spcPts val="0"/>
              </a:spcBef>
              <a:spcAft>
                <a:spcPts val="50"/>
              </a:spcAft>
              <a:defRPr/>
            </a:pPr>
            <a:r>
              <a:rPr lang="fr-FR" sz="850">
                <a:cs typeface="Calibri" pitchFamily="34" charset="0"/>
              </a:rPr>
              <a:t>4. Valider une étude</a:t>
            </a:r>
            <a:endParaRPr lang="fr-FR" sz="850" kern="0">
              <a:solidFill>
                <a:srgbClr val="000000"/>
              </a:solidFill>
            </a:endParaRPr>
          </a:p>
          <a:p>
            <a:pPr marL="0" lvl="2" indent="92075">
              <a:spcBef>
                <a:spcPts val="0"/>
              </a:spcBef>
              <a:spcAft>
                <a:spcPts val="50"/>
              </a:spcAft>
              <a:defRPr/>
            </a:pPr>
            <a:r>
              <a:rPr lang="fr-FR" sz="850">
                <a:cs typeface="Calibri" pitchFamily="34" charset="0"/>
              </a:rPr>
              <a:t>4.1 </a:t>
            </a:r>
            <a:r>
              <a:rPr lang="fr-FR" sz="850" u="sng" kern="0">
                <a:solidFill>
                  <a:schemeClr val="accent1"/>
                </a:solidFill>
                <a:hlinkClick r:id="rId17" action="ppaction://hlinksldjump"/>
              </a:rPr>
              <a:t>Modifier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4.2 </a:t>
            </a:r>
            <a:r>
              <a:rPr lang="fr-FR" sz="850" u="sng" kern="0">
                <a:solidFill>
                  <a:schemeClr val="accent1"/>
                </a:solidFill>
                <a:hlinkClick r:id="rId18" action="ppaction://hlinksldjump"/>
              </a:rPr>
              <a:t>Modifier le volet PATHOS</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4.3 </a:t>
            </a:r>
            <a:r>
              <a:rPr lang="fr-FR" sz="850" u="sng" kern="0">
                <a:solidFill>
                  <a:schemeClr val="accent1"/>
                </a:solidFill>
                <a:hlinkClick r:id="rId19" action="ppaction://hlinksldjump"/>
              </a:rPr>
              <a:t>Saisir une fiche argumentaire</a:t>
            </a:r>
            <a:endParaRPr lang="fr-FR" sz="850" u="sng" kern="0">
              <a:solidFill>
                <a:schemeClr val="accent1"/>
              </a:solidFill>
            </a:endParaRPr>
          </a:p>
          <a:p>
            <a:pPr marL="0" lvl="2">
              <a:spcBef>
                <a:spcPts val="0"/>
              </a:spcBef>
              <a:spcAft>
                <a:spcPts val="50"/>
              </a:spcAft>
              <a:defRPr/>
            </a:pPr>
            <a:r>
              <a:rPr lang="fr-FR" sz="850">
                <a:cs typeface="Calibri" pitchFamily="34" charset="0"/>
              </a:rPr>
              <a:t>5. Signer AGGIR</a:t>
            </a:r>
            <a:endParaRPr lang="fr-FR" sz="850" kern="0"/>
          </a:p>
          <a:p>
            <a:pPr marL="0" lvl="2" indent="87313">
              <a:spcBef>
                <a:spcPts val="0"/>
              </a:spcBef>
              <a:spcAft>
                <a:spcPts val="50"/>
              </a:spcAft>
              <a:defRPr/>
            </a:pPr>
            <a:r>
              <a:rPr lang="fr-FR" sz="850">
                <a:cs typeface="Calibri" pitchFamily="34" charset="0"/>
              </a:rPr>
              <a:t>5.1 </a:t>
            </a:r>
            <a:r>
              <a:rPr lang="fr-FR" sz="850" u="sng" kern="0">
                <a:solidFill>
                  <a:schemeClr val="accent1"/>
                </a:solidFill>
                <a:hlinkClick r:id="rId20" action="ppaction://hlinksldjump"/>
              </a:rPr>
              <a:t>Signer les fiches validées</a:t>
            </a:r>
            <a:endParaRPr lang="fr-FR" sz="850" u="sng">
              <a:solidFill>
                <a:schemeClr val="accent1"/>
              </a:solidFill>
              <a:cs typeface="Calibri" pitchFamily="34" charset="0"/>
            </a:endParaRPr>
          </a:p>
          <a:p>
            <a:pPr marL="0" lvl="2" indent="87313">
              <a:spcBef>
                <a:spcPts val="0"/>
              </a:spcBef>
              <a:spcAft>
                <a:spcPts val="50"/>
              </a:spcAft>
              <a:defRPr/>
            </a:pPr>
            <a:r>
              <a:rPr lang="fr-FR" sz="850">
                <a:cs typeface="Calibri" pitchFamily="34" charset="0"/>
              </a:rPr>
              <a:t>5.2 </a:t>
            </a:r>
            <a:r>
              <a:rPr lang="fr-FR" sz="850" u="sng" kern="0">
                <a:solidFill>
                  <a:schemeClr val="accent1"/>
                </a:solidFill>
                <a:hlinkClick r:id="rId21" action="ppaction://hlinksldjump"/>
              </a:rPr>
              <a:t>Signer l’étude </a:t>
            </a:r>
            <a:endParaRPr lang="fr-FR" sz="850" u="sng" kern="0">
              <a:solidFill>
                <a:schemeClr val="accent1"/>
              </a:solidFill>
            </a:endParaRPr>
          </a:p>
          <a:p>
            <a:pPr marL="0" lvl="2">
              <a:spcBef>
                <a:spcPts val="0"/>
              </a:spcBef>
              <a:spcAft>
                <a:spcPts val="50"/>
              </a:spcAft>
              <a:defRPr/>
            </a:pPr>
            <a:r>
              <a:rPr lang="fr-FR" sz="850">
                <a:cs typeface="Calibri" pitchFamily="34" charset="0"/>
              </a:rPr>
              <a:t>6. Ressaisir les volets AGGIR</a:t>
            </a:r>
            <a:endParaRPr lang="fr-FR" sz="850" kern="0"/>
          </a:p>
          <a:p>
            <a:pPr marL="0" lvl="2" indent="87313">
              <a:spcBef>
                <a:spcPts val="0"/>
              </a:spcBef>
              <a:spcAft>
                <a:spcPts val="50"/>
              </a:spcAft>
              <a:defRPr/>
            </a:pPr>
            <a:r>
              <a:rPr lang="fr-FR" sz="850">
                <a:cs typeface="Calibri" pitchFamily="34" charset="0"/>
              </a:rPr>
              <a:t>6.1 </a:t>
            </a:r>
            <a:r>
              <a:rPr lang="fr-FR" sz="850" u="sng" kern="0">
                <a:solidFill>
                  <a:schemeClr val="accent1"/>
                </a:solidFill>
                <a:hlinkClick r:id="rId22" action="ppaction://hlinksldjump"/>
              </a:rPr>
              <a:t>Ressaisir les volets AGGIR</a:t>
            </a:r>
            <a:endParaRPr lang="fr-FR" sz="850" u="sng" kern="0">
              <a:solidFill>
                <a:schemeClr val="accent1"/>
              </a:solidFill>
            </a:endParaRPr>
          </a:p>
          <a:p>
            <a:pPr marL="0" lvl="2">
              <a:spcBef>
                <a:spcPts val="0"/>
              </a:spcBef>
              <a:spcAft>
                <a:spcPts val="50"/>
              </a:spcAft>
              <a:defRPr/>
            </a:pPr>
            <a:r>
              <a:rPr lang="fr-FR" sz="850">
                <a:cs typeface="Calibri" pitchFamily="34" charset="0"/>
              </a:rPr>
              <a:t>7. Signer PATHOS</a:t>
            </a:r>
            <a:endParaRPr lang="fr-FR" sz="850" kern="0"/>
          </a:p>
          <a:p>
            <a:pPr marL="0" lvl="2" indent="87313">
              <a:spcBef>
                <a:spcPts val="0"/>
              </a:spcBef>
              <a:spcAft>
                <a:spcPts val="50"/>
              </a:spcAft>
              <a:defRPr/>
            </a:pPr>
            <a:r>
              <a:rPr lang="fr-FR" sz="850">
                <a:cs typeface="Calibri" pitchFamily="34" charset="0"/>
              </a:rPr>
              <a:t>7.1 </a:t>
            </a:r>
            <a:r>
              <a:rPr lang="fr-FR" sz="850" u="sng" kern="0">
                <a:solidFill>
                  <a:schemeClr val="accent1"/>
                </a:solidFill>
                <a:hlinkClick r:id="rId23" action="ppaction://hlinksldjump"/>
              </a:rPr>
              <a:t>Signer les fiches validées</a:t>
            </a:r>
            <a:r>
              <a:rPr lang="fr-FR" sz="850" kern="0">
                <a:hlinkClick r:id="rId23" action="ppaction://hlinksldjump"/>
              </a:rPr>
              <a:t> </a:t>
            </a:r>
            <a:endParaRPr lang="fr-FR" sz="850" kern="0"/>
          </a:p>
          <a:p>
            <a:pPr marL="0" lvl="2" indent="87313">
              <a:spcBef>
                <a:spcPts val="0"/>
              </a:spcBef>
              <a:spcAft>
                <a:spcPts val="50"/>
              </a:spcAft>
              <a:defRPr/>
            </a:pPr>
            <a:r>
              <a:rPr lang="fr-FR" sz="850">
                <a:latin typeface="+mj-lt"/>
                <a:cs typeface="Calibri" pitchFamily="34" charset="0"/>
              </a:rPr>
              <a:t>7.2 </a:t>
            </a:r>
            <a:r>
              <a:rPr lang="fr-FR" sz="850" kern="0">
                <a:solidFill>
                  <a:srgbClr val="000000"/>
                </a:solidFill>
                <a:latin typeface="+mj-lt"/>
                <a:hlinkClick r:id="rId24" action="ppaction://hlinksldjump"/>
              </a:rPr>
              <a:t>Signer l’étude</a:t>
            </a:r>
            <a:endParaRPr lang="fr-FR" sz="850" kern="0">
              <a:solidFill>
                <a:srgbClr val="000000"/>
              </a:solidFill>
              <a:latin typeface="+mj-lt"/>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b="1">
                <a:cs typeface="Calibri" pitchFamily="34" charset="0"/>
              </a:rPr>
              <a:t>8.1 </a:t>
            </a:r>
            <a:r>
              <a:rPr lang="fr-FR" sz="850" b="1" kern="0"/>
              <a:t>Signer à distance</a:t>
            </a: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5"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6"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7" action="ppaction://hlinksldjump"/>
              </a:rPr>
              <a:t>É</a:t>
            </a:r>
            <a:r>
              <a:rPr lang="fr-FR" sz="850" u="sng" kern="0">
                <a:solidFill>
                  <a:schemeClr val="accent1"/>
                </a:solidFill>
                <a:hlinkClick r:id="rId27"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8" action="ppaction://hlinksldjump"/>
              </a:rPr>
              <a:t>Editer des bilans</a:t>
            </a:r>
            <a:endParaRPr lang="fr-FR" sz="850" kern="0">
              <a:cs typeface="Calibri" pitchFamily="34" charset="0"/>
            </a:endParaRPr>
          </a:p>
        </p:txBody>
      </p:sp>
      <p:sp>
        <p:nvSpPr>
          <p:cNvPr id="24" name="Rectangle 23"/>
          <p:cNvSpPr/>
          <p:nvPr/>
        </p:nvSpPr>
        <p:spPr bwMode="auto">
          <a:xfrm>
            <a:off x="5988020" y="4520195"/>
            <a:ext cx="2960688" cy="1952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36" name="ZoneTexte 28">
            <a:extLst>
              <a:ext uri="{FF2B5EF4-FFF2-40B4-BE49-F238E27FC236}">
                <a16:creationId xmlns:a16="http://schemas.microsoft.com/office/drawing/2014/main" id="{3D609DC0-E169-4A7D-BF51-49914DE444B3}"/>
              </a:ext>
            </a:extLst>
          </p:cNvPr>
          <p:cNvSpPr txBox="1"/>
          <p:nvPr/>
        </p:nvSpPr>
        <p:spPr>
          <a:xfrm>
            <a:off x="2789290" y="2131280"/>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7" name="ZoneTexte 48">
            <a:extLst>
              <a:ext uri="{FF2B5EF4-FFF2-40B4-BE49-F238E27FC236}">
                <a16:creationId xmlns:a16="http://schemas.microsoft.com/office/drawing/2014/main" id="{3B235407-20A2-4C17-B691-53F805FBEAE7}"/>
              </a:ext>
            </a:extLst>
          </p:cNvPr>
          <p:cNvSpPr txBox="1"/>
          <p:nvPr/>
        </p:nvSpPr>
        <p:spPr>
          <a:xfrm>
            <a:off x="7714764" y="3386354"/>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50" name="ZoneTexte 48">
            <a:extLst>
              <a:ext uri="{FF2B5EF4-FFF2-40B4-BE49-F238E27FC236}">
                <a16:creationId xmlns:a16="http://schemas.microsoft.com/office/drawing/2014/main" id="{2C9D7BDA-1C76-4B7F-BEA2-F1D5639D6DF6}"/>
              </a:ext>
            </a:extLst>
          </p:cNvPr>
          <p:cNvSpPr txBox="1"/>
          <p:nvPr/>
        </p:nvSpPr>
        <p:spPr>
          <a:xfrm>
            <a:off x="7641640" y="5908375"/>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AB633E27-D905-4AD8-8781-D4BA5CD0C011}"/>
              </a:ext>
            </a:extLst>
          </p:cNvPr>
          <p:cNvSpPr/>
          <p:nvPr/>
        </p:nvSpPr>
        <p:spPr>
          <a:xfrm>
            <a:off x="1979612" y="1298575"/>
            <a:ext cx="7019101" cy="461665"/>
          </a:xfrm>
          <a:prstGeom prst="rect">
            <a:avLst/>
          </a:prstGeom>
          <a:noFill/>
          <a:ln w="19050">
            <a:noFill/>
          </a:ln>
        </p:spPr>
        <p:txBody>
          <a:bodyPr wrap="square">
            <a:spAutoFit/>
          </a:bodyPr>
          <a:lstStyle/>
          <a:p>
            <a:pPr algn="just">
              <a:defRPr/>
            </a:pPr>
            <a:r>
              <a:rPr lang="fr-FR" sz="1200">
                <a:solidFill>
                  <a:schemeClr val="accent6">
                    <a:lumMod val="75000"/>
                    <a:lumOff val="25000"/>
                  </a:schemeClr>
                </a:solidFill>
                <a:latin typeface="+mj-lt"/>
                <a:cs typeface="Calibri" pitchFamily="34" charset="0"/>
              </a:rPr>
              <a:t>Cette fonctionnalité est accessible pour le médecin coordonnateur depuis la fiche étude et ouvre l’accès à l’écran d’échantillonnage, à l’écran de validation et à l’écran de signature. </a:t>
            </a:r>
          </a:p>
        </p:txBody>
      </p:sp>
      <p:sp>
        <p:nvSpPr>
          <p:cNvPr id="55" name="Rectangle 54">
            <a:extLst>
              <a:ext uri="{FF2B5EF4-FFF2-40B4-BE49-F238E27FC236}">
                <a16:creationId xmlns:a16="http://schemas.microsoft.com/office/drawing/2014/main" id="{08FC2B38-E8C7-4760-9FE2-F6A628D4B7B5}"/>
              </a:ext>
            </a:extLst>
          </p:cNvPr>
          <p:cNvSpPr/>
          <p:nvPr/>
        </p:nvSpPr>
        <p:spPr>
          <a:xfrm>
            <a:off x="1979613" y="3287744"/>
            <a:ext cx="3581400" cy="1384995"/>
          </a:xfrm>
          <a:prstGeom prst="rect">
            <a:avLst/>
          </a:prstGeom>
          <a:noFill/>
          <a:ln w="19050">
            <a:solidFill>
              <a:schemeClr val="tx1"/>
            </a:solidFill>
          </a:ln>
        </p:spPr>
        <p:txBody>
          <a:bodyPr>
            <a:spAutoFit/>
          </a:bodyPr>
          <a:lstStyle/>
          <a:p>
            <a:pPr algn="just">
              <a:defRPr/>
            </a:pPr>
            <a:r>
              <a:rPr lang="fr-FR" sz="1200">
                <a:solidFill>
                  <a:srgbClr val="BFE10C"/>
                </a:solidFill>
                <a:latin typeface="+mj-lt"/>
                <a:cs typeface="Calibri" pitchFamily="34" charset="0"/>
                <a:sym typeface="Wingdings"/>
              </a:rPr>
              <a:t></a:t>
            </a:r>
            <a:r>
              <a:rPr lang="fr-FR" sz="1200">
                <a:latin typeface="+mj-lt"/>
                <a:cs typeface="Calibri" pitchFamily="34" charset="0"/>
                <a:sym typeface="Wingdings"/>
              </a:rPr>
              <a:t> </a:t>
            </a:r>
            <a:r>
              <a:rPr lang="fr-FR" sz="1200">
                <a:latin typeface="+mj-lt"/>
                <a:cs typeface="Calibri" pitchFamily="34" charset="0"/>
              </a:rPr>
              <a:t>Cliquer sur le bouton « </a:t>
            </a:r>
            <a:r>
              <a:rPr lang="fr-FR" sz="1200" i="1">
                <a:latin typeface="+mj-lt"/>
                <a:cs typeface="Calibri" pitchFamily="34" charset="0"/>
              </a:rPr>
              <a:t>Signature AGGIR</a:t>
            </a:r>
            <a:r>
              <a:rPr lang="fr-FR" sz="1200">
                <a:latin typeface="+mj-lt"/>
                <a:cs typeface="Calibri" pitchFamily="34" charset="0"/>
              </a:rPr>
              <a:t> » ou « </a:t>
            </a:r>
            <a:r>
              <a:rPr lang="fr-FR" sz="1200" i="1">
                <a:latin typeface="+mj-lt"/>
                <a:cs typeface="Calibri" pitchFamily="34" charset="0"/>
              </a:rPr>
              <a:t>Signature PATHOS</a:t>
            </a:r>
            <a:r>
              <a:rPr lang="fr-FR" sz="1200">
                <a:latin typeface="+mj-lt"/>
                <a:cs typeface="Calibri" pitchFamily="34" charset="0"/>
              </a:rPr>
              <a:t> » depuis la fiche étude pour accéder directement à la page de signature</a:t>
            </a:r>
          </a:p>
          <a:p>
            <a:pPr algn="just">
              <a:defRPr/>
            </a:pPr>
            <a:r>
              <a:rPr lang="fr-FR" sz="1200">
                <a:latin typeface="+mj-lt"/>
                <a:cs typeface="Calibri" pitchFamily="34" charset="0"/>
              </a:rPr>
              <a:t>OU</a:t>
            </a:r>
          </a:p>
          <a:p>
            <a:pPr algn="just">
              <a:defRPr/>
            </a:pPr>
            <a:r>
              <a:rPr lang="fr-FR" sz="1200">
                <a:latin typeface="+mj-lt"/>
                <a:cs typeface="Calibri" pitchFamily="34" charset="0"/>
              </a:rPr>
              <a:t>Cliquer sur le bouton « </a:t>
            </a:r>
            <a:r>
              <a:rPr lang="fr-FR" sz="1200" i="1">
                <a:latin typeface="+mj-lt"/>
                <a:cs typeface="Calibri" pitchFamily="34" charset="0"/>
              </a:rPr>
              <a:t>Validation AGGIR</a:t>
            </a:r>
            <a:r>
              <a:rPr lang="fr-FR" sz="1200">
                <a:latin typeface="+mj-lt"/>
                <a:cs typeface="Calibri" pitchFamily="34" charset="0"/>
              </a:rPr>
              <a:t> » ou « </a:t>
            </a:r>
            <a:r>
              <a:rPr lang="fr-FR" sz="1200" i="1">
                <a:latin typeface="+mj-lt"/>
                <a:cs typeface="Calibri" pitchFamily="34" charset="0"/>
              </a:rPr>
              <a:t>Validation PATHOS</a:t>
            </a:r>
            <a:r>
              <a:rPr lang="fr-FR" sz="1200">
                <a:latin typeface="+mj-lt"/>
                <a:cs typeface="Calibri" pitchFamily="34" charset="0"/>
              </a:rPr>
              <a:t> » pour consulter les fiches validées</a:t>
            </a:r>
          </a:p>
        </p:txBody>
      </p:sp>
      <p:sp>
        <p:nvSpPr>
          <p:cNvPr id="56" name="Rectangle 55">
            <a:extLst>
              <a:ext uri="{FF2B5EF4-FFF2-40B4-BE49-F238E27FC236}">
                <a16:creationId xmlns:a16="http://schemas.microsoft.com/office/drawing/2014/main" id="{D76B7EBC-637C-4462-A709-A57C59631B8C}"/>
              </a:ext>
            </a:extLst>
          </p:cNvPr>
          <p:cNvSpPr/>
          <p:nvPr/>
        </p:nvSpPr>
        <p:spPr>
          <a:xfrm>
            <a:off x="1979613" y="4774851"/>
            <a:ext cx="3581400" cy="461665"/>
          </a:xfrm>
          <a:prstGeom prst="rect">
            <a:avLst/>
          </a:prstGeom>
          <a:noFill/>
          <a:ln w="19050">
            <a:noFill/>
          </a:ln>
        </p:spPr>
        <p:txBody>
          <a:bodyPr>
            <a:spAutoFit/>
          </a:bodyPr>
          <a:lstStyle/>
          <a:p>
            <a:pPr marL="0" lvl="2" algn="just">
              <a:defRPr/>
            </a:pPr>
            <a:r>
              <a:rPr lang="fr-FR" sz="1200">
                <a:solidFill>
                  <a:schemeClr val="accent1"/>
                </a:solidFill>
                <a:latin typeface="+mj-lt"/>
                <a:cs typeface="Calibri" pitchFamily="34" charset="0"/>
              </a:rPr>
              <a:t>A la dernière fiche, au clic  sur « </a:t>
            </a:r>
            <a:r>
              <a:rPr lang="fr-FR" sz="1200" i="1">
                <a:solidFill>
                  <a:schemeClr val="accent1"/>
                </a:solidFill>
                <a:latin typeface="+mj-lt"/>
                <a:cs typeface="Calibri" pitchFamily="34" charset="0"/>
              </a:rPr>
              <a:t>Enregistrer/fiche suivante</a:t>
            </a:r>
            <a:r>
              <a:rPr lang="fr-FR" sz="1200">
                <a:solidFill>
                  <a:schemeClr val="accent1"/>
                </a:solidFill>
                <a:latin typeface="+mj-lt"/>
                <a:cs typeface="Calibri" pitchFamily="34" charset="0"/>
              </a:rPr>
              <a:t> », la page  de signature s’affiche</a:t>
            </a:r>
          </a:p>
        </p:txBody>
      </p:sp>
      <p:sp>
        <p:nvSpPr>
          <p:cNvPr id="57" name="Rectangle 56">
            <a:extLst>
              <a:ext uri="{FF2B5EF4-FFF2-40B4-BE49-F238E27FC236}">
                <a16:creationId xmlns:a16="http://schemas.microsoft.com/office/drawing/2014/main" id="{F2386EA6-6B82-4AA1-9EA8-93DFA9A62E6C}"/>
              </a:ext>
            </a:extLst>
          </p:cNvPr>
          <p:cNvSpPr/>
          <p:nvPr/>
        </p:nvSpPr>
        <p:spPr>
          <a:xfrm>
            <a:off x="1979613" y="5374201"/>
            <a:ext cx="3581400" cy="646331"/>
          </a:xfrm>
          <a:prstGeom prst="rect">
            <a:avLst/>
          </a:prstGeom>
          <a:noFill/>
          <a:ln w="19050">
            <a:solidFill>
              <a:schemeClr val="tx1"/>
            </a:solidFill>
          </a:ln>
        </p:spPr>
        <p:txBody>
          <a:bodyPr>
            <a:spAutoFit/>
          </a:bodyPr>
          <a:lstStyle/>
          <a:p>
            <a:pPr marL="0" lvl="2" algn="just">
              <a:defRPr/>
            </a:pPr>
            <a:r>
              <a:rPr lang="fr-FR" sz="1200">
                <a:solidFill>
                  <a:srgbClr val="BFE10C"/>
                </a:solidFill>
                <a:latin typeface="+mj-lt"/>
                <a:cs typeface="Calibri" pitchFamily="34" charset="0"/>
                <a:sym typeface="Wingdings"/>
              </a:rPr>
              <a:t></a:t>
            </a:r>
            <a:r>
              <a:rPr lang="fr-FR" sz="1200">
                <a:latin typeface="+mj-lt"/>
                <a:cs typeface="Calibri" pitchFamily="34" charset="0"/>
                <a:sym typeface="Wingdings"/>
              </a:rPr>
              <a:t> </a:t>
            </a:r>
            <a:r>
              <a:rPr lang="fr-FR" sz="1200">
                <a:latin typeface="+mj-lt"/>
                <a:cs typeface="Calibri" pitchFamily="34" charset="0"/>
              </a:rPr>
              <a:t>Cocher la case  « </a:t>
            </a:r>
            <a:r>
              <a:rPr lang="fr-FR" sz="1200" i="1">
                <a:latin typeface="+mj-lt"/>
                <a:cs typeface="Calibri" pitchFamily="34" charset="0"/>
              </a:rPr>
              <a:t>Signature de l'étude (médecin coordonnateur) </a:t>
            </a:r>
            <a:r>
              <a:rPr lang="fr-FR" sz="1200">
                <a:latin typeface="+mj-lt"/>
                <a:cs typeface="Calibri" pitchFamily="34" charset="0"/>
              </a:rPr>
              <a:t>» puis cliquer sur « </a:t>
            </a:r>
            <a:r>
              <a:rPr lang="fr-FR" sz="1200" i="1">
                <a:latin typeface="+mj-lt"/>
                <a:cs typeface="Calibri" pitchFamily="34" charset="0"/>
              </a:rPr>
              <a:t>Enregistrer la signature</a:t>
            </a:r>
            <a:r>
              <a:rPr lang="fr-FR" sz="1200">
                <a:latin typeface="+mj-lt"/>
                <a:cs typeface="Calibri" pitchFamily="34" charset="0"/>
              </a:rPr>
              <a:t> »</a:t>
            </a:r>
          </a:p>
        </p:txBody>
      </p:sp>
      <p:sp>
        <p:nvSpPr>
          <p:cNvPr id="58" name="Rectangle 57">
            <a:extLst>
              <a:ext uri="{FF2B5EF4-FFF2-40B4-BE49-F238E27FC236}">
                <a16:creationId xmlns:a16="http://schemas.microsoft.com/office/drawing/2014/main" id="{582B59F3-EA6D-43F0-BD33-A876336D369A}"/>
              </a:ext>
            </a:extLst>
          </p:cNvPr>
          <p:cNvSpPr/>
          <p:nvPr/>
        </p:nvSpPr>
        <p:spPr>
          <a:xfrm>
            <a:off x="1979613" y="6158042"/>
            <a:ext cx="3563937" cy="276999"/>
          </a:xfrm>
          <a:prstGeom prst="rect">
            <a:avLst/>
          </a:prstGeom>
          <a:noFill/>
          <a:ln w="19050">
            <a:noFill/>
          </a:ln>
        </p:spPr>
        <p:txBody>
          <a:bodyPr wrap="square">
            <a:spAutoFit/>
          </a:bodyPr>
          <a:lstStyle/>
          <a:p>
            <a:pPr marL="0" lvl="2" algn="just">
              <a:defRPr/>
            </a:pPr>
            <a:r>
              <a:rPr lang="fr-FR" sz="1200">
                <a:solidFill>
                  <a:schemeClr val="accent1"/>
                </a:solidFill>
                <a:latin typeface="+mj-lt"/>
                <a:cs typeface="Calibri" pitchFamily="34" charset="0"/>
              </a:rPr>
              <a:t>La signature est enregistrée.</a:t>
            </a:r>
            <a:endParaRPr lang="fr-FR" sz="1200">
              <a:latin typeface="+mj-lt"/>
              <a:cs typeface="Calibri" pitchFamily="34" charset="0"/>
            </a:endParaRPr>
          </a:p>
        </p:txBody>
      </p:sp>
      <p:sp>
        <p:nvSpPr>
          <p:cNvPr id="26" name="ZoneTexte 69">
            <a:hlinkClick r:id="rId7" action="ppaction://hlinksldjump"/>
            <a:extLst>
              <a:ext uri="{FF2B5EF4-FFF2-40B4-BE49-F238E27FC236}">
                <a16:creationId xmlns:a16="http://schemas.microsoft.com/office/drawing/2014/main" id="{ABC0A822-B056-44CA-8516-2C2C302B1C56}"/>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9" action="ppaction://hlinksldjump"/>
              </a:rPr>
              <a:t>Sommaire</a:t>
            </a:r>
            <a:endParaRPr lang="fr-FR" sz="1200">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p:cNvSpPr txBox="1">
            <a:spLocks/>
          </p:cNvSpPr>
          <p:nvPr/>
        </p:nvSpPr>
        <p:spPr>
          <a:xfrm>
            <a:off x="1979613" y="260350"/>
            <a:ext cx="6153150" cy="792163"/>
          </a:xfrm>
          <a:prstGeom prst="rect">
            <a:avLst/>
          </a:prstGeom>
        </p:spPr>
        <p:txBody>
          <a:bodyPr lIns="0" tIns="0" rIns="0" bIns="0" anchor="ctr">
            <a:normAutofit/>
          </a:bodyPr>
          <a:lstStyle/>
          <a:p>
            <a:pPr fontAlgn="auto">
              <a:lnSpc>
                <a:spcPct val="90000"/>
              </a:lnSpc>
              <a:spcAft>
                <a:spcPts val="0"/>
              </a:spcAft>
              <a:defRPr/>
            </a:pPr>
            <a:r>
              <a:rPr lang="fr-FR" sz="3200" b="1">
                <a:ln w="12700">
                  <a:noFill/>
                  <a:prstDash val="solid"/>
                </a:ln>
                <a:latin typeface="Arial" panose="020B0604020202020204" pitchFamily="34" charset="0"/>
                <a:ea typeface="+mj-ea"/>
                <a:cs typeface="Arial" panose="020B0604020202020204" pitchFamily="34" charset="0"/>
              </a:rPr>
              <a:t>Glossaire</a:t>
            </a:r>
          </a:p>
        </p:txBody>
      </p:sp>
      <p:graphicFrame>
        <p:nvGraphicFramePr>
          <p:cNvPr id="6" name="Tableau 5"/>
          <p:cNvGraphicFramePr>
            <a:graphicFrameLocks noGrp="1"/>
          </p:cNvGraphicFramePr>
          <p:nvPr>
            <p:extLst>
              <p:ext uri="{D42A27DB-BD31-4B8C-83A1-F6EECF244321}">
                <p14:modId xmlns:p14="http://schemas.microsoft.com/office/powerpoint/2010/main" val="1663010639"/>
              </p:ext>
            </p:extLst>
          </p:nvPr>
        </p:nvGraphicFramePr>
        <p:xfrm>
          <a:off x="1073045" y="1341438"/>
          <a:ext cx="6997911" cy="5089528"/>
        </p:xfrm>
        <a:graphic>
          <a:graphicData uri="http://schemas.openxmlformats.org/drawingml/2006/table">
            <a:tbl>
              <a:tblPr firstRow="1" bandRow="1">
                <a:tableStyleId>{5C22544A-7EE6-4342-B048-85BDC9FD1C3A}</a:tableStyleId>
              </a:tblPr>
              <a:tblGrid>
                <a:gridCol w="2100622">
                  <a:extLst>
                    <a:ext uri="{9D8B030D-6E8A-4147-A177-3AD203B41FA5}">
                      <a16:colId xmlns:a16="http://schemas.microsoft.com/office/drawing/2014/main" val="20000"/>
                    </a:ext>
                  </a:extLst>
                </a:gridCol>
                <a:gridCol w="4897289">
                  <a:extLst>
                    <a:ext uri="{9D8B030D-6E8A-4147-A177-3AD203B41FA5}">
                      <a16:colId xmlns:a16="http://schemas.microsoft.com/office/drawing/2014/main" val="20001"/>
                    </a:ext>
                  </a:extLst>
                </a:gridCol>
              </a:tblGrid>
              <a:tr h="640000">
                <a:tc>
                  <a:txBody>
                    <a:bodyPr/>
                    <a:lstStyle/>
                    <a:p>
                      <a:r>
                        <a:rPr lang="fr-FR" sz="1800">
                          <a:latin typeface="Arial" panose="020B0604020202020204" pitchFamily="34" charset="0"/>
                          <a:cs typeface="Arial" panose="020B0604020202020204" pitchFamily="34" charset="0"/>
                        </a:rPr>
                        <a:t>Acronyme / Sigle</a:t>
                      </a:r>
                    </a:p>
                  </a:txBody>
                  <a:tcPr marL="91461" marR="91461" marT="45714" marB="45714"/>
                </a:tc>
                <a:tc>
                  <a:txBody>
                    <a:bodyPr/>
                    <a:lstStyle/>
                    <a:p>
                      <a:r>
                        <a:rPr lang="fr-FR" sz="1800">
                          <a:latin typeface="Arial" panose="020B0604020202020204" pitchFamily="34" charset="0"/>
                          <a:cs typeface="Arial" panose="020B0604020202020204" pitchFamily="34" charset="0"/>
                        </a:rPr>
                        <a:t>Définition</a:t>
                      </a:r>
                    </a:p>
                  </a:txBody>
                  <a:tcPr marL="91461" marR="91461" marT="45714" marB="45714"/>
                </a:tc>
                <a:extLst>
                  <a:ext uri="{0D108BD9-81ED-4DB2-BD59-A6C34878D82A}">
                    <a16:rowId xmlns:a16="http://schemas.microsoft.com/office/drawing/2014/main" val="10000"/>
                  </a:ext>
                </a:extLst>
              </a:tr>
              <a:tr h="370794">
                <a:tc>
                  <a:txBody>
                    <a:bodyPr/>
                    <a:lstStyle/>
                    <a:p>
                      <a:pPr marL="0" marR="0" indent="0" algn="ctr" defTabSz="914400" rtl="0" eaLnBrk="1" fontAlgn="auto" latinLnBrk="0" hangingPunct="1">
                        <a:lnSpc>
                          <a:spcPct val="115000"/>
                        </a:lnSpc>
                        <a:spcBef>
                          <a:spcPts val="1000"/>
                        </a:spcBef>
                        <a:spcAft>
                          <a:spcPts val="1000"/>
                        </a:spcAft>
                        <a:buClrTx/>
                        <a:buSzTx/>
                        <a:buFontTx/>
                        <a:buNone/>
                        <a:tabLst/>
                        <a:defRPr/>
                      </a:pPr>
                      <a:r>
                        <a:rPr lang="fr-FR" sz="1200">
                          <a:effectLst/>
                          <a:latin typeface="Arial" panose="020B0604020202020204" pitchFamily="34" charset="0"/>
                          <a:cs typeface="Arial" panose="020B0604020202020204" pitchFamily="34" charset="0"/>
                        </a:rPr>
                        <a:t>AGGIR</a:t>
                      </a:r>
                      <a:endParaRPr lang="fr-FR" sz="1200">
                        <a:effectLst/>
                        <a:latin typeface="Arial" panose="020B0604020202020204" pitchFamily="34" charset="0"/>
                        <a:ea typeface="Times New Roman"/>
                        <a:cs typeface="Arial" panose="020B0604020202020204" pitchFamily="34" charset="0"/>
                      </a:endParaRPr>
                    </a:p>
                  </a:txBody>
                  <a:tcPr marL="68595" marR="68595" marT="36190" marB="36190"/>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fr-FR" sz="1200">
                          <a:effectLst/>
                          <a:latin typeface="Arial" panose="020B0604020202020204" pitchFamily="34" charset="0"/>
                          <a:cs typeface="Arial" panose="020B0604020202020204" pitchFamily="34" charset="0"/>
                        </a:rPr>
                        <a:t>Autonomie Gérontologique – Groupes Iso-Ressources</a:t>
                      </a:r>
                      <a:endParaRPr lang="fr-FR" sz="1200">
                        <a:solidFill>
                          <a:schemeClr val="tx1"/>
                        </a:solidFill>
                        <a:effectLst/>
                        <a:latin typeface="Arial" panose="020B0604020202020204" pitchFamily="34" charset="0"/>
                        <a:ea typeface="Times New Roman"/>
                        <a:cs typeface="Arial" panose="020B0604020202020204" pitchFamily="34" charset="0"/>
                      </a:endParaRPr>
                    </a:p>
                  </a:txBody>
                  <a:tcPr marL="68595" marR="68595" marT="36190" marB="36190"/>
                </a:tc>
                <a:extLst>
                  <a:ext uri="{0D108BD9-81ED-4DB2-BD59-A6C34878D82A}">
                    <a16:rowId xmlns:a16="http://schemas.microsoft.com/office/drawing/2014/main" val="10001"/>
                  </a:ext>
                </a:extLst>
              </a:tr>
              <a:tr h="370794">
                <a:tc>
                  <a:txBody>
                    <a:bodyPr/>
                    <a:lstStyle/>
                    <a:p>
                      <a:pPr algn="ct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ARS</a:t>
                      </a:r>
                      <a:endParaRPr lang="fr-FR" sz="1200">
                        <a:effectLst/>
                        <a:latin typeface="Arial" panose="020B0604020202020204" pitchFamily="34" charset="0"/>
                        <a:ea typeface="Times New Roman"/>
                        <a:cs typeface="Arial" panose="020B0604020202020204" pitchFamily="34" charset="0"/>
                      </a:endParaRPr>
                    </a:p>
                  </a:txBody>
                  <a:tcPr marL="68595" marR="68595" marT="36190" marB="36190"/>
                </a:tc>
                <a:tc>
                  <a:txBody>
                    <a:bodyPr/>
                    <a:lstStyle/>
                    <a:p>
                      <a:pP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Agence Régionale de Santé</a:t>
                      </a:r>
                      <a:endParaRPr lang="fr-FR" sz="1200">
                        <a:solidFill>
                          <a:schemeClr val="tx1"/>
                        </a:solidFill>
                        <a:effectLst/>
                        <a:latin typeface="Arial" panose="020B0604020202020204" pitchFamily="34" charset="0"/>
                        <a:ea typeface="Times New Roman"/>
                        <a:cs typeface="Arial" panose="020B0604020202020204" pitchFamily="34" charset="0"/>
                      </a:endParaRPr>
                    </a:p>
                  </a:txBody>
                  <a:tcPr marL="68595" marR="68595" marT="36190" marB="36190"/>
                </a:tc>
                <a:extLst>
                  <a:ext uri="{0D108BD9-81ED-4DB2-BD59-A6C34878D82A}">
                    <a16:rowId xmlns:a16="http://schemas.microsoft.com/office/drawing/2014/main" val="10002"/>
                  </a:ext>
                </a:extLst>
              </a:tr>
              <a:tr h="370794">
                <a:tc>
                  <a:txBody>
                    <a:bodyPr/>
                    <a:lstStyle/>
                    <a:p>
                      <a:pPr algn="ct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CD</a:t>
                      </a:r>
                      <a:endParaRPr lang="fr-FR" sz="1200">
                        <a:effectLst/>
                        <a:latin typeface="Arial" panose="020B0604020202020204" pitchFamily="34" charset="0"/>
                        <a:ea typeface="Times New Roman"/>
                        <a:cs typeface="Arial" panose="020B0604020202020204" pitchFamily="34" charset="0"/>
                      </a:endParaRPr>
                    </a:p>
                  </a:txBody>
                  <a:tcPr marL="68595" marR="68595" marT="36190" marB="36190"/>
                </a:tc>
                <a:tc>
                  <a:txBody>
                    <a:bodyPr/>
                    <a:lstStyle/>
                    <a:p>
                      <a:pP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Conseil Départemental</a:t>
                      </a:r>
                      <a:endParaRPr lang="fr-FR" sz="1200">
                        <a:solidFill>
                          <a:schemeClr val="tx1"/>
                        </a:solidFill>
                        <a:effectLst/>
                        <a:latin typeface="Arial" panose="020B0604020202020204" pitchFamily="34" charset="0"/>
                        <a:ea typeface="Times New Roman"/>
                        <a:cs typeface="Arial" panose="020B0604020202020204" pitchFamily="34" charset="0"/>
                      </a:endParaRPr>
                    </a:p>
                  </a:txBody>
                  <a:tcPr marL="68595" marR="68595" marT="36190" marB="36190"/>
                </a:tc>
                <a:extLst>
                  <a:ext uri="{0D108BD9-81ED-4DB2-BD59-A6C34878D82A}">
                    <a16:rowId xmlns:a16="http://schemas.microsoft.com/office/drawing/2014/main" val="10003"/>
                  </a:ext>
                </a:extLst>
              </a:tr>
              <a:tr h="370794">
                <a:tc>
                  <a:txBody>
                    <a:bodyPr/>
                    <a:lstStyle/>
                    <a:p>
                      <a:pPr algn="ct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CNSA</a:t>
                      </a:r>
                      <a:endParaRPr lang="fr-FR" sz="1200">
                        <a:effectLst/>
                        <a:latin typeface="Arial" panose="020B0604020202020204" pitchFamily="34" charset="0"/>
                        <a:ea typeface="Times New Roman"/>
                        <a:cs typeface="Arial" panose="020B0604020202020204" pitchFamily="34" charset="0"/>
                      </a:endParaRPr>
                    </a:p>
                  </a:txBody>
                  <a:tcPr marL="68595" marR="68595" marT="36190" marB="36190"/>
                </a:tc>
                <a:tc>
                  <a:txBody>
                    <a:bodyPr/>
                    <a:lstStyle/>
                    <a:p>
                      <a:pP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Caisse Nationale de Solidarité pour l’Autonomie</a:t>
                      </a:r>
                      <a:endParaRPr lang="fr-FR" sz="1200">
                        <a:solidFill>
                          <a:schemeClr val="tx1"/>
                        </a:solidFill>
                        <a:effectLst/>
                        <a:latin typeface="Arial" panose="020B0604020202020204" pitchFamily="34" charset="0"/>
                        <a:ea typeface="Times New Roman"/>
                        <a:cs typeface="Arial" panose="020B0604020202020204" pitchFamily="34" charset="0"/>
                      </a:endParaRPr>
                    </a:p>
                  </a:txBody>
                  <a:tcPr marL="68595" marR="68595" marT="36190" marB="36190"/>
                </a:tc>
                <a:extLst>
                  <a:ext uri="{0D108BD9-81ED-4DB2-BD59-A6C34878D82A}">
                    <a16:rowId xmlns:a16="http://schemas.microsoft.com/office/drawing/2014/main" val="10004"/>
                  </a:ext>
                </a:extLst>
              </a:tr>
              <a:tr h="370794">
                <a:tc>
                  <a:txBody>
                    <a:bodyPr/>
                    <a:lstStyle/>
                    <a:p>
                      <a:pPr algn="ct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EHPAD</a:t>
                      </a:r>
                      <a:endParaRPr lang="fr-FR" sz="1200">
                        <a:effectLst/>
                        <a:latin typeface="Arial" panose="020B0604020202020204" pitchFamily="34" charset="0"/>
                        <a:ea typeface="Times New Roman"/>
                        <a:cs typeface="Arial" panose="020B0604020202020204" pitchFamily="34" charset="0"/>
                      </a:endParaRPr>
                    </a:p>
                  </a:txBody>
                  <a:tcPr marL="68595" marR="68595" marT="36190" marB="36190"/>
                </a:tc>
                <a:tc>
                  <a:txBody>
                    <a:bodyPr/>
                    <a:lstStyle/>
                    <a:p>
                      <a:pP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Etablissement d‘Hébergement pour Personnes Âgées Dépendantes</a:t>
                      </a:r>
                      <a:endParaRPr lang="fr-FR" sz="1200">
                        <a:solidFill>
                          <a:schemeClr val="tx1"/>
                        </a:solidFill>
                        <a:effectLst/>
                        <a:latin typeface="Arial" panose="020B0604020202020204" pitchFamily="34" charset="0"/>
                        <a:ea typeface="Times New Roman"/>
                        <a:cs typeface="Arial" panose="020B0604020202020204" pitchFamily="34" charset="0"/>
                      </a:endParaRPr>
                    </a:p>
                  </a:txBody>
                  <a:tcPr marL="68595" marR="68595" marT="36190" marB="36190"/>
                </a:tc>
                <a:extLst>
                  <a:ext uri="{0D108BD9-81ED-4DB2-BD59-A6C34878D82A}">
                    <a16:rowId xmlns:a16="http://schemas.microsoft.com/office/drawing/2014/main" val="10005"/>
                  </a:ext>
                </a:extLst>
              </a:tr>
              <a:tr h="370794">
                <a:tc>
                  <a:txBody>
                    <a:bodyPr/>
                    <a:lstStyle/>
                    <a:p>
                      <a:pPr algn="ct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FP</a:t>
                      </a:r>
                      <a:endParaRPr lang="fr-FR" sz="1200">
                        <a:effectLst/>
                        <a:latin typeface="Arial" panose="020B0604020202020204" pitchFamily="34" charset="0"/>
                        <a:ea typeface="Times New Roman"/>
                        <a:cs typeface="Arial" panose="020B0604020202020204" pitchFamily="34" charset="0"/>
                      </a:endParaRPr>
                    </a:p>
                  </a:txBody>
                  <a:tcPr marL="68595" marR="68595" marT="36190" marB="36190"/>
                </a:tc>
                <a:tc>
                  <a:txBody>
                    <a:bodyPr/>
                    <a:lstStyle/>
                    <a:p>
                      <a:pP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Fiche Personne</a:t>
                      </a:r>
                      <a:endParaRPr lang="fr-FR" sz="1200">
                        <a:solidFill>
                          <a:schemeClr val="tx1"/>
                        </a:solidFill>
                        <a:effectLst/>
                        <a:latin typeface="Arial" panose="020B0604020202020204" pitchFamily="34" charset="0"/>
                        <a:ea typeface="Times New Roman"/>
                        <a:cs typeface="Arial" panose="020B0604020202020204" pitchFamily="34" charset="0"/>
                      </a:endParaRPr>
                    </a:p>
                  </a:txBody>
                  <a:tcPr marL="68595" marR="68595" marT="36190" marB="36190"/>
                </a:tc>
                <a:extLst>
                  <a:ext uri="{0D108BD9-81ED-4DB2-BD59-A6C34878D82A}">
                    <a16:rowId xmlns:a16="http://schemas.microsoft.com/office/drawing/2014/main" val="10006"/>
                  </a:ext>
                </a:extLst>
              </a:tr>
              <a:tr h="370794">
                <a:tc>
                  <a:txBody>
                    <a:bodyPr/>
                    <a:lstStyle/>
                    <a:p>
                      <a:pPr algn="ct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FINESS</a:t>
                      </a:r>
                      <a:endParaRPr lang="fr-FR" sz="1200">
                        <a:effectLst/>
                        <a:latin typeface="Arial" panose="020B0604020202020204" pitchFamily="34" charset="0"/>
                        <a:ea typeface="Times New Roman"/>
                        <a:cs typeface="Arial" panose="020B0604020202020204" pitchFamily="34" charset="0"/>
                      </a:endParaRPr>
                    </a:p>
                  </a:txBody>
                  <a:tcPr marL="68595" marR="68595" marT="36190" marB="36190" anchor="ctr"/>
                </a:tc>
                <a:tc>
                  <a:txBody>
                    <a:bodyPr/>
                    <a:lstStyle/>
                    <a:p>
                      <a:pP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Fichier National des Établissements Sanitaires et Sociaux</a:t>
                      </a:r>
                      <a:endParaRPr lang="fr-FR" sz="1200">
                        <a:solidFill>
                          <a:schemeClr val="tx1"/>
                        </a:solidFill>
                        <a:effectLst/>
                        <a:latin typeface="Arial" panose="020B0604020202020204" pitchFamily="34" charset="0"/>
                        <a:ea typeface="Times New Roman"/>
                        <a:cs typeface="Arial" panose="020B0604020202020204" pitchFamily="34" charset="0"/>
                      </a:endParaRPr>
                    </a:p>
                  </a:txBody>
                  <a:tcPr marL="68595" marR="68595" marT="36190" marB="36190"/>
                </a:tc>
                <a:extLst>
                  <a:ext uri="{0D108BD9-81ED-4DB2-BD59-A6C34878D82A}">
                    <a16:rowId xmlns:a16="http://schemas.microsoft.com/office/drawing/2014/main" val="10007"/>
                  </a:ext>
                </a:extLst>
              </a:tr>
              <a:tr h="370794">
                <a:tc>
                  <a:txBody>
                    <a:bodyPr/>
                    <a:lstStyle/>
                    <a:p>
                      <a:pPr algn="ct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GIR</a:t>
                      </a:r>
                      <a:endParaRPr lang="fr-FR" sz="1200">
                        <a:effectLst/>
                        <a:latin typeface="Arial" panose="020B0604020202020204" pitchFamily="34" charset="0"/>
                        <a:ea typeface="Times New Roman"/>
                        <a:cs typeface="Arial" panose="020B0604020202020204" pitchFamily="34" charset="0"/>
                      </a:endParaRPr>
                    </a:p>
                  </a:txBody>
                  <a:tcPr marL="68595" marR="68595" marT="36190" marB="36190"/>
                </a:tc>
                <a:tc>
                  <a:txBody>
                    <a:bodyPr/>
                    <a:lstStyle/>
                    <a:p>
                      <a:pP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Groupes Iso-Ressources</a:t>
                      </a:r>
                      <a:endParaRPr lang="fr-FR" sz="1200">
                        <a:solidFill>
                          <a:schemeClr val="tx1"/>
                        </a:solidFill>
                        <a:effectLst/>
                        <a:latin typeface="Arial" panose="020B0604020202020204" pitchFamily="34" charset="0"/>
                        <a:ea typeface="Times New Roman"/>
                        <a:cs typeface="Arial" panose="020B0604020202020204" pitchFamily="34" charset="0"/>
                      </a:endParaRPr>
                    </a:p>
                  </a:txBody>
                  <a:tcPr marL="68595" marR="68595" marT="36190" marB="36190"/>
                </a:tc>
                <a:extLst>
                  <a:ext uri="{0D108BD9-81ED-4DB2-BD59-A6C34878D82A}">
                    <a16:rowId xmlns:a16="http://schemas.microsoft.com/office/drawing/2014/main" val="10008"/>
                  </a:ext>
                </a:extLst>
              </a:tr>
              <a:tr h="370794">
                <a:tc>
                  <a:txBody>
                    <a:bodyPr/>
                    <a:lstStyle/>
                    <a:p>
                      <a:pPr algn="ct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GMP</a:t>
                      </a:r>
                      <a:endParaRPr lang="fr-FR" sz="1200">
                        <a:effectLst/>
                        <a:latin typeface="Arial" panose="020B0604020202020204" pitchFamily="34" charset="0"/>
                        <a:ea typeface="Times New Roman"/>
                        <a:cs typeface="Arial" panose="020B0604020202020204" pitchFamily="34" charset="0"/>
                      </a:endParaRPr>
                    </a:p>
                  </a:txBody>
                  <a:tcPr marL="68595" marR="68595" marT="36190" marB="36190"/>
                </a:tc>
                <a:tc>
                  <a:txBody>
                    <a:bodyPr/>
                    <a:lstStyle/>
                    <a:p>
                      <a:pP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GIR Moyen Pondéré </a:t>
                      </a:r>
                      <a:endParaRPr lang="fr-FR" sz="1200">
                        <a:solidFill>
                          <a:schemeClr val="tx1"/>
                        </a:solidFill>
                        <a:effectLst/>
                        <a:latin typeface="Arial" panose="020B0604020202020204" pitchFamily="34" charset="0"/>
                        <a:ea typeface="Times New Roman"/>
                        <a:cs typeface="Arial" panose="020B0604020202020204" pitchFamily="34" charset="0"/>
                      </a:endParaRPr>
                    </a:p>
                  </a:txBody>
                  <a:tcPr marL="68595" marR="68595" marT="36190" marB="36190"/>
                </a:tc>
                <a:extLst>
                  <a:ext uri="{0D108BD9-81ED-4DB2-BD59-A6C34878D82A}">
                    <a16:rowId xmlns:a16="http://schemas.microsoft.com/office/drawing/2014/main" val="10009"/>
                  </a:ext>
                </a:extLst>
              </a:tr>
              <a:tr h="370794">
                <a:tc>
                  <a:txBody>
                    <a:bodyPr/>
                    <a:lstStyle/>
                    <a:p>
                      <a:pPr algn="ct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GPP</a:t>
                      </a:r>
                      <a:endParaRPr lang="fr-FR" sz="1200">
                        <a:effectLst/>
                        <a:latin typeface="Arial" panose="020B0604020202020204" pitchFamily="34" charset="0"/>
                        <a:ea typeface="Times New Roman"/>
                        <a:cs typeface="Arial" panose="020B0604020202020204" pitchFamily="34" charset="0"/>
                      </a:endParaRPr>
                    </a:p>
                  </a:txBody>
                  <a:tcPr marL="68595" marR="68595" marT="36190" marB="36190"/>
                </a:tc>
                <a:tc>
                  <a:txBody>
                    <a:bodyPr/>
                    <a:lstStyle/>
                    <a:p>
                      <a:pP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Groupe Patients Proches</a:t>
                      </a:r>
                      <a:endParaRPr lang="fr-FR" sz="1200">
                        <a:solidFill>
                          <a:schemeClr val="tx1"/>
                        </a:solidFill>
                        <a:effectLst/>
                        <a:latin typeface="Arial" panose="020B0604020202020204" pitchFamily="34" charset="0"/>
                        <a:ea typeface="Times New Roman"/>
                        <a:cs typeface="Arial" panose="020B0604020202020204" pitchFamily="34" charset="0"/>
                      </a:endParaRPr>
                    </a:p>
                  </a:txBody>
                  <a:tcPr marL="68595" marR="68595" marT="36190" marB="36190"/>
                </a:tc>
                <a:extLst>
                  <a:ext uri="{0D108BD9-81ED-4DB2-BD59-A6C34878D82A}">
                    <a16:rowId xmlns:a16="http://schemas.microsoft.com/office/drawing/2014/main" val="10010"/>
                  </a:ext>
                </a:extLst>
              </a:tr>
              <a:tr h="370794">
                <a:tc>
                  <a:txBody>
                    <a:bodyPr/>
                    <a:lstStyle/>
                    <a:p>
                      <a:pPr algn="ct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PMP</a:t>
                      </a:r>
                      <a:endParaRPr lang="fr-FR" sz="1200" i="0">
                        <a:effectLst/>
                        <a:latin typeface="Arial" panose="020B0604020202020204" pitchFamily="34" charset="0"/>
                        <a:ea typeface="Times New Roman"/>
                        <a:cs typeface="Arial" panose="020B0604020202020204" pitchFamily="34" charset="0"/>
                      </a:endParaRPr>
                    </a:p>
                  </a:txBody>
                  <a:tcPr marL="68595" marR="68595" marT="36190" marB="36190" anchor="ctr"/>
                </a:tc>
                <a:tc>
                  <a:txBody>
                    <a:bodyPr/>
                    <a:lstStyle/>
                    <a:p>
                      <a:pP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Pathos Moyen Pondéré</a:t>
                      </a:r>
                      <a:endParaRPr lang="fr-FR" sz="1200">
                        <a:solidFill>
                          <a:schemeClr val="tx1"/>
                        </a:solidFill>
                        <a:effectLst/>
                        <a:latin typeface="Arial" panose="020B0604020202020204" pitchFamily="34" charset="0"/>
                        <a:ea typeface="Times New Roman"/>
                        <a:cs typeface="Arial" panose="020B0604020202020204" pitchFamily="34" charset="0"/>
                      </a:endParaRPr>
                    </a:p>
                  </a:txBody>
                  <a:tcPr marL="68595" marR="68595" marT="36190" marB="36190" anchor="ctr"/>
                </a:tc>
                <a:extLst>
                  <a:ext uri="{0D108BD9-81ED-4DB2-BD59-A6C34878D82A}">
                    <a16:rowId xmlns:a16="http://schemas.microsoft.com/office/drawing/2014/main" val="10011"/>
                  </a:ext>
                </a:extLst>
              </a:tr>
              <a:tr h="370794">
                <a:tc>
                  <a:txBody>
                    <a:bodyPr/>
                    <a:lstStyle/>
                    <a:p>
                      <a:pPr algn="ct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SMTI</a:t>
                      </a:r>
                      <a:endParaRPr lang="fr-FR" sz="1200" i="0">
                        <a:effectLst/>
                        <a:latin typeface="Arial" panose="020B0604020202020204" pitchFamily="34" charset="0"/>
                        <a:ea typeface="Times New Roman"/>
                        <a:cs typeface="Arial" panose="020B0604020202020204" pitchFamily="34" charset="0"/>
                      </a:endParaRPr>
                    </a:p>
                  </a:txBody>
                  <a:tcPr marL="68595" marR="68595" marT="36190" marB="36190" anchor="ctr"/>
                </a:tc>
                <a:tc>
                  <a:txBody>
                    <a:bodyPr/>
                    <a:lstStyle/>
                    <a:p>
                      <a:pPr>
                        <a:lnSpc>
                          <a:spcPct val="115000"/>
                        </a:lnSpc>
                        <a:spcBef>
                          <a:spcPts val="1000"/>
                        </a:spcBef>
                        <a:spcAft>
                          <a:spcPts val="1000"/>
                        </a:spcAft>
                      </a:pPr>
                      <a:r>
                        <a:rPr lang="fr-FR" sz="1200">
                          <a:effectLst/>
                          <a:latin typeface="Arial" panose="020B0604020202020204" pitchFamily="34" charset="0"/>
                          <a:cs typeface="Arial" panose="020B0604020202020204" pitchFamily="34" charset="0"/>
                        </a:rPr>
                        <a:t>Soins Médicaux et Techniques Importants</a:t>
                      </a:r>
                      <a:endParaRPr lang="fr-FR" sz="1200">
                        <a:solidFill>
                          <a:schemeClr val="tx1"/>
                        </a:solidFill>
                        <a:effectLst/>
                        <a:latin typeface="Arial" panose="020B0604020202020204" pitchFamily="34" charset="0"/>
                        <a:ea typeface="Times New Roman"/>
                        <a:cs typeface="Arial" panose="020B0604020202020204" pitchFamily="34" charset="0"/>
                      </a:endParaRPr>
                    </a:p>
                  </a:txBody>
                  <a:tcPr marL="68595" marR="68595" marT="36190" marB="36190"/>
                </a:tc>
                <a:extLst>
                  <a:ext uri="{0D108BD9-81ED-4DB2-BD59-A6C34878D82A}">
                    <a16:rowId xmlns:a16="http://schemas.microsoft.com/office/drawing/2014/main" val="10012"/>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1">
            <a:extLst>
              <a:ext uri="{FF2B5EF4-FFF2-40B4-BE49-F238E27FC236}">
                <a16:creationId xmlns:a16="http://schemas.microsoft.com/office/drawing/2014/main" id="{B3B43DB0-6971-4010-A0A8-022B0F167A8A}"/>
              </a:ext>
            </a:extLst>
          </p:cNvPr>
          <p:cNvPicPr>
            <a:picLocks noChangeAspect="1"/>
          </p:cNvPicPr>
          <p:nvPr/>
        </p:nvPicPr>
        <p:blipFill rotWithShape="1">
          <a:blip r:embed="rId2"/>
          <a:srcRect l="35802" t="22052" r="35870" b="7422"/>
          <a:stretch/>
        </p:blipFill>
        <p:spPr>
          <a:xfrm>
            <a:off x="6252851" y="3139738"/>
            <a:ext cx="2398168" cy="3356624"/>
          </a:xfrm>
          <a:prstGeom prst="rect">
            <a:avLst/>
          </a:prstGeom>
          <a:ln>
            <a:solidFill>
              <a:schemeClr val="tx1">
                <a:lumMod val="85000"/>
                <a:lumOff val="15000"/>
              </a:schemeClr>
            </a:solidFill>
          </a:ln>
        </p:spPr>
      </p:pic>
      <p:pic>
        <p:nvPicPr>
          <p:cNvPr id="7" name="Image 10" descr="Une image contenant texte&#10;&#10;Description générée automatiquement">
            <a:extLst>
              <a:ext uri="{FF2B5EF4-FFF2-40B4-BE49-F238E27FC236}">
                <a16:creationId xmlns:a16="http://schemas.microsoft.com/office/drawing/2014/main" id="{BF8B3F76-8637-48CE-B6C8-50ABAEA23CE9}"/>
              </a:ext>
            </a:extLst>
          </p:cNvPr>
          <p:cNvPicPr>
            <a:picLocks noChangeAspect="1"/>
          </p:cNvPicPr>
          <p:nvPr/>
        </p:nvPicPr>
        <p:blipFill rotWithShape="1">
          <a:blip r:embed="rId3"/>
          <a:srcRect l="25492" t="29708" r="26614" b="12063"/>
          <a:stretch/>
        </p:blipFill>
        <p:spPr>
          <a:xfrm>
            <a:off x="1835151" y="3429000"/>
            <a:ext cx="4321374" cy="2953880"/>
          </a:xfrm>
          <a:prstGeom prst="rect">
            <a:avLst/>
          </a:prstGeom>
        </p:spPr>
      </p:pic>
      <p:sp>
        <p:nvSpPr>
          <p:cNvPr id="8" name="Rectangle 7"/>
          <p:cNvSpPr/>
          <p:nvPr/>
        </p:nvSpPr>
        <p:spPr>
          <a:xfrm>
            <a:off x="-1588" y="5723884"/>
            <a:ext cx="1836738"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Titre 1"/>
          <p:cNvSpPr txBox="1">
            <a:spLocks/>
          </p:cNvSpPr>
          <p:nvPr/>
        </p:nvSpPr>
        <p:spPr>
          <a:xfrm>
            <a:off x="2051050" y="260350"/>
            <a:ext cx="7092950"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j-lt"/>
                <a:cs typeface="+mn-cs"/>
              </a:rPr>
              <a:t>Éditer le PV</a:t>
            </a:r>
            <a:endParaRPr lang="fr-FR" sz="3200" b="1">
              <a:solidFill>
                <a:srgbClr val="00B050"/>
              </a:solidFill>
              <a:latin typeface="+mj-lt"/>
              <a:ea typeface="+mj-ea"/>
              <a:cs typeface="Calibri" pitchFamily="34" charset="0"/>
            </a:endParaRPr>
          </a:p>
        </p:txBody>
      </p:sp>
      <p:sp>
        <p:nvSpPr>
          <p:cNvPr id="9" name="Rectangle 8"/>
          <p:cNvSpPr/>
          <p:nvPr/>
        </p:nvSpPr>
        <p:spPr bwMode="gray">
          <a:xfrm>
            <a:off x="1588" y="1241402"/>
            <a:ext cx="1835150" cy="5254959"/>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cs typeface="Calibri" pitchFamily="34" charset="0"/>
              </a:rPr>
              <a:t>.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4"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5"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cs typeface="Calibri" pitchFamily="34" charset="0"/>
              </a:rPr>
              <a:t>1.3 </a:t>
            </a:r>
            <a:r>
              <a:rPr lang="fr-FR" sz="850" u="sng" kern="0">
                <a:solidFill>
                  <a:schemeClr val="accent1"/>
                </a:solidFill>
                <a:latin typeface="Arial" panose="020B0604020202020204" pitchFamily="34" charset="0"/>
                <a:cs typeface="Arial" panose="020B0604020202020204" pitchFamily="34" charset="0"/>
                <a:hlinkClick r:id="rId6" action="ppaction://hlinksldjump"/>
              </a:rPr>
              <a:t>Tableau de bord</a:t>
            </a:r>
            <a:endParaRPr lang="fr-FR" sz="850" u="sng" kern="0">
              <a:solidFill>
                <a:schemeClr val="accent1"/>
              </a:solidFill>
              <a:latin typeface="Arial" panose="020B0604020202020204" pitchFamily="34" charset="0"/>
              <a:cs typeface="Arial" panose="020B0604020202020204" pitchFamily="34" charset="0"/>
            </a:endParaRPr>
          </a:p>
          <a:p>
            <a:pPr>
              <a:spcBef>
                <a:spcPts val="0"/>
              </a:spcBef>
              <a:spcAft>
                <a:spcPts val="50"/>
              </a:spcAft>
              <a:defRPr/>
            </a:pPr>
            <a:r>
              <a:rPr lang="fr-FR" sz="850">
                <a:cs typeface="Calibri" pitchFamily="34" charset="0"/>
              </a:rPr>
              <a:t>2. Importer une étude</a:t>
            </a:r>
          </a:p>
          <a:p>
            <a:pPr marL="0" lvl="2" indent="92075">
              <a:spcBef>
                <a:spcPts val="0"/>
              </a:spcBef>
              <a:spcAft>
                <a:spcPts val="50"/>
              </a:spcAft>
              <a:defRPr/>
            </a:pPr>
            <a:r>
              <a:rPr lang="fr-FR" sz="850">
                <a:latin typeface="Arial" panose="020B0604020202020204" pitchFamily="34" charset="0"/>
                <a:cs typeface="Arial" panose="020B0604020202020204" pitchFamily="34" charset="0"/>
              </a:rPr>
              <a:t>2.1 </a:t>
            </a:r>
            <a:r>
              <a:rPr lang="fr-FR" sz="850" u="sng" kern="0">
                <a:solidFill>
                  <a:schemeClr val="accent1"/>
                </a:solidFill>
                <a:latin typeface="Arial" panose="020B0604020202020204" pitchFamily="34" charset="0"/>
                <a:cs typeface="Arial" panose="020B0604020202020204" pitchFamily="34" charset="0"/>
                <a:hlinkClick r:id="rId7" action="ppaction://hlinksldjump"/>
              </a:rPr>
              <a:t>Préparer l’import</a:t>
            </a:r>
            <a:endParaRPr lang="fr-FR" sz="850" u="sng">
              <a:solidFill>
                <a:schemeClr val="accent1"/>
              </a:solidFill>
              <a:latin typeface="Arial" panose="020B0604020202020204" pitchFamily="34" charset="0"/>
              <a:cs typeface="Arial" panose="020B0604020202020204" pitchFamily="34" charset="0"/>
            </a:endParaRPr>
          </a:p>
          <a:p>
            <a:pPr marL="0" lvl="2" indent="92075">
              <a:spcBef>
                <a:spcPts val="0"/>
              </a:spcBef>
              <a:spcAft>
                <a:spcPts val="50"/>
              </a:spcAft>
              <a:defRPr/>
            </a:pPr>
            <a:r>
              <a:rPr lang="fr-FR" sz="850">
                <a:cs typeface="Calibri" pitchFamily="34" charset="0"/>
              </a:rPr>
              <a:t>2.2 </a:t>
            </a:r>
            <a:r>
              <a:rPr lang="fr-FR" sz="850" u="sng" kern="0">
                <a:solidFill>
                  <a:schemeClr val="accent1"/>
                </a:solidFill>
                <a:hlinkClick r:id="rId8" action="ppaction://hlinksldjump"/>
              </a:rPr>
              <a:t>Importer le fichier </a:t>
            </a:r>
            <a:endParaRPr lang="fr-FR" sz="850" u="sng" kern="0">
              <a:solidFill>
                <a:schemeClr val="accent1"/>
              </a:solidFill>
            </a:endParaRPr>
          </a:p>
          <a:p>
            <a:pPr marL="0" lvl="2" indent="92075">
              <a:spcBef>
                <a:spcPts val="0"/>
              </a:spcBef>
              <a:spcAft>
                <a:spcPts val="50"/>
              </a:spcAft>
              <a:defRPr/>
            </a:pPr>
            <a:r>
              <a:rPr lang="fr-FR" sz="850" kern="0">
                <a:solidFill>
                  <a:srgbClr val="000000"/>
                </a:solidFill>
                <a:hlinkClick r:id="rId9" action="ppaction://hlinksldjump"/>
              </a:rPr>
              <a:t>2.3 </a:t>
            </a:r>
            <a:r>
              <a:rPr lang="fr-FR" sz="850" u="sng" kern="0">
                <a:solidFill>
                  <a:schemeClr val="accent1"/>
                </a:solidFill>
                <a:hlinkClick r:id="rId9" action="ppaction://hlinksldjump"/>
              </a:rPr>
              <a:t>Contrôler et finaliser l’import</a:t>
            </a:r>
            <a:endParaRPr lang="fr-FR" sz="850" u="sng" kern="0">
              <a:solidFill>
                <a:schemeClr val="accent1"/>
              </a:solidFill>
            </a:endParaRPr>
          </a:p>
          <a:p>
            <a:pPr marL="0" lvl="2">
              <a:spcBef>
                <a:spcPts val="0"/>
              </a:spcBef>
              <a:spcAft>
                <a:spcPts val="50"/>
              </a:spcAft>
              <a:defRPr/>
            </a:pPr>
            <a:r>
              <a:rPr lang="fr-FR" sz="850">
                <a:cs typeface="Calibri" pitchFamily="34" charset="0"/>
              </a:rPr>
              <a:t>3. Saisir une étude</a:t>
            </a:r>
            <a:endParaRPr lang="fr-FR" sz="850" kern="0"/>
          </a:p>
          <a:p>
            <a:pPr marL="0" lvl="2" indent="92075">
              <a:spcBef>
                <a:spcPts val="0"/>
              </a:spcBef>
              <a:spcAft>
                <a:spcPts val="50"/>
              </a:spcAft>
              <a:defRPr/>
            </a:pPr>
            <a:r>
              <a:rPr lang="fr-FR" sz="850">
                <a:cs typeface="Calibri" pitchFamily="34" charset="0"/>
              </a:rPr>
              <a:t>3.1 </a:t>
            </a:r>
            <a:r>
              <a:rPr lang="fr-FR" sz="850" u="sng" kern="0">
                <a:solidFill>
                  <a:schemeClr val="accent1"/>
                </a:solidFill>
                <a:hlinkClick r:id="rId10" action="ppaction://hlinksldjump"/>
              </a:rPr>
              <a:t>Initialiser le service</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3.2 </a:t>
            </a:r>
            <a:r>
              <a:rPr lang="fr-FR" sz="850" u="sng" kern="0">
                <a:solidFill>
                  <a:schemeClr val="accent1"/>
                </a:solidFill>
                <a:hlinkClick r:id="rId11" action="ppaction://hlinksldjump"/>
              </a:rPr>
              <a:t>Créer les fiches personnes</a:t>
            </a:r>
            <a:endParaRPr lang="fr-FR" sz="850" u="sng" kern="0">
              <a:solidFill>
                <a:schemeClr val="accent1"/>
              </a:solidFill>
            </a:endParaRPr>
          </a:p>
          <a:p>
            <a:pPr marL="0" lvl="2" indent="92075">
              <a:spcBef>
                <a:spcPts val="0"/>
              </a:spcBef>
              <a:spcAft>
                <a:spcPts val="50"/>
              </a:spcAft>
              <a:defRPr/>
            </a:pPr>
            <a:r>
              <a:rPr lang="fr-FR" sz="850">
                <a:cs typeface="Calibri" pitchFamily="34" charset="0"/>
              </a:rPr>
              <a:t>3.3 </a:t>
            </a:r>
            <a:r>
              <a:rPr lang="fr-FR" sz="850" u="sng" kern="0">
                <a:solidFill>
                  <a:schemeClr val="accent1"/>
                </a:solidFill>
                <a:hlinkClick r:id="rId12" action="ppaction://hlinksldjump"/>
              </a:rPr>
              <a:t>Saisir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3.4 </a:t>
            </a:r>
            <a:r>
              <a:rPr lang="fr-FR" sz="850" u="sng" kern="0">
                <a:solidFill>
                  <a:schemeClr val="accent1"/>
                </a:solidFill>
                <a:hlinkClick r:id="rId13" action="ppaction://hlinksldjump"/>
              </a:rPr>
              <a:t>Saisir le volet PATHOS </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3.5 </a:t>
            </a:r>
            <a:r>
              <a:rPr lang="fr-FR" sz="850" u="sng" kern="0">
                <a:solidFill>
                  <a:schemeClr val="accent1"/>
                </a:solidFill>
                <a:hlinkClick r:id="rId14" action="ppaction://hlinksldjump"/>
              </a:rPr>
              <a:t>Contrôler les volets</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3.6 </a:t>
            </a:r>
            <a:r>
              <a:rPr lang="fr-FR" sz="850" u="sng" kern="0">
                <a:solidFill>
                  <a:schemeClr val="accent1"/>
                </a:solidFill>
                <a:hlinkClick r:id="rId15" action="ppaction://hlinksldjump"/>
              </a:rPr>
              <a:t>Finaliser l’étude</a:t>
            </a:r>
            <a:endParaRPr lang="fr-FR" sz="850" u="sng" kern="0">
              <a:solidFill>
                <a:schemeClr val="accent1"/>
              </a:solidFill>
            </a:endParaRPr>
          </a:p>
          <a:p>
            <a:pPr marL="0" lvl="2">
              <a:spcBef>
                <a:spcPts val="0"/>
              </a:spcBef>
              <a:spcAft>
                <a:spcPts val="50"/>
              </a:spcAft>
              <a:defRPr/>
            </a:pPr>
            <a:r>
              <a:rPr lang="fr-FR" sz="850">
                <a:cs typeface="Calibri" pitchFamily="34" charset="0"/>
              </a:rPr>
              <a:t>4. Valider une étude</a:t>
            </a:r>
            <a:endParaRPr lang="fr-FR" sz="850" kern="0">
              <a:solidFill>
                <a:srgbClr val="000000"/>
              </a:solidFill>
            </a:endParaRPr>
          </a:p>
          <a:p>
            <a:pPr marL="0" lvl="2" indent="92075">
              <a:spcBef>
                <a:spcPts val="0"/>
              </a:spcBef>
              <a:spcAft>
                <a:spcPts val="50"/>
              </a:spcAft>
              <a:defRPr/>
            </a:pPr>
            <a:r>
              <a:rPr lang="fr-FR" sz="850">
                <a:cs typeface="Calibri" pitchFamily="34" charset="0"/>
              </a:rPr>
              <a:t>4.1 </a:t>
            </a:r>
            <a:r>
              <a:rPr lang="fr-FR" sz="850" u="sng" kern="0">
                <a:solidFill>
                  <a:schemeClr val="accent1"/>
                </a:solidFill>
                <a:hlinkClick r:id="rId16" action="ppaction://hlinksldjump"/>
              </a:rPr>
              <a:t>Modifier le volet AGGIR</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4.2 </a:t>
            </a:r>
            <a:r>
              <a:rPr lang="fr-FR" sz="850" u="sng" kern="0">
                <a:solidFill>
                  <a:schemeClr val="accent1"/>
                </a:solidFill>
                <a:hlinkClick r:id="rId17" action="ppaction://hlinksldjump"/>
              </a:rPr>
              <a:t>Modifier le volet PATHOS</a:t>
            </a:r>
            <a:endParaRPr lang="fr-FR" sz="850" u="sng">
              <a:solidFill>
                <a:schemeClr val="accent1"/>
              </a:solidFill>
              <a:cs typeface="Calibri" pitchFamily="34" charset="0"/>
            </a:endParaRPr>
          </a:p>
          <a:p>
            <a:pPr marL="0" lvl="2" indent="92075">
              <a:spcBef>
                <a:spcPts val="0"/>
              </a:spcBef>
              <a:spcAft>
                <a:spcPts val="50"/>
              </a:spcAft>
              <a:defRPr/>
            </a:pPr>
            <a:r>
              <a:rPr lang="fr-FR" sz="850">
                <a:cs typeface="Calibri" pitchFamily="34" charset="0"/>
              </a:rPr>
              <a:t>4.3 </a:t>
            </a:r>
            <a:r>
              <a:rPr lang="fr-FR" sz="850" u="sng" kern="0">
                <a:solidFill>
                  <a:schemeClr val="accent1"/>
                </a:solidFill>
                <a:hlinkClick r:id="rId18" action="ppaction://hlinksldjump"/>
              </a:rPr>
              <a:t>Saisir une fiche argumentaire</a:t>
            </a:r>
            <a:endParaRPr lang="fr-FR" sz="850" u="sng" kern="0">
              <a:solidFill>
                <a:schemeClr val="accent1"/>
              </a:solidFill>
            </a:endParaRPr>
          </a:p>
          <a:p>
            <a:pPr marL="0" lvl="2">
              <a:spcBef>
                <a:spcPts val="0"/>
              </a:spcBef>
              <a:spcAft>
                <a:spcPts val="50"/>
              </a:spcAft>
              <a:defRPr/>
            </a:pPr>
            <a:r>
              <a:rPr lang="fr-FR" sz="850">
                <a:cs typeface="Calibri" pitchFamily="34" charset="0"/>
              </a:rPr>
              <a:t>5. Signer AGGIR</a:t>
            </a:r>
            <a:endParaRPr lang="fr-FR" sz="850" kern="0"/>
          </a:p>
          <a:p>
            <a:pPr marL="0" lvl="2" indent="87313">
              <a:spcBef>
                <a:spcPts val="0"/>
              </a:spcBef>
              <a:spcAft>
                <a:spcPts val="50"/>
              </a:spcAft>
              <a:defRPr/>
            </a:pPr>
            <a:r>
              <a:rPr lang="fr-FR" sz="850">
                <a:cs typeface="Calibri" pitchFamily="34" charset="0"/>
              </a:rPr>
              <a:t>5.1 </a:t>
            </a:r>
            <a:r>
              <a:rPr lang="fr-FR" sz="850" u="sng" kern="0">
                <a:solidFill>
                  <a:schemeClr val="accent1"/>
                </a:solidFill>
                <a:hlinkClick r:id="rId19" action="ppaction://hlinksldjump"/>
              </a:rPr>
              <a:t>Signer les fiches validées</a:t>
            </a:r>
            <a:endParaRPr lang="fr-FR" sz="850" u="sng">
              <a:solidFill>
                <a:schemeClr val="accent1"/>
              </a:solidFill>
              <a:cs typeface="Calibri" pitchFamily="34" charset="0"/>
            </a:endParaRPr>
          </a:p>
          <a:p>
            <a:pPr marL="0" lvl="2" indent="87313">
              <a:spcBef>
                <a:spcPts val="0"/>
              </a:spcBef>
              <a:spcAft>
                <a:spcPts val="50"/>
              </a:spcAft>
              <a:defRPr/>
            </a:pPr>
            <a:r>
              <a:rPr lang="fr-FR" sz="850">
                <a:cs typeface="Calibri" pitchFamily="34" charset="0"/>
              </a:rPr>
              <a:t>5.2 </a:t>
            </a:r>
            <a:r>
              <a:rPr lang="fr-FR" sz="850" u="sng" kern="0">
                <a:solidFill>
                  <a:schemeClr val="accent1"/>
                </a:solidFill>
                <a:hlinkClick r:id="rId20" action="ppaction://hlinksldjump"/>
              </a:rPr>
              <a:t>Signer l’étude </a:t>
            </a:r>
            <a:endParaRPr lang="fr-FR" sz="850" u="sng" kern="0">
              <a:solidFill>
                <a:schemeClr val="accent1"/>
              </a:solidFill>
            </a:endParaRPr>
          </a:p>
          <a:p>
            <a:pPr marL="0" lvl="2">
              <a:spcBef>
                <a:spcPts val="0"/>
              </a:spcBef>
              <a:spcAft>
                <a:spcPts val="50"/>
              </a:spcAft>
              <a:defRPr/>
            </a:pPr>
            <a:r>
              <a:rPr lang="fr-FR" sz="850">
                <a:cs typeface="Calibri" pitchFamily="34" charset="0"/>
              </a:rPr>
              <a:t>6. Ressaisir les volets AGGIR</a:t>
            </a:r>
            <a:endParaRPr lang="fr-FR" sz="850" kern="0"/>
          </a:p>
          <a:p>
            <a:pPr marL="0" lvl="2" indent="87313">
              <a:spcBef>
                <a:spcPts val="0"/>
              </a:spcBef>
              <a:spcAft>
                <a:spcPts val="50"/>
              </a:spcAft>
              <a:defRPr/>
            </a:pPr>
            <a:r>
              <a:rPr lang="fr-FR" sz="850">
                <a:cs typeface="Calibri" pitchFamily="34" charset="0"/>
              </a:rPr>
              <a:t>6.1 </a:t>
            </a:r>
            <a:r>
              <a:rPr lang="fr-FR" sz="850" u="sng" kern="0">
                <a:solidFill>
                  <a:schemeClr val="accent1"/>
                </a:solidFill>
                <a:hlinkClick r:id="rId21" action="ppaction://hlinksldjump"/>
              </a:rPr>
              <a:t>Ressaisir les volets AGGIR</a:t>
            </a:r>
            <a:endParaRPr lang="fr-FR" sz="850" u="sng" kern="0">
              <a:solidFill>
                <a:schemeClr val="accent1"/>
              </a:solidFill>
            </a:endParaRPr>
          </a:p>
          <a:p>
            <a:pPr marL="0" lvl="2">
              <a:spcBef>
                <a:spcPts val="0"/>
              </a:spcBef>
              <a:spcAft>
                <a:spcPts val="50"/>
              </a:spcAft>
              <a:defRPr/>
            </a:pPr>
            <a:r>
              <a:rPr lang="fr-FR" sz="850">
                <a:cs typeface="Calibri" pitchFamily="34" charset="0"/>
              </a:rPr>
              <a:t>7. Signer PATHOS</a:t>
            </a:r>
            <a:endParaRPr lang="fr-FR" sz="850" kern="0"/>
          </a:p>
          <a:p>
            <a:pPr marL="0" lvl="2" indent="87313">
              <a:spcBef>
                <a:spcPts val="0"/>
              </a:spcBef>
              <a:spcAft>
                <a:spcPts val="50"/>
              </a:spcAft>
              <a:defRPr/>
            </a:pPr>
            <a:r>
              <a:rPr lang="fr-FR" sz="850">
                <a:cs typeface="Calibri" pitchFamily="34" charset="0"/>
              </a:rPr>
              <a:t>7.1 </a:t>
            </a:r>
            <a:r>
              <a:rPr lang="fr-FR" sz="850" u="sng" kern="0">
                <a:solidFill>
                  <a:schemeClr val="accent1"/>
                </a:solidFill>
                <a:hlinkClick r:id="rId22" action="ppaction://hlinksldjump"/>
              </a:rPr>
              <a:t>Signer les fiches validées</a:t>
            </a:r>
            <a:r>
              <a:rPr lang="fr-FR" sz="850" kern="0">
                <a:hlinkClick r:id="rId22" action="ppaction://hlinksldjump"/>
              </a:rPr>
              <a:t> </a:t>
            </a:r>
            <a:endParaRPr lang="fr-FR" sz="850" kern="0"/>
          </a:p>
          <a:p>
            <a:pPr marL="0" lvl="2" indent="87313">
              <a:spcBef>
                <a:spcPts val="0"/>
              </a:spcBef>
              <a:spcAft>
                <a:spcPts val="50"/>
              </a:spcAft>
              <a:defRPr/>
            </a:pPr>
            <a:r>
              <a:rPr lang="fr-FR" sz="850">
                <a:latin typeface="+mj-lt"/>
                <a:cs typeface="Calibri" pitchFamily="34" charset="0"/>
              </a:rPr>
              <a:t>7.2 </a:t>
            </a:r>
            <a:r>
              <a:rPr lang="fr-FR" sz="850" kern="0">
                <a:solidFill>
                  <a:srgbClr val="000000"/>
                </a:solidFill>
                <a:latin typeface="+mj-lt"/>
                <a:hlinkClick r:id="rId23" action="ppaction://hlinksldjump"/>
              </a:rPr>
              <a:t>Signer l’étude</a:t>
            </a:r>
            <a:endParaRPr lang="fr-FR" sz="850" kern="0">
              <a:solidFill>
                <a:srgbClr val="000000"/>
              </a:solidFill>
              <a:latin typeface="+mj-lt"/>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4"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b="1">
                <a:cs typeface="Calibri" pitchFamily="34" charset="0"/>
              </a:rPr>
              <a:t>9.1 Editer le PV</a:t>
            </a: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5"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6" action="ppaction://hlinksldjump"/>
              </a:rPr>
              <a:t>É</a:t>
            </a:r>
            <a:r>
              <a:rPr lang="fr-FR" sz="850" u="sng" kern="0">
                <a:solidFill>
                  <a:schemeClr val="accent1"/>
                </a:solidFill>
                <a:hlinkClick r:id="rId26"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7" action="ppaction://hlinksldjump"/>
              </a:rPr>
              <a:t>Editer des bilans</a:t>
            </a:r>
            <a:endParaRPr lang="fr-FR" sz="850" kern="0">
              <a:cs typeface="Calibri" pitchFamily="34" charset="0"/>
            </a:endParaRPr>
          </a:p>
        </p:txBody>
      </p:sp>
      <p:sp>
        <p:nvSpPr>
          <p:cNvPr id="2" name="Rectangle 1"/>
          <p:cNvSpPr/>
          <p:nvPr/>
        </p:nvSpPr>
        <p:spPr>
          <a:xfrm>
            <a:off x="1918071" y="5700846"/>
            <a:ext cx="572827" cy="1670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cxnSp>
        <p:nvCxnSpPr>
          <p:cNvPr id="5" name="Connecteur droit avec flèche 4"/>
          <p:cNvCxnSpPr>
            <a:cxnSpLocks/>
            <a:stCxn id="2" idx="3"/>
          </p:cNvCxnSpPr>
          <p:nvPr/>
        </p:nvCxnSpPr>
        <p:spPr>
          <a:xfrm flipV="1">
            <a:off x="2490898" y="4848860"/>
            <a:ext cx="3700042" cy="93550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ZoneTexte 28">
            <a:extLst>
              <a:ext uri="{FF2B5EF4-FFF2-40B4-BE49-F238E27FC236}">
                <a16:creationId xmlns:a16="http://schemas.microsoft.com/office/drawing/2014/main" id="{B4128734-F961-4885-A8D5-96A7E9606859}"/>
              </a:ext>
            </a:extLst>
          </p:cNvPr>
          <p:cNvSpPr txBox="1"/>
          <p:nvPr/>
        </p:nvSpPr>
        <p:spPr>
          <a:xfrm>
            <a:off x="2377306" y="5426552"/>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5" name="ZoneTexte 48">
            <a:extLst>
              <a:ext uri="{FF2B5EF4-FFF2-40B4-BE49-F238E27FC236}">
                <a16:creationId xmlns:a16="http://schemas.microsoft.com/office/drawing/2014/main" id="{27EF4035-815C-4BB1-9A2D-A1F4D089C367}"/>
              </a:ext>
            </a:extLst>
          </p:cNvPr>
          <p:cNvSpPr txBox="1"/>
          <p:nvPr/>
        </p:nvSpPr>
        <p:spPr>
          <a:xfrm>
            <a:off x="5943568" y="3082118"/>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6" name="ZoneTexte 54">
            <a:extLst>
              <a:ext uri="{FF2B5EF4-FFF2-40B4-BE49-F238E27FC236}">
                <a16:creationId xmlns:a16="http://schemas.microsoft.com/office/drawing/2014/main" id="{C1355B30-4922-4983-8D88-394E6114F1AF}"/>
              </a:ext>
            </a:extLst>
          </p:cNvPr>
          <p:cNvSpPr txBox="1"/>
          <p:nvPr/>
        </p:nvSpPr>
        <p:spPr>
          <a:xfrm>
            <a:off x="7361158" y="6127029"/>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0EB22B11-C6B8-46BA-8F68-CE59A3CE9C07}"/>
              </a:ext>
            </a:extLst>
          </p:cNvPr>
          <p:cNvSpPr/>
          <p:nvPr/>
        </p:nvSpPr>
        <p:spPr>
          <a:xfrm>
            <a:off x="1898649" y="1291090"/>
            <a:ext cx="6671193" cy="889154"/>
          </a:xfrm>
          <a:prstGeom prst="rect">
            <a:avLst/>
          </a:prstGeom>
          <a:noFill/>
          <a:ln w="19050">
            <a:noFill/>
          </a:ln>
        </p:spPr>
        <p:txBody>
          <a:bodyPr wrap="square">
            <a:spAutoFit/>
          </a:bodyPr>
          <a:lstStyle/>
          <a:p>
            <a:pPr algn="just">
              <a:lnSpc>
                <a:spcPct val="150000"/>
              </a:lnSpc>
              <a:defRPr/>
            </a:pPr>
            <a:r>
              <a:rPr lang="fr-FR" sz="1200">
                <a:solidFill>
                  <a:schemeClr val="accent6">
                    <a:lumMod val="75000"/>
                    <a:lumOff val="25000"/>
                  </a:schemeClr>
                </a:solidFill>
                <a:latin typeface="+mj-lt"/>
                <a:cs typeface="Calibri" pitchFamily="34" charset="0"/>
              </a:rPr>
              <a:t>L’encart « </a:t>
            </a:r>
            <a:r>
              <a:rPr lang="fr-FR" sz="1200" i="1">
                <a:solidFill>
                  <a:schemeClr val="accent6">
                    <a:lumMod val="75000"/>
                    <a:lumOff val="25000"/>
                  </a:schemeClr>
                </a:solidFill>
                <a:latin typeface="+mj-lt"/>
                <a:cs typeface="Calibri" pitchFamily="34" charset="0"/>
              </a:rPr>
              <a:t>Procès-Verbal (PV) »</a:t>
            </a:r>
            <a:r>
              <a:rPr lang="fr-FR" sz="1200">
                <a:solidFill>
                  <a:schemeClr val="accent6">
                    <a:lumMod val="75000"/>
                    <a:lumOff val="25000"/>
                  </a:schemeClr>
                </a:solidFill>
                <a:latin typeface="+mj-lt"/>
                <a:cs typeface="Calibri" pitchFamily="34" charset="0"/>
              </a:rPr>
              <a:t> permet la clôture de l’étude de manière numérique. </a:t>
            </a:r>
          </a:p>
          <a:p>
            <a:pPr algn="just">
              <a:lnSpc>
                <a:spcPct val="150000"/>
              </a:lnSpc>
              <a:defRPr/>
            </a:pPr>
            <a:r>
              <a:rPr lang="fr-FR" sz="1200">
                <a:solidFill>
                  <a:schemeClr val="accent6">
                    <a:lumMod val="75000"/>
                    <a:lumOff val="25000"/>
                  </a:schemeClr>
                </a:solidFill>
                <a:latin typeface="+mj-lt"/>
                <a:cs typeface="Calibri" pitchFamily="34" charset="0"/>
              </a:rPr>
              <a:t>Il apparaît dans la fiche étude une fois que les deux volets, AGGIR et PATHOS, sont validés.</a:t>
            </a:r>
          </a:p>
          <a:p>
            <a:pPr algn="just">
              <a:lnSpc>
                <a:spcPct val="150000"/>
              </a:lnSpc>
              <a:defRPr/>
            </a:pPr>
            <a:r>
              <a:rPr lang="fr-FR" sz="1200">
                <a:solidFill>
                  <a:schemeClr val="accent6">
                    <a:lumMod val="75000"/>
                    <a:lumOff val="25000"/>
                  </a:schemeClr>
                </a:solidFill>
                <a:latin typeface="+mj-lt"/>
                <a:cs typeface="Calibri" pitchFamily="34" charset="0"/>
              </a:rPr>
              <a:t>Vous avez la possibilité d’imprimer le PV, le signer et l’importer dans l’étude concernée.</a:t>
            </a:r>
          </a:p>
        </p:txBody>
      </p:sp>
      <p:sp>
        <p:nvSpPr>
          <p:cNvPr id="39" name="Rectangle 38">
            <a:extLst>
              <a:ext uri="{FF2B5EF4-FFF2-40B4-BE49-F238E27FC236}">
                <a16:creationId xmlns:a16="http://schemas.microsoft.com/office/drawing/2014/main" id="{4FAA5FA1-2D96-43D3-A327-3E6E1F8AA16C}"/>
              </a:ext>
            </a:extLst>
          </p:cNvPr>
          <p:cNvSpPr/>
          <p:nvPr/>
        </p:nvSpPr>
        <p:spPr>
          <a:xfrm>
            <a:off x="1898650" y="2215414"/>
            <a:ext cx="6752370" cy="889154"/>
          </a:xfrm>
          <a:prstGeom prst="rect">
            <a:avLst/>
          </a:prstGeom>
          <a:solidFill>
            <a:schemeClr val="bg1"/>
          </a:solidFill>
          <a:ln w="19050">
            <a:solidFill>
              <a:schemeClr val="tx1"/>
            </a:solidFill>
          </a:ln>
        </p:spPr>
        <p:txBody>
          <a:bodyPr wrap="square">
            <a:spAutoFit/>
          </a:bodyPr>
          <a:lstStyle/>
          <a:p>
            <a:pPr algn="just">
              <a:lnSpc>
                <a:spcPct val="150000"/>
              </a:lnSpc>
              <a:defRPr/>
            </a:pPr>
            <a:r>
              <a:rPr lang="fr-FR" sz="1200">
                <a:solidFill>
                  <a:srgbClr val="BFE10C"/>
                </a:solidFill>
                <a:latin typeface="+mj-lt"/>
                <a:cs typeface="Calibri" pitchFamily="34" charset="0"/>
                <a:sym typeface="Wingdings"/>
              </a:rPr>
              <a:t></a:t>
            </a:r>
            <a:r>
              <a:rPr lang="fr-FR" sz="1200">
                <a:solidFill>
                  <a:schemeClr val="accent1"/>
                </a:solidFill>
                <a:latin typeface="+mj-lt"/>
                <a:cs typeface="Calibri" pitchFamily="34" charset="0"/>
                <a:sym typeface="Wingdings"/>
              </a:rPr>
              <a:t> </a:t>
            </a:r>
            <a:r>
              <a:rPr lang="fr-FR" sz="1200">
                <a:latin typeface="+mj-lt"/>
                <a:cs typeface="Calibri" pitchFamily="34" charset="0"/>
                <a:sym typeface="Wingdings"/>
              </a:rPr>
              <a:t>Cliquer sur « Editer le PV ».</a:t>
            </a:r>
          </a:p>
          <a:p>
            <a:pPr marL="0" lvl="2" algn="just">
              <a:lnSpc>
                <a:spcPct val="150000"/>
              </a:lnSpc>
              <a:defRPr/>
            </a:pPr>
            <a:r>
              <a:rPr lang="fr-FR" sz="1200">
                <a:solidFill>
                  <a:srgbClr val="BFE10C"/>
                </a:solidFill>
                <a:latin typeface="+mj-lt"/>
                <a:cs typeface="Calibri" pitchFamily="34" charset="0"/>
                <a:sym typeface="Wingdings"/>
              </a:rPr>
              <a:t></a:t>
            </a:r>
            <a:r>
              <a:rPr lang="fr-FR" sz="1200">
                <a:solidFill>
                  <a:schemeClr val="accent1"/>
                </a:solidFill>
                <a:latin typeface="+mj-lt"/>
                <a:cs typeface="Calibri" pitchFamily="34" charset="0"/>
                <a:sym typeface="Wingdings"/>
              </a:rPr>
              <a:t> </a:t>
            </a:r>
            <a:r>
              <a:rPr lang="fr-FR" sz="1200">
                <a:cs typeface="Calibri" pitchFamily="34" charset="0"/>
                <a:sym typeface="Wingdings"/>
              </a:rPr>
              <a:t>Un document au format PDF apparaît à l’écran. </a:t>
            </a:r>
            <a:endParaRPr lang="fr-FR" sz="1200">
              <a:latin typeface="+mj-lt"/>
              <a:cs typeface="Calibri" pitchFamily="34" charset="0"/>
              <a:sym typeface="Wingdings"/>
            </a:endParaRPr>
          </a:p>
          <a:p>
            <a:pPr marL="0" lvl="2" algn="just">
              <a:lnSpc>
                <a:spcPct val="150000"/>
              </a:lnSpc>
              <a:defRPr/>
            </a:pPr>
            <a:r>
              <a:rPr lang="fr-FR" sz="1200">
                <a:solidFill>
                  <a:srgbClr val="BFE10C"/>
                </a:solidFill>
                <a:latin typeface="+mj-lt"/>
                <a:cs typeface="Calibri" pitchFamily="34" charset="0"/>
                <a:sym typeface="Wingdings"/>
              </a:rPr>
              <a:t></a:t>
            </a:r>
            <a:r>
              <a:rPr lang="fr-FR" sz="1200">
                <a:solidFill>
                  <a:schemeClr val="accent1"/>
                </a:solidFill>
                <a:latin typeface="+mj-lt"/>
                <a:cs typeface="Calibri" pitchFamily="34" charset="0"/>
                <a:sym typeface="Wingdings"/>
              </a:rPr>
              <a:t> </a:t>
            </a:r>
            <a:r>
              <a:rPr lang="fr-FR" sz="1200">
                <a:latin typeface="+mj-lt"/>
                <a:cs typeface="Calibri" pitchFamily="34" charset="0"/>
                <a:sym typeface="Wingdings"/>
              </a:rPr>
              <a:t>Imprimer le document et le signer.</a:t>
            </a:r>
            <a:endParaRPr lang="fr-FR" sz="1200">
              <a:latin typeface="+mj-lt"/>
              <a:cs typeface="Calibri" pitchFamily="34" charset="0"/>
            </a:endParaRPr>
          </a:p>
        </p:txBody>
      </p:sp>
      <p:sp>
        <p:nvSpPr>
          <p:cNvPr id="14" name="ZoneTexte 69">
            <a:hlinkClick r:id="rId6" action="ppaction://hlinksldjump"/>
            <a:extLst>
              <a:ext uri="{FF2B5EF4-FFF2-40B4-BE49-F238E27FC236}">
                <a16:creationId xmlns:a16="http://schemas.microsoft.com/office/drawing/2014/main" id="{0450DC2A-366A-4DF0-ACE6-A7B3BB50BA57}"/>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8"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85410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8" y="5871520"/>
            <a:ext cx="1836738"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Titre 1"/>
          <p:cNvSpPr txBox="1">
            <a:spLocks/>
          </p:cNvSpPr>
          <p:nvPr/>
        </p:nvSpPr>
        <p:spPr>
          <a:xfrm>
            <a:off x="2051050" y="260350"/>
            <a:ext cx="7092950"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j-lt"/>
                <a:cs typeface="+mn-cs"/>
              </a:rPr>
              <a:t>Déposer le PV signé</a:t>
            </a:r>
            <a:endParaRPr lang="fr-FR" sz="3200" b="1">
              <a:solidFill>
                <a:srgbClr val="00B050"/>
              </a:solidFill>
              <a:latin typeface="+mj-lt"/>
              <a:ea typeface="+mj-ea"/>
              <a:cs typeface="Calibri" pitchFamily="34" charset="0"/>
            </a:endParaRPr>
          </a:p>
        </p:txBody>
      </p:sp>
      <p:sp>
        <p:nvSpPr>
          <p:cNvPr id="7" name="Rectangle 6"/>
          <p:cNvSpPr/>
          <p:nvPr/>
        </p:nvSpPr>
        <p:spPr bwMode="gray">
          <a:xfrm>
            <a:off x="1588" y="1241403"/>
            <a:ext cx="1835150" cy="5307678"/>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latin typeface="+mj-lt"/>
                <a:cs typeface="Calibri" pitchFamily="34" charset="0"/>
              </a:rPr>
              <a:t>1.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rPr>
              <a:t>Bonnes pratiques</a:t>
            </a:r>
            <a:endParaRPr lang="fr-FR" sz="850" u="sng" kern="0">
              <a:solidFill>
                <a:schemeClr val="accent1"/>
              </a:solidFill>
              <a:latin typeface="+mj-lt"/>
              <a:cs typeface="Arial" panose="020B0604020202020204" pitchFamily="34" charset="0"/>
            </a:endParaRPr>
          </a:p>
          <a:p>
            <a:pPr indent="92075">
              <a:spcBef>
                <a:spcPts val="0"/>
              </a:spcBef>
              <a:spcAft>
                <a:spcPts val="0"/>
              </a:spcAft>
              <a:defRPr/>
            </a:pPr>
            <a:r>
              <a:rPr lang="fr-FR" sz="850">
                <a:latin typeface="+mj-lt"/>
                <a:cs typeface="Calibri" pitchFamily="34" charset="0"/>
              </a:rPr>
              <a:t>1.2 </a:t>
            </a:r>
            <a:r>
              <a:rPr lang="fr-FR" sz="850" u="sng" kern="0">
                <a:solidFill>
                  <a:schemeClr val="accent1"/>
                </a:solidFill>
                <a:latin typeface="+mj-lt"/>
                <a:cs typeface="Arial" panose="020B0604020202020204" pitchFamily="34" charset="0"/>
              </a:rPr>
              <a:t>Interface</a:t>
            </a:r>
            <a:endParaRPr lang="fr-FR" sz="850" u="sng">
              <a:solidFill>
                <a:schemeClr val="accent1"/>
              </a:solidFill>
              <a:latin typeface="+mj-lt"/>
              <a:cs typeface="Calibri" pitchFamily="34" charset="0"/>
            </a:endParaRPr>
          </a:p>
          <a:p>
            <a:pPr indent="92075">
              <a:spcBef>
                <a:spcPts val="0"/>
              </a:spcBef>
              <a:spcAft>
                <a:spcPts val="0"/>
              </a:spcAft>
              <a:defRPr/>
            </a:pPr>
            <a:r>
              <a:rPr lang="fr-FR" sz="850">
                <a:latin typeface="+mj-lt"/>
                <a:cs typeface="Calibri" pitchFamily="34" charset="0"/>
              </a:rPr>
              <a:t>1.3 </a:t>
            </a:r>
            <a:r>
              <a:rPr lang="fr-FR" sz="850" u="sng" kern="0">
                <a:solidFill>
                  <a:schemeClr val="accent1"/>
                </a:solidFill>
                <a:latin typeface="+mj-lt"/>
                <a:cs typeface="Arial" panose="020B0604020202020204" pitchFamily="34" charset="0"/>
              </a:rPr>
              <a:t>Tableau de bord</a:t>
            </a:r>
          </a:p>
          <a:p>
            <a:pPr>
              <a:spcBef>
                <a:spcPts val="0"/>
              </a:spcBef>
              <a:spcAft>
                <a:spcPts val="50"/>
              </a:spcAft>
              <a:defRPr/>
            </a:pPr>
            <a:r>
              <a:rPr lang="fr-FR" sz="850">
                <a:latin typeface="+mj-lt"/>
                <a:cs typeface="Calibri" pitchFamily="34" charset="0"/>
              </a:rPr>
              <a:t>2. Importer une étude</a:t>
            </a:r>
          </a:p>
          <a:p>
            <a:pPr marL="0" lvl="2" indent="92075">
              <a:spcBef>
                <a:spcPts val="0"/>
              </a:spcBef>
              <a:spcAft>
                <a:spcPts val="50"/>
              </a:spcAft>
              <a:defRPr/>
            </a:pPr>
            <a:r>
              <a:rPr lang="fr-FR" sz="850">
                <a:latin typeface="+mj-lt"/>
                <a:cs typeface="Arial" panose="020B0604020202020204" pitchFamily="34" charset="0"/>
              </a:rPr>
              <a:t>2.1 </a:t>
            </a:r>
            <a:r>
              <a:rPr lang="fr-FR" sz="850" u="sng" kern="0">
                <a:solidFill>
                  <a:schemeClr val="accent1"/>
                </a:solidFill>
                <a:latin typeface="+mj-lt"/>
                <a:cs typeface="Arial" panose="020B0604020202020204" pitchFamily="34" charset="0"/>
              </a:rPr>
              <a:t>Préparer l’import</a:t>
            </a:r>
            <a:endParaRPr lang="fr-FR" sz="850" u="sng">
              <a:solidFill>
                <a:schemeClr val="accent1"/>
              </a:solidFill>
              <a:latin typeface="+mj-lt"/>
              <a:cs typeface="Arial" panose="020B0604020202020204" pitchFamily="34" charset="0"/>
            </a:endParaRPr>
          </a:p>
          <a:p>
            <a:pPr marL="0" lvl="2" indent="92075">
              <a:spcBef>
                <a:spcPts val="0"/>
              </a:spcBef>
              <a:spcAft>
                <a:spcPts val="50"/>
              </a:spcAft>
              <a:defRPr/>
            </a:pPr>
            <a:r>
              <a:rPr lang="fr-FR" sz="850">
                <a:latin typeface="+mj-lt"/>
                <a:cs typeface="Calibri" pitchFamily="34" charset="0"/>
              </a:rPr>
              <a:t>2.2 </a:t>
            </a:r>
            <a:r>
              <a:rPr lang="fr-FR" sz="850" u="sng" kern="0">
                <a:solidFill>
                  <a:schemeClr val="accent1"/>
                </a:solidFill>
                <a:latin typeface="+mj-lt"/>
              </a:rPr>
              <a:t>Importer le fichier </a:t>
            </a:r>
          </a:p>
          <a:p>
            <a:pPr marL="0" lvl="2" indent="92075">
              <a:spcBef>
                <a:spcPts val="0"/>
              </a:spcBef>
              <a:spcAft>
                <a:spcPts val="50"/>
              </a:spcAft>
              <a:defRPr/>
            </a:pPr>
            <a:r>
              <a:rPr lang="fr-FR" sz="850" kern="0">
                <a:solidFill>
                  <a:srgbClr val="000000"/>
                </a:solidFill>
                <a:latin typeface="+mj-lt"/>
              </a:rPr>
              <a:t>2.3 </a:t>
            </a:r>
            <a:r>
              <a:rPr lang="fr-FR" sz="850" u="sng" kern="0">
                <a:solidFill>
                  <a:schemeClr val="accent1"/>
                </a:solidFill>
                <a:latin typeface="+mj-lt"/>
              </a:rPr>
              <a:t>Contrôler et finaliser l’import</a:t>
            </a:r>
          </a:p>
          <a:p>
            <a:pPr marL="0" lvl="2">
              <a:spcBef>
                <a:spcPts val="0"/>
              </a:spcBef>
              <a:spcAft>
                <a:spcPts val="50"/>
              </a:spcAft>
              <a:defRPr/>
            </a:pPr>
            <a:r>
              <a:rPr lang="fr-FR" sz="850">
                <a:latin typeface="+mj-lt"/>
                <a:cs typeface="Calibri" pitchFamily="34" charset="0"/>
              </a:rPr>
              <a:t>3. Saisir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3.1 </a:t>
            </a:r>
            <a:r>
              <a:rPr lang="fr-FR" sz="850" u="sng" kern="0">
                <a:solidFill>
                  <a:schemeClr val="accent1"/>
                </a:solidFill>
                <a:latin typeface="+mj-lt"/>
              </a:rPr>
              <a:t>Initialiser le service</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a:latin typeface="+mj-lt"/>
                <a:cs typeface="Calibri" pitchFamily="34" charset="0"/>
              </a:rPr>
              <a:t>3.2 </a:t>
            </a:r>
            <a:r>
              <a:rPr lang="fr-FR" sz="850" u="sng" kern="0">
                <a:solidFill>
                  <a:schemeClr val="accent1"/>
                </a:solidFill>
                <a:latin typeface="+mj-lt"/>
              </a:rPr>
              <a:t>Créer les fiches personnes</a:t>
            </a:r>
          </a:p>
          <a:p>
            <a:pPr marL="0" lvl="2" indent="92075">
              <a:spcBef>
                <a:spcPts val="0"/>
              </a:spcBef>
              <a:spcAft>
                <a:spcPts val="50"/>
              </a:spcAft>
              <a:defRPr/>
            </a:pPr>
            <a:r>
              <a:rPr lang="fr-FR" sz="850">
                <a:latin typeface="+mj-lt"/>
                <a:cs typeface="Calibri" pitchFamily="34" charset="0"/>
              </a:rPr>
              <a:t>3.3 </a:t>
            </a:r>
            <a:r>
              <a:rPr lang="fr-FR" sz="850" u="sng" kern="0">
                <a:solidFill>
                  <a:schemeClr val="accent1"/>
                </a:solidFill>
                <a:latin typeface="+mj-lt"/>
              </a:rPr>
              <a:t>Saisir le volet AGGIR</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a:latin typeface="+mj-lt"/>
                <a:cs typeface="Calibri" pitchFamily="34" charset="0"/>
              </a:rPr>
              <a:t>3.4 </a:t>
            </a:r>
            <a:r>
              <a:rPr lang="fr-FR" sz="850" u="sng" kern="0">
                <a:solidFill>
                  <a:schemeClr val="accent1"/>
                </a:solidFill>
                <a:latin typeface="+mj-lt"/>
              </a:rPr>
              <a:t>Saisir le volet PATHOS</a:t>
            </a:r>
            <a:r>
              <a:rPr lang="fr-FR" sz="850" u="sng" kern="0">
                <a:solidFill>
                  <a:schemeClr val="accent1"/>
                </a:solidFill>
                <a:latin typeface="+mj-lt"/>
                <a:cs typeface="+mn-cs"/>
                <a:hlinkClick r:id="rId2" action="ppaction://hlinksldjump"/>
              </a:rPr>
              <a:t> </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a:latin typeface="+mj-lt"/>
                <a:cs typeface="Calibri" pitchFamily="34" charset="0"/>
              </a:rPr>
              <a:t>3.5 </a:t>
            </a:r>
            <a:r>
              <a:rPr lang="fr-FR" sz="850" u="sng" kern="0">
                <a:solidFill>
                  <a:schemeClr val="accent1"/>
                </a:solidFill>
                <a:latin typeface="+mj-lt"/>
              </a:rPr>
              <a:t>Contrôler les volets</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a:latin typeface="+mj-lt"/>
                <a:cs typeface="Calibri" pitchFamily="34" charset="0"/>
              </a:rPr>
              <a:t>3.6 </a:t>
            </a:r>
            <a:r>
              <a:rPr lang="fr-FR" sz="850" u="sng" kern="0">
                <a:solidFill>
                  <a:schemeClr val="accent1"/>
                </a:solidFill>
                <a:latin typeface="+mj-lt"/>
              </a:rPr>
              <a:t>Finaliser l’étude</a:t>
            </a:r>
            <a:endParaRPr lang="fr-FR" sz="850" u="sng" kern="0">
              <a:solidFill>
                <a:schemeClr val="accent1"/>
              </a:solidFill>
              <a:latin typeface="+mj-lt"/>
              <a:cs typeface="+mn-cs"/>
            </a:endParaRPr>
          </a:p>
          <a:p>
            <a:pPr marL="0" lvl="2">
              <a:spcBef>
                <a:spcPts val="0"/>
              </a:spcBef>
              <a:spcAft>
                <a:spcPts val="50"/>
              </a:spcAft>
              <a:defRPr/>
            </a:pPr>
            <a:r>
              <a:rPr lang="fr-FR" sz="850">
                <a:latin typeface="+mj-lt"/>
                <a:cs typeface="Calibri" pitchFamily="34" charset="0"/>
              </a:rPr>
              <a:t>4. Valider une étude</a:t>
            </a:r>
            <a:endParaRPr lang="fr-FR" sz="850" kern="0">
              <a:solidFill>
                <a:srgbClr val="000000"/>
              </a:solidFill>
              <a:latin typeface="+mj-lt"/>
            </a:endParaRPr>
          </a:p>
          <a:p>
            <a:pPr marL="0" lvl="2" indent="92075">
              <a:spcBef>
                <a:spcPts val="0"/>
              </a:spcBef>
              <a:spcAft>
                <a:spcPts val="50"/>
              </a:spcAft>
              <a:defRPr/>
            </a:pPr>
            <a:r>
              <a:rPr lang="fr-FR" sz="850">
                <a:latin typeface="+mj-lt"/>
                <a:cs typeface="Calibri" pitchFamily="34" charset="0"/>
              </a:rPr>
              <a:t>4.1 </a:t>
            </a:r>
            <a:r>
              <a:rPr lang="fr-FR" sz="850" u="sng" kern="0">
                <a:solidFill>
                  <a:schemeClr val="accent1"/>
                </a:solidFill>
                <a:latin typeface="+mj-lt"/>
              </a:rPr>
              <a:t>Modifier le volet AGGIR</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u="sng" kern="0">
                <a:solidFill>
                  <a:schemeClr val="accent1"/>
                </a:solidFill>
                <a:latin typeface="+mj-lt"/>
              </a:rPr>
              <a:t>Modifier le volet PATHOS</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u="sng" kern="0">
                <a:solidFill>
                  <a:schemeClr val="accent1"/>
                </a:solidFill>
                <a:latin typeface="+mj-lt"/>
              </a:rPr>
              <a:t>Saisir une fiche argumentaire</a:t>
            </a: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u="sng" kern="0">
                <a:solidFill>
                  <a:schemeClr val="accent1"/>
                </a:solidFill>
                <a:latin typeface="+mj-lt"/>
              </a:rPr>
              <a:t>Signer les fiches validées</a:t>
            </a:r>
            <a:endParaRPr lang="fr-FR" sz="850" u="sng">
              <a:solidFill>
                <a:schemeClr val="accent1"/>
              </a:solidFill>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u="sng" kern="0">
                <a:solidFill>
                  <a:schemeClr val="accent1"/>
                </a:solidFill>
                <a:latin typeface="+mj-lt"/>
              </a:rPr>
              <a:t>Signer l’étude </a:t>
            </a: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u="sng" kern="0">
                <a:solidFill>
                  <a:schemeClr val="accent1"/>
                </a:solidFill>
                <a:latin typeface="+mj-lt"/>
              </a:rPr>
              <a:t>Ressaisir les volets AGGIR</a:t>
            </a: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u="sng" kern="0">
                <a:solidFill>
                  <a:schemeClr val="accent1"/>
                </a:solidFill>
                <a:latin typeface="+mj-lt"/>
              </a:rPr>
              <a:t>Signer les fiches validées</a:t>
            </a:r>
            <a:r>
              <a:rPr lang="fr-FR" sz="850" kern="0">
                <a:latin typeface="+mj-lt"/>
                <a:cs typeface="+mn-cs"/>
                <a:hlinkClick r:id="rId3" action="ppaction://hlinksldjump"/>
              </a:rPr>
              <a:t>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solidFill>
                  <a:srgbClr val="000000"/>
                </a:solidFill>
                <a:latin typeface="+mj-lt"/>
                <a:hlinkClick r:id="rId4" action="ppaction://hlinksldjump"/>
              </a:rPr>
              <a:t>Signer l’étude</a:t>
            </a:r>
            <a:endParaRPr lang="fr-FR" sz="850" kern="0">
              <a:solidFill>
                <a:srgbClr val="000000"/>
              </a:solidFill>
              <a:latin typeface="+mj-lt"/>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5"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6"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b="1">
                <a:cs typeface="Calibri" pitchFamily="34" charset="0"/>
              </a:rPr>
              <a:t>9.2 Déposer le PV signé</a:t>
            </a: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7" action="ppaction://hlinksldjump"/>
              </a:rPr>
              <a:t>É</a:t>
            </a:r>
            <a:r>
              <a:rPr lang="fr-FR" sz="850" u="sng" kern="0">
                <a:solidFill>
                  <a:schemeClr val="accent1"/>
                </a:solidFill>
                <a:hlinkClick r:id="rId7"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8" action="ppaction://hlinksldjump"/>
              </a:rPr>
              <a:t>Editer des bilans</a:t>
            </a:r>
            <a:endParaRPr lang="fr-FR" sz="850" kern="0">
              <a:cs typeface="Calibri" pitchFamily="34" charset="0"/>
            </a:endParaRPr>
          </a:p>
        </p:txBody>
      </p:sp>
      <p:pic>
        <p:nvPicPr>
          <p:cNvPr id="4100"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24510" t="58477" r="24749" b="27196"/>
          <a:stretch/>
        </p:blipFill>
        <p:spPr bwMode="auto">
          <a:xfrm>
            <a:off x="1925184" y="3782813"/>
            <a:ext cx="5255753" cy="83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10">
            <a:extLst>
              <a:ext uri="{28A0092B-C50C-407E-A947-70E740481C1C}">
                <a14:useLocalDpi xmlns:a14="http://schemas.microsoft.com/office/drawing/2010/main" val="0"/>
              </a:ext>
            </a:extLst>
          </a:blip>
          <a:srcRect l="24471" t="58289" r="25103" b="27743"/>
          <a:stretch/>
        </p:blipFill>
        <p:spPr bwMode="auto">
          <a:xfrm>
            <a:off x="1963081" y="5334609"/>
            <a:ext cx="5255735" cy="815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98039" y="3251188"/>
            <a:ext cx="2667028" cy="180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63751" y="4082014"/>
            <a:ext cx="504000" cy="1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087285" y="5967476"/>
            <a:ext cx="800101" cy="12057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a:cxnSpLocks/>
            <a:stCxn id="2" idx="3"/>
          </p:cNvCxnSpPr>
          <p:nvPr/>
        </p:nvCxnSpPr>
        <p:spPr>
          <a:xfrm>
            <a:off x="2567751" y="4154014"/>
            <a:ext cx="3730289" cy="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86737" y="4886324"/>
            <a:ext cx="347663" cy="10715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7731785" y="3812489"/>
            <a:ext cx="396000" cy="493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en angle 12"/>
          <p:cNvCxnSpPr>
            <a:cxnSpLocks/>
          </p:cNvCxnSpPr>
          <p:nvPr/>
        </p:nvCxnSpPr>
        <p:spPr>
          <a:xfrm rot="16200000" flipH="1">
            <a:off x="7855223" y="4380977"/>
            <a:ext cx="579911" cy="430784"/>
          </a:xfrm>
          <a:prstGeom prst="bentConnector3">
            <a:avLst>
              <a:gd name="adj1" fmla="val 4562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eur en angle 19"/>
          <p:cNvCxnSpPr>
            <a:cxnSpLocks/>
            <a:endCxn id="14" idx="0"/>
          </p:cNvCxnSpPr>
          <p:nvPr/>
        </p:nvCxnSpPr>
        <p:spPr>
          <a:xfrm rot="5400000">
            <a:off x="4954310" y="2524982"/>
            <a:ext cx="975520" cy="5909468"/>
          </a:xfrm>
          <a:prstGeom prst="bentConnector3">
            <a:avLst>
              <a:gd name="adj1" fmla="val 747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ZoneTexte 28">
            <a:extLst>
              <a:ext uri="{FF2B5EF4-FFF2-40B4-BE49-F238E27FC236}">
                <a16:creationId xmlns:a16="http://schemas.microsoft.com/office/drawing/2014/main" id="{D37515A9-4619-4BDB-9A62-D2AC18C6DA9B}"/>
              </a:ext>
            </a:extLst>
          </p:cNvPr>
          <p:cNvSpPr txBox="1"/>
          <p:nvPr/>
        </p:nvSpPr>
        <p:spPr>
          <a:xfrm>
            <a:off x="1834274" y="3779982"/>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8" name="ZoneTexte 48">
            <a:extLst>
              <a:ext uri="{FF2B5EF4-FFF2-40B4-BE49-F238E27FC236}">
                <a16:creationId xmlns:a16="http://schemas.microsoft.com/office/drawing/2014/main" id="{1F619FC2-6632-4D5E-983E-9ECBDF3466CE}"/>
              </a:ext>
            </a:extLst>
          </p:cNvPr>
          <p:cNvSpPr txBox="1"/>
          <p:nvPr/>
        </p:nvSpPr>
        <p:spPr>
          <a:xfrm>
            <a:off x="7862709" y="4759892"/>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9" name="ZoneTexte 54">
            <a:extLst>
              <a:ext uri="{FF2B5EF4-FFF2-40B4-BE49-F238E27FC236}">
                <a16:creationId xmlns:a16="http://schemas.microsoft.com/office/drawing/2014/main" id="{5EF86063-E42C-459B-AFE7-306B990AECF1}"/>
              </a:ext>
            </a:extLst>
          </p:cNvPr>
          <p:cNvSpPr txBox="1"/>
          <p:nvPr/>
        </p:nvSpPr>
        <p:spPr>
          <a:xfrm>
            <a:off x="1925184" y="5658429"/>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DA621DD6-F7E9-4A8D-83E4-A72F2E2D447F}"/>
              </a:ext>
            </a:extLst>
          </p:cNvPr>
          <p:cNvSpPr/>
          <p:nvPr/>
        </p:nvSpPr>
        <p:spPr>
          <a:xfrm>
            <a:off x="1968500" y="1348240"/>
            <a:ext cx="6996567" cy="461665"/>
          </a:xfrm>
          <a:prstGeom prst="rect">
            <a:avLst/>
          </a:prstGeom>
          <a:noFill/>
          <a:ln w="19050">
            <a:noFill/>
          </a:ln>
        </p:spPr>
        <p:txBody>
          <a:bodyPr wrap="square">
            <a:spAutoFit/>
          </a:bodyPr>
          <a:lstStyle/>
          <a:p>
            <a:pPr algn="just">
              <a:defRPr/>
            </a:pPr>
            <a:r>
              <a:rPr lang="fr-FR" sz="1200">
                <a:solidFill>
                  <a:schemeClr val="accent6">
                    <a:lumMod val="75000"/>
                    <a:lumOff val="25000"/>
                  </a:schemeClr>
                </a:solidFill>
                <a:latin typeface="+mj-lt"/>
                <a:cs typeface="Calibri" pitchFamily="34" charset="0"/>
              </a:rPr>
              <a:t>Une fois le PV signé, vous avez la possibilité de le déposer dans la fiche étude. </a:t>
            </a:r>
          </a:p>
          <a:p>
            <a:pPr algn="just">
              <a:defRPr/>
            </a:pPr>
            <a:r>
              <a:rPr lang="fr-FR" sz="1200">
                <a:solidFill>
                  <a:schemeClr val="accent6">
                    <a:lumMod val="75000"/>
                    <a:lumOff val="25000"/>
                  </a:schemeClr>
                </a:solidFill>
                <a:latin typeface="+mj-lt"/>
                <a:cs typeface="Calibri" pitchFamily="34" charset="0"/>
              </a:rPr>
              <a:t>Pour cela, il faudra scanner le PV signé au préalable.</a:t>
            </a:r>
          </a:p>
        </p:txBody>
      </p:sp>
      <p:sp>
        <p:nvSpPr>
          <p:cNvPr id="35" name="Rectangle 34">
            <a:extLst>
              <a:ext uri="{FF2B5EF4-FFF2-40B4-BE49-F238E27FC236}">
                <a16:creationId xmlns:a16="http://schemas.microsoft.com/office/drawing/2014/main" id="{2068173B-69F7-4A34-A3D5-105480AF77F2}"/>
              </a:ext>
            </a:extLst>
          </p:cNvPr>
          <p:cNvSpPr/>
          <p:nvPr/>
        </p:nvSpPr>
        <p:spPr>
          <a:xfrm>
            <a:off x="1968500" y="1976890"/>
            <a:ext cx="6996567" cy="1200329"/>
          </a:xfrm>
          <a:prstGeom prst="rect">
            <a:avLst/>
          </a:prstGeom>
          <a:noFill/>
          <a:ln w="19050">
            <a:solidFill>
              <a:schemeClr val="tx1"/>
            </a:solidFill>
          </a:ln>
        </p:spPr>
        <p:txBody>
          <a:bodyPr wrap="square">
            <a:spAutoFit/>
          </a:bodyPr>
          <a:lstStyle/>
          <a:p>
            <a:pPr algn="just">
              <a:defRPr/>
            </a:pPr>
            <a:r>
              <a:rPr lang="fr-FR" sz="1200">
                <a:solidFill>
                  <a:srgbClr val="BFE10C"/>
                </a:solidFill>
                <a:latin typeface="+mj-lt"/>
                <a:cs typeface="Calibri" pitchFamily="34" charset="0"/>
                <a:sym typeface="Wingdings"/>
              </a:rPr>
              <a:t> </a:t>
            </a:r>
            <a:r>
              <a:rPr lang="fr-FR" sz="1200">
                <a:latin typeface="+mj-lt"/>
                <a:cs typeface="Calibri" pitchFamily="34" charset="0"/>
                <a:sym typeface="Wingdings"/>
              </a:rPr>
              <a:t>Cliquer sur « </a:t>
            </a:r>
            <a:r>
              <a:rPr lang="fr-FR" sz="1200" i="1">
                <a:latin typeface="+mj-lt"/>
                <a:cs typeface="Calibri" pitchFamily="34" charset="0"/>
                <a:sym typeface="Wingdings"/>
              </a:rPr>
              <a:t>Choisir un fichier</a:t>
            </a:r>
            <a:r>
              <a:rPr lang="fr-FR" sz="1200">
                <a:latin typeface="+mj-lt"/>
                <a:cs typeface="Calibri" pitchFamily="34" charset="0"/>
                <a:sym typeface="Wingdings"/>
              </a:rPr>
              <a:t> ».</a:t>
            </a:r>
            <a:endParaRPr lang="fr-FR" sz="1200">
              <a:latin typeface="+mj-lt"/>
              <a:cs typeface="Calibri" pitchFamily="34" charset="0"/>
            </a:endParaRPr>
          </a:p>
          <a:p>
            <a:pPr marL="0" lvl="2" algn="just">
              <a:defRPr/>
            </a:pPr>
            <a:r>
              <a:rPr lang="fr-FR" sz="1200">
                <a:solidFill>
                  <a:srgbClr val="BFE10C"/>
                </a:solidFill>
                <a:latin typeface="+mj-lt"/>
                <a:cs typeface="Calibri" pitchFamily="34" charset="0"/>
                <a:sym typeface="Wingdings"/>
              </a:rPr>
              <a:t></a:t>
            </a:r>
            <a:r>
              <a:rPr lang="fr-FR" sz="1200">
                <a:latin typeface="+mj-lt"/>
                <a:cs typeface="Calibri" pitchFamily="34" charset="0"/>
                <a:sym typeface="Wingdings"/>
              </a:rPr>
              <a:t> Sélectionner le PV signé dans le navigateur de document. </a:t>
            </a:r>
          </a:p>
          <a:p>
            <a:pPr marL="0" lvl="2" algn="just">
              <a:defRPr/>
            </a:pPr>
            <a:r>
              <a:rPr lang="fr-FR" sz="1200">
                <a:solidFill>
                  <a:schemeClr val="accent1"/>
                </a:solidFill>
                <a:latin typeface="+mj-lt"/>
                <a:cs typeface="Calibri" pitchFamily="34" charset="0"/>
                <a:sym typeface="Wingdings"/>
              </a:rPr>
              <a:t>Une fois sélectionné, le nom (tronqué) du document doit apparaître à côté du bouton « </a:t>
            </a:r>
            <a:r>
              <a:rPr lang="fr-FR" sz="1200" i="1">
                <a:solidFill>
                  <a:schemeClr val="accent1"/>
                </a:solidFill>
                <a:latin typeface="+mj-lt"/>
                <a:cs typeface="Calibri" pitchFamily="34" charset="0"/>
                <a:sym typeface="Wingdings"/>
              </a:rPr>
              <a:t>Choisir un fichier </a:t>
            </a:r>
            <a:r>
              <a:rPr lang="fr-FR" sz="1200">
                <a:solidFill>
                  <a:schemeClr val="accent1"/>
                </a:solidFill>
                <a:latin typeface="+mj-lt"/>
                <a:cs typeface="Calibri" pitchFamily="34" charset="0"/>
                <a:sym typeface="Wingdings"/>
              </a:rPr>
              <a:t>»).</a:t>
            </a:r>
          </a:p>
          <a:p>
            <a:pPr marL="0" lvl="2" algn="just">
              <a:defRPr/>
            </a:pPr>
            <a:r>
              <a:rPr lang="fr-FR" sz="1200">
                <a:solidFill>
                  <a:srgbClr val="BFE10C"/>
                </a:solidFill>
                <a:latin typeface="+mj-lt"/>
                <a:cs typeface="Calibri" pitchFamily="34" charset="0"/>
                <a:sym typeface="Wingdings"/>
              </a:rPr>
              <a:t></a:t>
            </a:r>
            <a:r>
              <a:rPr lang="fr-FR" sz="1200">
                <a:latin typeface="+mj-lt"/>
                <a:cs typeface="Calibri" pitchFamily="34" charset="0"/>
                <a:sym typeface="Wingdings"/>
              </a:rPr>
              <a:t> Cliquer sur « </a:t>
            </a:r>
            <a:r>
              <a:rPr lang="fr-FR" sz="1200" i="1">
                <a:latin typeface="+mj-lt"/>
                <a:cs typeface="Calibri" pitchFamily="34" charset="0"/>
                <a:sym typeface="Wingdings"/>
              </a:rPr>
              <a:t>Déposer le PV signé</a:t>
            </a:r>
            <a:r>
              <a:rPr lang="fr-FR" sz="1200">
                <a:latin typeface="+mj-lt"/>
                <a:cs typeface="Calibri" pitchFamily="34" charset="0"/>
                <a:sym typeface="Wingdings"/>
              </a:rPr>
              <a:t> ».</a:t>
            </a:r>
            <a:endParaRPr lang="fr-FR" sz="1200">
              <a:solidFill>
                <a:schemeClr val="accent1"/>
              </a:solidFill>
              <a:latin typeface="+mj-lt"/>
              <a:cs typeface="Calibri" pitchFamily="34" charset="0"/>
              <a:sym typeface="Wingdings"/>
            </a:endParaRPr>
          </a:p>
          <a:p>
            <a:pPr marL="0" lvl="2" algn="just">
              <a:defRPr/>
            </a:pPr>
            <a:r>
              <a:rPr lang="fr-FR" sz="1200">
                <a:solidFill>
                  <a:schemeClr val="accent1"/>
                </a:solidFill>
                <a:latin typeface="+mj-lt"/>
                <a:cs typeface="Calibri" pitchFamily="34" charset="0"/>
                <a:sym typeface="Wingdings"/>
              </a:rPr>
              <a:t>Le PV signé scanné est maintenant enregistré dans la fiche étude.</a:t>
            </a:r>
            <a:endParaRPr lang="fr-FR" sz="1200">
              <a:solidFill>
                <a:schemeClr val="accent1"/>
              </a:solidFill>
              <a:latin typeface="+mj-lt"/>
              <a:cs typeface="Calibri" pitchFamily="34" charset="0"/>
            </a:endParaRPr>
          </a:p>
        </p:txBody>
      </p:sp>
      <p:sp>
        <p:nvSpPr>
          <p:cNvPr id="21" name="ZoneTexte 69">
            <a:hlinkClick r:id="rId12" action="ppaction://hlinksldjump"/>
            <a:extLst>
              <a:ext uri="{FF2B5EF4-FFF2-40B4-BE49-F238E27FC236}">
                <a16:creationId xmlns:a16="http://schemas.microsoft.com/office/drawing/2014/main" id="{A726FB4E-6C93-4FAC-BA17-568F09957B99}"/>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13"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144901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471" t="35009" r="24813" b="6437"/>
          <a:stretch/>
        </p:blipFill>
        <p:spPr bwMode="auto">
          <a:xfrm>
            <a:off x="2635747" y="3137740"/>
            <a:ext cx="5272967" cy="3410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0" y="6148348"/>
            <a:ext cx="1836738"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6" name="Titre 1"/>
          <p:cNvSpPr txBox="1">
            <a:spLocks/>
          </p:cNvSpPr>
          <p:nvPr/>
        </p:nvSpPr>
        <p:spPr>
          <a:xfrm>
            <a:off x="2051050" y="260350"/>
            <a:ext cx="7092950" cy="792163"/>
          </a:xfrm>
          <a:prstGeom prst="rect">
            <a:avLst/>
          </a:prstGeom>
        </p:spPr>
        <p:txBody>
          <a:bodyPr lIns="0" tIns="0" rIns="0" bIns="0" anchor="ctr">
            <a:normAutofit/>
          </a:bodyPr>
          <a:lstStyle/>
          <a:p>
            <a:pPr fontAlgn="auto">
              <a:lnSpc>
                <a:spcPct val="90000"/>
              </a:lnSpc>
              <a:spcAft>
                <a:spcPts val="0"/>
              </a:spcAft>
              <a:defRPr/>
            </a:pPr>
            <a:r>
              <a:rPr lang="fr-FR" sz="3200" b="1" kern="0">
                <a:solidFill>
                  <a:srgbClr val="000000"/>
                </a:solidFill>
                <a:latin typeface="+mj-lt"/>
                <a:cs typeface="+mn-cs"/>
              </a:rPr>
              <a:t>Éditer le tableau de bord</a:t>
            </a:r>
            <a:endParaRPr lang="fr-FR" sz="3200" b="1">
              <a:solidFill>
                <a:srgbClr val="00B050"/>
              </a:solidFill>
              <a:latin typeface="+mj-lt"/>
              <a:ea typeface="+mj-ea"/>
              <a:cs typeface="Calibri" pitchFamily="34" charset="0"/>
            </a:endParaRPr>
          </a:p>
        </p:txBody>
      </p:sp>
      <p:sp>
        <p:nvSpPr>
          <p:cNvPr id="21" name="Rectangle 20"/>
          <p:cNvSpPr/>
          <p:nvPr/>
        </p:nvSpPr>
        <p:spPr>
          <a:xfrm>
            <a:off x="2782524" y="3343958"/>
            <a:ext cx="1995422" cy="1230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23" name="Rectangle 22"/>
          <p:cNvSpPr/>
          <p:nvPr/>
        </p:nvSpPr>
        <p:spPr>
          <a:xfrm>
            <a:off x="5771356" y="6062664"/>
            <a:ext cx="972344" cy="1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29" name="Rectangle 28"/>
          <p:cNvSpPr/>
          <p:nvPr/>
        </p:nvSpPr>
        <p:spPr>
          <a:xfrm>
            <a:off x="2772998" y="4466019"/>
            <a:ext cx="108000" cy="1567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6" name="Rectangle 15"/>
          <p:cNvSpPr/>
          <p:nvPr/>
        </p:nvSpPr>
        <p:spPr bwMode="gray">
          <a:xfrm>
            <a:off x="1588" y="1241403"/>
            <a:ext cx="1835150" cy="5291202"/>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latin typeface="+mj-lt"/>
                <a:cs typeface="Calibri" pitchFamily="34" charset="0"/>
              </a:rPr>
              <a:t>1.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rPr>
              <a:t>Bonnes pratiques</a:t>
            </a:r>
            <a:endParaRPr lang="fr-FR" sz="850" u="sng" kern="0">
              <a:solidFill>
                <a:schemeClr val="accent1"/>
              </a:solidFill>
              <a:latin typeface="+mj-lt"/>
              <a:cs typeface="Arial" panose="020B0604020202020204" pitchFamily="34" charset="0"/>
            </a:endParaRPr>
          </a:p>
          <a:p>
            <a:pPr indent="92075">
              <a:spcBef>
                <a:spcPts val="0"/>
              </a:spcBef>
              <a:spcAft>
                <a:spcPts val="0"/>
              </a:spcAft>
              <a:defRPr/>
            </a:pPr>
            <a:r>
              <a:rPr lang="fr-FR" sz="850">
                <a:latin typeface="+mj-lt"/>
                <a:cs typeface="Calibri" pitchFamily="34" charset="0"/>
              </a:rPr>
              <a:t>1.2 </a:t>
            </a:r>
            <a:r>
              <a:rPr lang="fr-FR" sz="850" u="sng" kern="0">
                <a:solidFill>
                  <a:schemeClr val="accent1"/>
                </a:solidFill>
                <a:latin typeface="+mj-lt"/>
                <a:cs typeface="Arial" panose="020B0604020202020204" pitchFamily="34" charset="0"/>
              </a:rPr>
              <a:t>Interface</a:t>
            </a:r>
            <a:endParaRPr lang="fr-FR" sz="850" u="sng">
              <a:solidFill>
                <a:schemeClr val="accent1"/>
              </a:solidFill>
              <a:latin typeface="+mj-lt"/>
              <a:cs typeface="Calibri" pitchFamily="34" charset="0"/>
            </a:endParaRPr>
          </a:p>
          <a:p>
            <a:pPr indent="92075">
              <a:spcBef>
                <a:spcPts val="0"/>
              </a:spcBef>
              <a:spcAft>
                <a:spcPts val="0"/>
              </a:spcAft>
              <a:defRPr/>
            </a:pPr>
            <a:r>
              <a:rPr lang="fr-FR" sz="850">
                <a:latin typeface="+mj-lt"/>
                <a:cs typeface="Calibri" pitchFamily="34" charset="0"/>
              </a:rPr>
              <a:t>1.3 </a:t>
            </a:r>
            <a:r>
              <a:rPr lang="fr-FR" sz="850" u="sng" kern="0">
                <a:solidFill>
                  <a:schemeClr val="accent1"/>
                </a:solidFill>
                <a:latin typeface="+mj-lt"/>
                <a:cs typeface="Arial" panose="020B0604020202020204" pitchFamily="34" charset="0"/>
              </a:rPr>
              <a:t>Tableau de bord</a:t>
            </a:r>
          </a:p>
          <a:p>
            <a:pPr>
              <a:spcBef>
                <a:spcPts val="0"/>
              </a:spcBef>
              <a:spcAft>
                <a:spcPts val="50"/>
              </a:spcAft>
              <a:defRPr/>
            </a:pPr>
            <a:r>
              <a:rPr lang="fr-FR" sz="850">
                <a:latin typeface="+mj-lt"/>
                <a:cs typeface="Calibri" pitchFamily="34" charset="0"/>
              </a:rPr>
              <a:t>2. Importer une étude</a:t>
            </a:r>
          </a:p>
          <a:p>
            <a:pPr marL="0" lvl="2" indent="92075">
              <a:spcBef>
                <a:spcPts val="0"/>
              </a:spcBef>
              <a:spcAft>
                <a:spcPts val="50"/>
              </a:spcAft>
              <a:defRPr/>
            </a:pPr>
            <a:r>
              <a:rPr lang="fr-FR" sz="850">
                <a:latin typeface="+mj-lt"/>
                <a:cs typeface="Arial" panose="020B0604020202020204" pitchFamily="34" charset="0"/>
              </a:rPr>
              <a:t>2.1 </a:t>
            </a:r>
            <a:r>
              <a:rPr lang="fr-FR" sz="850" u="sng" kern="0">
                <a:solidFill>
                  <a:schemeClr val="accent1"/>
                </a:solidFill>
                <a:latin typeface="+mj-lt"/>
                <a:cs typeface="Arial" panose="020B0604020202020204" pitchFamily="34" charset="0"/>
              </a:rPr>
              <a:t>Préparer l’import</a:t>
            </a:r>
            <a:endParaRPr lang="fr-FR" sz="850" u="sng">
              <a:solidFill>
                <a:schemeClr val="accent1"/>
              </a:solidFill>
              <a:latin typeface="+mj-lt"/>
              <a:cs typeface="Arial" panose="020B0604020202020204" pitchFamily="34" charset="0"/>
            </a:endParaRPr>
          </a:p>
          <a:p>
            <a:pPr marL="0" lvl="2" indent="92075">
              <a:spcBef>
                <a:spcPts val="0"/>
              </a:spcBef>
              <a:spcAft>
                <a:spcPts val="50"/>
              </a:spcAft>
              <a:defRPr/>
            </a:pPr>
            <a:r>
              <a:rPr lang="fr-FR" sz="850">
                <a:latin typeface="+mj-lt"/>
                <a:cs typeface="Calibri" pitchFamily="34" charset="0"/>
              </a:rPr>
              <a:t>2.2 </a:t>
            </a:r>
            <a:r>
              <a:rPr lang="fr-FR" sz="850" u="sng" kern="0">
                <a:solidFill>
                  <a:schemeClr val="accent1"/>
                </a:solidFill>
                <a:latin typeface="+mj-lt"/>
              </a:rPr>
              <a:t>Importer le fichier </a:t>
            </a:r>
          </a:p>
          <a:p>
            <a:pPr marL="0" lvl="2" indent="92075">
              <a:spcBef>
                <a:spcPts val="0"/>
              </a:spcBef>
              <a:spcAft>
                <a:spcPts val="50"/>
              </a:spcAft>
              <a:defRPr/>
            </a:pPr>
            <a:r>
              <a:rPr lang="fr-FR" sz="850" kern="0">
                <a:solidFill>
                  <a:srgbClr val="000000"/>
                </a:solidFill>
                <a:latin typeface="+mj-lt"/>
              </a:rPr>
              <a:t>2.3 </a:t>
            </a:r>
            <a:r>
              <a:rPr lang="fr-FR" sz="850" u="sng" kern="0">
                <a:solidFill>
                  <a:schemeClr val="accent1"/>
                </a:solidFill>
                <a:latin typeface="+mj-lt"/>
              </a:rPr>
              <a:t>Contrôler et finaliser l’import</a:t>
            </a:r>
          </a:p>
          <a:p>
            <a:pPr marL="0" lvl="2">
              <a:spcBef>
                <a:spcPts val="0"/>
              </a:spcBef>
              <a:spcAft>
                <a:spcPts val="50"/>
              </a:spcAft>
              <a:defRPr/>
            </a:pPr>
            <a:r>
              <a:rPr lang="fr-FR" sz="850">
                <a:latin typeface="+mj-lt"/>
                <a:cs typeface="Calibri" pitchFamily="34" charset="0"/>
              </a:rPr>
              <a:t>3. Saisir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3.1 </a:t>
            </a:r>
            <a:r>
              <a:rPr lang="fr-FR" sz="850" u="sng" kern="0">
                <a:solidFill>
                  <a:schemeClr val="accent1"/>
                </a:solidFill>
                <a:latin typeface="+mj-lt"/>
              </a:rPr>
              <a:t>Initialiser le service</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a:latin typeface="+mj-lt"/>
                <a:cs typeface="Calibri" pitchFamily="34" charset="0"/>
              </a:rPr>
              <a:t>3.2 </a:t>
            </a:r>
            <a:r>
              <a:rPr lang="fr-FR" sz="850" u="sng" kern="0">
                <a:solidFill>
                  <a:schemeClr val="accent1"/>
                </a:solidFill>
                <a:latin typeface="+mj-lt"/>
              </a:rPr>
              <a:t>Créer les fiches personnes</a:t>
            </a:r>
          </a:p>
          <a:p>
            <a:pPr marL="0" lvl="2" indent="92075">
              <a:spcBef>
                <a:spcPts val="0"/>
              </a:spcBef>
              <a:spcAft>
                <a:spcPts val="50"/>
              </a:spcAft>
              <a:defRPr/>
            </a:pPr>
            <a:r>
              <a:rPr lang="fr-FR" sz="850">
                <a:latin typeface="+mj-lt"/>
                <a:cs typeface="Calibri" pitchFamily="34" charset="0"/>
              </a:rPr>
              <a:t>3.3 </a:t>
            </a:r>
            <a:r>
              <a:rPr lang="fr-FR" sz="850" u="sng" kern="0">
                <a:solidFill>
                  <a:schemeClr val="accent1"/>
                </a:solidFill>
                <a:latin typeface="+mj-lt"/>
              </a:rPr>
              <a:t>Saisir le volet AGGIR</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a:latin typeface="+mj-lt"/>
                <a:cs typeface="Calibri" pitchFamily="34" charset="0"/>
              </a:rPr>
              <a:t>3.4 </a:t>
            </a:r>
            <a:r>
              <a:rPr lang="fr-FR" sz="850" u="sng" kern="0">
                <a:solidFill>
                  <a:schemeClr val="accent1"/>
                </a:solidFill>
                <a:latin typeface="+mj-lt"/>
              </a:rPr>
              <a:t>Saisir le volet PATHOS</a:t>
            </a:r>
            <a:r>
              <a:rPr lang="fr-FR" sz="850" u="sng" kern="0">
                <a:solidFill>
                  <a:schemeClr val="accent1"/>
                </a:solidFill>
                <a:latin typeface="+mj-lt"/>
                <a:cs typeface="+mn-cs"/>
                <a:hlinkClick r:id="rId3" action="ppaction://hlinksldjump"/>
              </a:rPr>
              <a:t> </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a:latin typeface="+mj-lt"/>
                <a:cs typeface="Calibri" pitchFamily="34" charset="0"/>
              </a:rPr>
              <a:t>3.5 </a:t>
            </a:r>
            <a:r>
              <a:rPr lang="fr-FR" sz="850" u="sng" kern="0">
                <a:solidFill>
                  <a:schemeClr val="accent1"/>
                </a:solidFill>
                <a:latin typeface="+mj-lt"/>
              </a:rPr>
              <a:t>Contrôler les volets</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a:latin typeface="+mj-lt"/>
                <a:cs typeface="Calibri" pitchFamily="34" charset="0"/>
              </a:rPr>
              <a:t>3.6 </a:t>
            </a:r>
            <a:r>
              <a:rPr lang="fr-FR" sz="850" u="sng" kern="0">
                <a:solidFill>
                  <a:schemeClr val="accent1"/>
                </a:solidFill>
                <a:latin typeface="+mj-lt"/>
              </a:rPr>
              <a:t>Finaliser l’étude</a:t>
            </a:r>
            <a:endParaRPr lang="fr-FR" sz="850" u="sng" kern="0">
              <a:solidFill>
                <a:schemeClr val="accent1"/>
              </a:solidFill>
              <a:latin typeface="+mj-lt"/>
              <a:cs typeface="+mn-cs"/>
            </a:endParaRPr>
          </a:p>
          <a:p>
            <a:pPr marL="0" lvl="2">
              <a:spcBef>
                <a:spcPts val="0"/>
              </a:spcBef>
              <a:spcAft>
                <a:spcPts val="50"/>
              </a:spcAft>
              <a:defRPr/>
            </a:pPr>
            <a:r>
              <a:rPr lang="fr-FR" sz="850">
                <a:latin typeface="+mj-lt"/>
                <a:cs typeface="Calibri" pitchFamily="34" charset="0"/>
              </a:rPr>
              <a:t>4. Valider une étude</a:t>
            </a:r>
            <a:endParaRPr lang="fr-FR" sz="850" kern="0">
              <a:solidFill>
                <a:srgbClr val="000000"/>
              </a:solidFill>
              <a:latin typeface="+mj-lt"/>
            </a:endParaRPr>
          </a:p>
          <a:p>
            <a:pPr marL="0" lvl="2" indent="92075">
              <a:spcBef>
                <a:spcPts val="0"/>
              </a:spcBef>
              <a:spcAft>
                <a:spcPts val="50"/>
              </a:spcAft>
              <a:defRPr/>
            </a:pPr>
            <a:r>
              <a:rPr lang="fr-FR" sz="850">
                <a:latin typeface="+mj-lt"/>
                <a:cs typeface="Calibri" pitchFamily="34" charset="0"/>
              </a:rPr>
              <a:t>4.1 </a:t>
            </a:r>
            <a:r>
              <a:rPr lang="fr-FR" sz="850" u="sng" kern="0">
                <a:solidFill>
                  <a:schemeClr val="accent1"/>
                </a:solidFill>
                <a:latin typeface="+mj-lt"/>
              </a:rPr>
              <a:t>Modifier le volet AGGIR</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u="sng" kern="0">
                <a:solidFill>
                  <a:schemeClr val="accent1"/>
                </a:solidFill>
                <a:latin typeface="+mj-lt"/>
              </a:rPr>
              <a:t>Modifier le volet PATHOS</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u="sng" kern="0">
                <a:solidFill>
                  <a:schemeClr val="accent1"/>
                </a:solidFill>
                <a:latin typeface="+mj-lt"/>
              </a:rPr>
              <a:t>Saisir une fiche argumentaire</a:t>
            </a: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u="sng" kern="0">
                <a:solidFill>
                  <a:schemeClr val="accent1"/>
                </a:solidFill>
                <a:latin typeface="+mj-lt"/>
              </a:rPr>
              <a:t>Signer les fiches validées</a:t>
            </a:r>
            <a:endParaRPr lang="fr-FR" sz="850" u="sng">
              <a:solidFill>
                <a:schemeClr val="accent1"/>
              </a:solidFill>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u="sng" kern="0">
                <a:solidFill>
                  <a:schemeClr val="accent1"/>
                </a:solidFill>
                <a:latin typeface="+mj-lt"/>
              </a:rPr>
              <a:t>Signer l’étude </a:t>
            </a: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u="sng" kern="0">
                <a:solidFill>
                  <a:schemeClr val="accent1"/>
                </a:solidFill>
                <a:latin typeface="+mj-lt"/>
              </a:rPr>
              <a:t>Ressaisir les volets AGGIR</a:t>
            </a: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u="sng" kern="0">
                <a:solidFill>
                  <a:schemeClr val="accent1"/>
                </a:solidFill>
                <a:latin typeface="+mj-lt"/>
              </a:rPr>
              <a:t>Signer les fiches validées</a:t>
            </a:r>
            <a:r>
              <a:rPr lang="fr-FR" sz="850" kern="0">
                <a:latin typeface="+mj-lt"/>
                <a:cs typeface="+mn-cs"/>
                <a:hlinkClick r:id="rId4" action="ppaction://hlinksldjump"/>
              </a:rPr>
              <a:t>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solidFill>
                  <a:srgbClr val="000000"/>
                </a:solidFill>
                <a:latin typeface="+mj-lt"/>
                <a:hlinkClick r:id="rId5" action="ppaction://hlinksldjump"/>
              </a:rPr>
              <a:t>Signer l’étude</a:t>
            </a:r>
            <a:endParaRPr lang="fr-FR" sz="850" kern="0">
              <a:solidFill>
                <a:srgbClr val="000000"/>
              </a:solidFill>
              <a:latin typeface="+mj-lt"/>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6"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7"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8"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b="1">
                <a:cs typeface="Calibri" pitchFamily="34" charset="0"/>
              </a:rPr>
              <a:t>10.1 </a:t>
            </a:r>
            <a:r>
              <a:rPr lang="fr-FR" sz="850" b="1" kern="0">
                <a:latin typeface="Arial"/>
                <a:cs typeface="Arial"/>
              </a:rPr>
              <a:t>É</a:t>
            </a:r>
            <a:r>
              <a:rPr lang="fr-FR" sz="850" b="1" kern="0"/>
              <a:t>diter le tableau de bord</a:t>
            </a:r>
          </a:p>
          <a:p>
            <a:pPr marL="0" lvl="2" indent="92075">
              <a:spcBef>
                <a:spcPts val="0"/>
              </a:spcBef>
              <a:spcAft>
                <a:spcPts val="50"/>
              </a:spcAft>
              <a:defRPr/>
            </a:pPr>
            <a:r>
              <a:rPr lang="fr-FR" sz="850" kern="0"/>
              <a:t>10.2 </a:t>
            </a:r>
            <a:r>
              <a:rPr lang="fr-FR" sz="850" kern="0">
                <a:hlinkClick r:id="rId9" action="ppaction://hlinksldjump"/>
              </a:rPr>
              <a:t>Editer des bilans</a:t>
            </a:r>
            <a:endParaRPr lang="fr-FR" sz="850" kern="0">
              <a:cs typeface="Calibri" pitchFamily="34" charset="0"/>
            </a:endParaRPr>
          </a:p>
        </p:txBody>
      </p:sp>
      <p:sp>
        <p:nvSpPr>
          <p:cNvPr id="17" name="Rectangle 16"/>
          <p:cNvSpPr/>
          <p:nvPr/>
        </p:nvSpPr>
        <p:spPr>
          <a:xfrm>
            <a:off x="5257998" y="3343958"/>
            <a:ext cx="1656000" cy="1230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1" name="ZoneTexte 28">
            <a:extLst>
              <a:ext uri="{FF2B5EF4-FFF2-40B4-BE49-F238E27FC236}">
                <a16:creationId xmlns:a16="http://schemas.microsoft.com/office/drawing/2014/main" id="{005F2940-801C-4693-BC12-58243999A49D}"/>
              </a:ext>
            </a:extLst>
          </p:cNvPr>
          <p:cNvSpPr txBox="1"/>
          <p:nvPr/>
        </p:nvSpPr>
        <p:spPr>
          <a:xfrm>
            <a:off x="6866373" y="3455641"/>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12" name="ZoneTexte 48">
            <a:extLst>
              <a:ext uri="{FF2B5EF4-FFF2-40B4-BE49-F238E27FC236}">
                <a16:creationId xmlns:a16="http://schemas.microsoft.com/office/drawing/2014/main" id="{177583F7-6348-49FA-803D-CF01FA9D88AB}"/>
              </a:ext>
            </a:extLst>
          </p:cNvPr>
          <p:cNvSpPr txBox="1"/>
          <p:nvPr/>
        </p:nvSpPr>
        <p:spPr>
          <a:xfrm>
            <a:off x="5402600" y="5949998"/>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42B2BFD-81FB-4B77-8F18-109AB59429D0}"/>
              </a:ext>
            </a:extLst>
          </p:cNvPr>
          <p:cNvSpPr/>
          <p:nvPr/>
        </p:nvSpPr>
        <p:spPr>
          <a:xfrm>
            <a:off x="1923255" y="1314021"/>
            <a:ext cx="7072463" cy="461665"/>
          </a:xfrm>
          <a:prstGeom prst="rect">
            <a:avLst/>
          </a:prstGeom>
          <a:noFill/>
          <a:ln w="19050">
            <a:noFill/>
          </a:ln>
        </p:spPr>
        <p:txBody>
          <a:bodyPr wrap="square">
            <a:spAutoFit/>
          </a:bodyPr>
          <a:lstStyle/>
          <a:p>
            <a:pPr algn="just">
              <a:defRPr/>
            </a:pPr>
            <a:r>
              <a:rPr lang="fr-FR" sz="1200">
                <a:solidFill>
                  <a:schemeClr val="accent6">
                    <a:lumMod val="75000"/>
                    <a:lumOff val="25000"/>
                  </a:schemeClr>
                </a:solidFill>
                <a:latin typeface="+mj-lt"/>
                <a:cs typeface="Calibri" pitchFamily="34" charset="0"/>
              </a:rPr>
              <a:t>L’édition du tableau de bord est effectuée sur les résultats de recherche du tableau de bord.  Elle  peut également être effectuée sur une seule étude si elle est sélectionnée dans le tableau de bord</a:t>
            </a:r>
            <a:r>
              <a:rPr lang="fr-FR" sz="1200" i="1">
                <a:solidFill>
                  <a:schemeClr val="accent1"/>
                </a:solidFill>
                <a:latin typeface="+mj-lt"/>
                <a:cs typeface="Calibri" pitchFamily="34" charset="0"/>
                <a:sym typeface="Wingdings" pitchFamily="2" charset="2"/>
              </a:rPr>
              <a:t>.</a:t>
            </a:r>
            <a:endParaRPr lang="fr-FR" sz="1200">
              <a:solidFill>
                <a:schemeClr val="accent6">
                  <a:lumMod val="75000"/>
                  <a:lumOff val="25000"/>
                </a:schemeClr>
              </a:solidFill>
              <a:latin typeface="+mj-lt"/>
              <a:cs typeface="Calibri" pitchFamily="34" charset="0"/>
            </a:endParaRPr>
          </a:p>
        </p:txBody>
      </p:sp>
      <p:sp>
        <p:nvSpPr>
          <p:cNvPr id="33" name="Rectangle 32">
            <a:extLst>
              <a:ext uri="{FF2B5EF4-FFF2-40B4-BE49-F238E27FC236}">
                <a16:creationId xmlns:a16="http://schemas.microsoft.com/office/drawing/2014/main" id="{B60A9FE5-DEFD-4C8E-A5DE-3A52340F1B42}"/>
              </a:ext>
            </a:extLst>
          </p:cNvPr>
          <p:cNvSpPr/>
          <p:nvPr/>
        </p:nvSpPr>
        <p:spPr>
          <a:xfrm>
            <a:off x="2008980" y="1942671"/>
            <a:ext cx="6986737" cy="461665"/>
          </a:xfrm>
          <a:prstGeom prst="rect">
            <a:avLst/>
          </a:prstGeom>
          <a:noFill/>
          <a:ln w="19050">
            <a:solidFill>
              <a:schemeClr val="tx1"/>
            </a:solidFill>
          </a:ln>
        </p:spPr>
        <p:txBody>
          <a:bodyPr wrap="square">
            <a:spAutoFit/>
          </a:bodyPr>
          <a:lstStyle/>
          <a:p>
            <a:pPr algn="just">
              <a:defRPr/>
            </a:pPr>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a:t>
            </a:r>
            <a:r>
              <a:rPr lang="fr-FR" sz="1200">
                <a:latin typeface="+mj-lt"/>
                <a:cs typeface="Calibri" pitchFamily="34" charset="0"/>
              </a:rPr>
              <a:t> Sélectionner,  l’année ,  le statut des études à exporter puis cliquer sur « </a:t>
            </a:r>
            <a:r>
              <a:rPr lang="fr-FR" sz="1200" i="1">
                <a:latin typeface="+mj-lt"/>
                <a:cs typeface="Calibri" pitchFamily="34" charset="0"/>
              </a:rPr>
              <a:t>Rechercher</a:t>
            </a:r>
            <a:r>
              <a:rPr lang="fr-FR" sz="1200">
                <a:latin typeface="+mj-lt"/>
                <a:cs typeface="Calibri" pitchFamily="34" charset="0"/>
              </a:rPr>
              <a:t> » :</a:t>
            </a:r>
          </a:p>
          <a:p>
            <a:pPr algn="just">
              <a:defRPr/>
            </a:pPr>
            <a:r>
              <a:rPr lang="fr-FR" sz="1200">
                <a:solidFill>
                  <a:schemeClr val="accent1"/>
                </a:solidFill>
                <a:latin typeface="+mj-lt"/>
                <a:cs typeface="Calibri" pitchFamily="34" charset="0"/>
              </a:rPr>
              <a:t>La liste des études selon les critères sélectionnés s’affiche</a:t>
            </a:r>
          </a:p>
        </p:txBody>
      </p:sp>
      <p:sp>
        <p:nvSpPr>
          <p:cNvPr id="34" name="Rectangle 33">
            <a:extLst>
              <a:ext uri="{FF2B5EF4-FFF2-40B4-BE49-F238E27FC236}">
                <a16:creationId xmlns:a16="http://schemas.microsoft.com/office/drawing/2014/main" id="{0B4C0619-9640-4A9E-A0A8-74641B409E4E}"/>
              </a:ext>
            </a:extLst>
          </p:cNvPr>
          <p:cNvSpPr/>
          <p:nvPr/>
        </p:nvSpPr>
        <p:spPr>
          <a:xfrm>
            <a:off x="2008980" y="2533221"/>
            <a:ext cx="6986737" cy="461665"/>
          </a:xfrm>
          <a:prstGeom prst="rect">
            <a:avLst/>
          </a:prstGeom>
          <a:noFill/>
          <a:ln w="19050">
            <a:solidFill>
              <a:schemeClr val="tx1"/>
            </a:solidFill>
          </a:ln>
        </p:spPr>
        <p:txBody>
          <a:bodyPr wrap="square">
            <a:spAutoFit/>
          </a:bodyPr>
          <a:lstStyle/>
          <a:p>
            <a:pPr algn="just">
              <a:defRPr/>
            </a:pPr>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 </a:t>
            </a:r>
            <a:r>
              <a:rPr lang="fr-FR" sz="1200">
                <a:latin typeface="+mj-lt"/>
                <a:cs typeface="Calibri" pitchFamily="34" charset="0"/>
              </a:rPr>
              <a:t>Cliquer  sur le bouton « </a:t>
            </a:r>
            <a:r>
              <a:rPr lang="fr-FR" sz="1200" i="1">
                <a:latin typeface="+mj-lt"/>
                <a:cs typeface="Calibri" pitchFamily="34" charset="0"/>
              </a:rPr>
              <a:t>Éditer le tableau de bord </a:t>
            </a:r>
            <a:r>
              <a:rPr lang="fr-FR" sz="1200">
                <a:latin typeface="+mj-lt"/>
                <a:cs typeface="Calibri" pitchFamily="34" charset="0"/>
              </a:rPr>
              <a:t>»</a:t>
            </a:r>
          </a:p>
          <a:p>
            <a:pPr algn="just">
              <a:defRPr/>
            </a:pPr>
            <a:r>
              <a:rPr lang="fr-FR" sz="1200">
                <a:solidFill>
                  <a:schemeClr val="accent1"/>
                </a:solidFill>
                <a:latin typeface="+mj-lt"/>
                <a:cs typeface="Calibri" pitchFamily="34" charset="0"/>
                <a:sym typeface="Wingdings" pitchFamily="2" charset="2"/>
              </a:rPr>
              <a:t>La totalité de la liste est exportée ou une seule étude si le bouton radio a été coché</a:t>
            </a:r>
          </a:p>
        </p:txBody>
      </p:sp>
      <p:sp>
        <p:nvSpPr>
          <p:cNvPr id="15" name="ZoneTexte 69">
            <a:hlinkClick r:id="rId10" action="ppaction://hlinksldjump"/>
            <a:extLst>
              <a:ext uri="{FF2B5EF4-FFF2-40B4-BE49-F238E27FC236}">
                <a16:creationId xmlns:a16="http://schemas.microsoft.com/office/drawing/2014/main" id="{5DE50837-6BCC-4542-BA64-C36A3EEDE0A5}"/>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11" action="ppaction://hlinksldjump"/>
              </a:rPr>
              <a:t>Sommaire</a:t>
            </a:r>
            <a:endParaRPr lang="fr-FR" sz="1200">
              <a:latin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2435" t="54626" r="24813" b="6437"/>
          <a:stretch/>
        </p:blipFill>
        <p:spPr bwMode="auto">
          <a:xfrm>
            <a:off x="6094529" y="1687912"/>
            <a:ext cx="2985741" cy="286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0" y="6301049"/>
            <a:ext cx="1836738"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6"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a:latin typeface="+mj-lt"/>
                <a:ea typeface="+mj-ea"/>
                <a:cs typeface="Calibri" pitchFamily="34" charset="0"/>
              </a:rPr>
              <a:t>Editer des bilans </a:t>
            </a:r>
            <a:r>
              <a:rPr lang="fr-FR" sz="2000" b="1">
                <a:latin typeface="+mj-lt"/>
                <a:ea typeface="+mj-ea"/>
                <a:cs typeface="Calibri" pitchFamily="34" charset="0"/>
              </a:rPr>
              <a:t>(Niveau établissement)</a:t>
            </a:r>
            <a:endParaRPr lang="fr-FR" sz="2000" b="1">
              <a:solidFill>
                <a:srgbClr val="00B050"/>
              </a:solidFill>
              <a:latin typeface="+mj-lt"/>
              <a:ea typeface="+mj-ea"/>
              <a:cs typeface="Calibri" pitchFamily="34" charset="0"/>
            </a:endParaRPr>
          </a:p>
        </p:txBody>
      </p:sp>
      <p:sp>
        <p:nvSpPr>
          <p:cNvPr id="35" name="Rectangle 34"/>
          <p:cNvSpPr/>
          <p:nvPr/>
        </p:nvSpPr>
        <p:spPr>
          <a:xfrm>
            <a:off x="1979613" y="1302158"/>
            <a:ext cx="7056437" cy="287338"/>
          </a:xfrm>
          <a:prstGeom prst="rect">
            <a:avLst/>
          </a:prstGeom>
          <a:solidFill>
            <a:schemeClr val="accent5">
              <a:lumMod val="75000"/>
            </a:schemeClr>
          </a:solidFill>
          <a:ln w="12700">
            <a:noFill/>
          </a:ln>
        </p:spPr>
        <p:txBody>
          <a:bodyPr/>
          <a:lstStyle/>
          <a:p>
            <a:pPr algn="ctr">
              <a:defRPr/>
            </a:pPr>
            <a:r>
              <a:rPr lang="fr-FR" sz="1200">
                <a:latin typeface="+mj-lt"/>
                <a:cs typeface="Calibri" pitchFamily="34" charset="0"/>
              </a:rPr>
              <a:t>3 types de fiches synthétiques au format PDF peuvent être générées  depuis le tableau de bord :</a:t>
            </a:r>
          </a:p>
        </p:txBody>
      </p:sp>
      <p:sp>
        <p:nvSpPr>
          <p:cNvPr id="36" name="Rectangle 35"/>
          <p:cNvSpPr/>
          <p:nvPr/>
        </p:nvSpPr>
        <p:spPr>
          <a:xfrm>
            <a:off x="6383867" y="4149727"/>
            <a:ext cx="2468408" cy="18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7" name="Rectangle 16"/>
          <p:cNvSpPr/>
          <p:nvPr/>
        </p:nvSpPr>
        <p:spPr>
          <a:xfrm>
            <a:off x="1921949" y="4724400"/>
            <a:ext cx="7016105" cy="1296216"/>
          </a:xfrm>
          <a:prstGeom prst="rect">
            <a:avLst/>
          </a:prstGeom>
          <a:solidFill>
            <a:schemeClr val="bg1"/>
          </a:solidFill>
          <a:ln w="19050">
            <a:solidFill>
              <a:schemeClr val="tx1"/>
            </a:solidFill>
            <a:prstDash val="solid"/>
          </a:ln>
        </p:spPr>
        <p:txBody>
          <a:bodyPr/>
          <a:lstStyle/>
          <a:p>
            <a:pPr indent="90488" algn="just">
              <a:buFont typeface="Arial" pitchFamily="34" charset="0"/>
              <a:buChar char="•"/>
              <a:defRPr/>
            </a:pPr>
            <a:r>
              <a:rPr lang="fr-FR" sz="1200" b="1">
                <a:latin typeface="+mj-lt"/>
                <a:cs typeface="Calibri" pitchFamily="34" charset="0"/>
              </a:rPr>
              <a:t>Un bilan « multi-études »  : </a:t>
            </a:r>
          </a:p>
          <a:p>
            <a:pPr algn="just">
              <a:defRPr/>
            </a:pPr>
            <a:r>
              <a:rPr lang="fr-FR" sz="1200">
                <a:solidFill>
                  <a:schemeClr val="accent6">
                    <a:lumMod val="75000"/>
                    <a:lumOff val="25000"/>
                  </a:schemeClr>
                </a:solidFill>
                <a:latin typeface="+mj-lt"/>
                <a:cs typeface="Calibri" pitchFamily="34" charset="0"/>
              </a:rPr>
              <a:t>Il correspond aux études de l’année N-1 dont l’état est </a:t>
            </a:r>
          </a:p>
          <a:p>
            <a:pPr algn="just">
              <a:defRPr/>
            </a:pPr>
            <a:r>
              <a:rPr lang="fr-FR" sz="1200">
                <a:solidFill>
                  <a:schemeClr val="accent6">
                    <a:lumMod val="75000"/>
                    <a:lumOff val="25000"/>
                  </a:schemeClr>
                </a:solidFill>
                <a:latin typeface="+mj-lt"/>
                <a:cs typeface="Calibri" pitchFamily="34" charset="0"/>
              </a:rPr>
              <a:t>« Validée » et le statut « Clôturée ».</a:t>
            </a:r>
          </a:p>
          <a:p>
            <a:pPr algn="just">
              <a:defRPr/>
            </a:pPr>
            <a:endParaRPr lang="fr-FR" sz="1200">
              <a:solidFill>
                <a:schemeClr val="accent6">
                  <a:lumMod val="75000"/>
                  <a:lumOff val="25000"/>
                </a:schemeClr>
              </a:solidFill>
              <a:latin typeface="+mj-lt"/>
              <a:cs typeface="Calibri" pitchFamily="34" charset="0"/>
            </a:endParaRPr>
          </a:p>
          <a:p>
            <a:pPr marL="0" lvl="2" algn="just">
              <a:defRPr/>
            </a:pPr>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 </a:t>
            </a:r>
            <a:r>
              <a:rPr lang="fr-FR" sz="1200">
                <a:latin typeface="+mj-lt"/>
                <a:cs typeface="Calibri" pitchFamily="34" charset="0"/>
              </a:rPr>
              <a:t>Cliquer sur le bouton «Editer bilan en PDF » depuis le tableau de bord dans la zone [Bilan étude GALAAD]</a:t>
            </a:r>
            <a:endParaRPr lang="fr-FR" sz="1200">
              <a:solidFill>
                <a:schemeClr val="accent6">
                  <a:lumMod val="75000"/>
                  <a:lumOff val="25000"/>
                </a:schemeClr>
              </a:solidFill>
              <a:latin typeface="+mj-lt"/>
              <a:cs typeface="Calibri" pitchFamily="34" charset="0"/>
            </a:endParaRPr>
          </a:p>
        </p:txBody>
      </p:sp>
      <p:sp>
        <p:nvSpPr>
          <p:cNvPr id="23" name="Rectangle 22"/>
          <p:cNvSpPr/>
          <p:nvPr/>
        </p:nvSpPr>
        <p:spPr bwMode="gray">
          <a:xfrm>
            <a:off x="1588" y="1241402"/>
            <a:ext cx="1835150" cy="5324497"/>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latin typeface="+mj-lt"/>
                <a:cs typeface="Calibri" pitchFamily="34" charset="0"/>
              </a:rPr>
              <a:t>1.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rPr>
              <a:t>Bonnes pratiques</a:t>
            </a:r>
            <a:endParaRPr lang="fr-FR" sz="850" u="sng" kern="0">
              <a:solidFill>
                <a:schemeClr val="accent1"/>
              </a:solidFill>
              <a:latin typeface="+mj-lt"/>
              <a:cs typeface="Arial" panose="020B0604020202020204" pitchFamily="34" charset="0"/>
            </a:endParaRPr>
          </a:p>
          <a:p>
            <a:pPr indent="92075">
              <a:spcBef>
                <a:spcPts val="0"/>
              </a:spcBef>
              <a:spcAft>
                <a:spcPts val="0"/>
              </a:spcAft>
              <a:defRPr/>
            </a:pPr>
            <a:r>
              <a:rPr lang="fr-FR" sz="850">
                <a:latin typeface="+mj-lt"/>
                <a:cs typeface="Calibri" pitchFamily="34" charset="0"/>
              </a:rPr>
              <a:t>1.2 </a:t>
            </a:r>
            <a:r>
              <a:rPr lang="fr-FR" sz="850" u="sng" kern="0">
                <a:solidFill>
                  <a:schemeClr val="accent1"/>
                </a:solidFill>
                <a:latin typeface="+mj-lt"/>
                <a:cs typeface="Arial" panose="020B0604020202020204" pitchFamily="34" charset="0"/>
              </a:rPr>
              <a:t>Interface</a:t>
            </a:r>
            <a:endParaRPr lang="fr-FR" sz="850" u="sng">
              <a:solidFill>
                <a:schemeClr val="accent1"/>
              </a:solidFill>
              <a:latin typeface="+mj-lt"/>
              <a:cs typeface="Calibri" pitchFamily="34" charset="0"/>
            </a:endParaRPr>
          </a:p>
          <a:p>
            <a:pPr indent="92075">
              <a:spcBef>
                <a:spcPts val="0"/>
              </a:spcBef>
              <a:spcAft>
                <a:spcPts val="0"/>
              </a:spcAft>
              <a:defRPr/>
            </a:pPr>
            <a:r>
              <a:rPr lang="fr-FR" sz="850">
                <a:latin typeface="+mj-lt"/>
                <a:cs typeface="Calibri" pitchFamily="34" charset="0"/>
              </a:rPr>
              <a:t>1.3 </a:t>
            </a:r>
            <a:r>
              <a:rPr lang="fr-FR" sz="850" u="sng" kern="0">
                <a:solidFill>
                  <a:schemeClr val="accent1"/>
                </a:solidFill>
                <a:latin typeface="+mj-lt"/>
                <a:cs typeface="Arial" panose="020B0604020202020204" pitchFamily="34" charset="0"/>
              </a:rPr>
              <a:t>Tableau de bord</a:t>
            </a:r>
          </a:p>
          <a:p>
            <a:pPr>
              <a:spcBef>
                <a:spcPts val="0"/>
              </a:spcBef>
              <a:spcAft>
                <a:spcPts val="50"/>
              </a:spcAft>
              <a:defRPr/>
            </a:pPr>
            <a:r>
              <a:rPr lang="fr-FR" sz="850">
                <a:latin typeface="+mj-lt"/>
                <a:cs typeface="Calibri" pitchFamily="34" charset="0"/>
              </a:rPr>
              <a:t>2. Importer une étude</a:t>
            </a:r>
          </a:p>
          <a:p>
            <a:pPr marL="0" lvl="2" indent="92075">
              <a:spcBef>
                <a:spcPts val="0"/>
              </a:spcBef>
              <a:spcAft>
                <a:spcPts val="50"/>
              </a:spcAft>
              <a:defRPr/>
            </a:pPr>
            <a:r>
              <a:rPr lang="fr-FR" sz="850">
                <a:latin typeface="+mj-lt"/>
                <a:cs typeface="Arial" panose="020B0604020202020204" pitchFamily="34" charset="0"/>
              </a:rPr>
              <a:t>2.1 </a:t>
            </a:r>
            <a:r>
              <a:rPr lang="fr-FR" sz="850" u="sng" kern="0">
                <a:solidFill>
                  <a:schemeClr val="accent1"/>
                </a:solidFill>
                <a:latin typeface="+mj-lt"/>
                <a:cs typeface="Arial" panose="020B0604020202020204" pitchFamily="34" charset="0"/>
              </a:rPr>
              <a:t>Préparer l’import</a:t>
            </a:r>
            <a:endParaRPr lang="fr-FR" sz="850" u="sng">
              <a:solidFill>
                <a:schemeClr val="accent1"/>
              </a:solidFill>
              <a:latin typeface="+mj-lt"/>
              <a:cs typeface="Arial" panose="020B0604020202020204" pitchFamily="34" charset="0"/>
            </a:endParaRPr>
          </a:p>
          <a:p>
            <a:pPr marL="0" lvl="2" indent="92075">
              <a:spcBef>
                <a:spcPts val="0"/>
              </a:spcBef>
              <a:spcAft>
                <a:spcPts val="50"/>
              </a:spcAft>
              <a:defRPr/>
            </a:pPr>
            <a:r>
              <a:rPr lang="fr-FR" sz="850">
                <a:latin typeface="+mj-lt"/>
                <a:cs typeface="Calibri" pitchFamily="34" charset="0"/>
              </a:rPr>
              <a:t>2.2 </a:t>
            </a:r>
            <a:r>
              <a:rPr lang="fr-FR" sz="850" u="sng" kern="0">
                <a:solidFill>
                  <a:schemeClr val="accent1"/>
                </a:solidFill>
                <a:latin typeface="+mj-lt"/>
              </a:rPr>
              <a:t>Importer le fichier </a:t>
            </a:r>
          </a:p>
          <a:p>
            <a:pPr marL="0" lvl="2" indent="92075">
              <a:spcBef>
                <a:spcPts val="0"/>
              </a:spcBef>
              <a:spcAft>
                <a:spcPts val="50"/>
              </a:spcAft>
              <a:defRPr/>
            </a:pPr>
            <a:r>
              <a:rPr lang="fr-FR" sz="850" kern="0">
                <a:solidFill>
                  <a:srgbClr val="000000"/>
                </a:solidFill>
                <a:latin typeface="+mj-lt"/>
              </a:rPr>
              <a:t>2.3 </a:t>
            </a:r>
            <a:r>
              <a:rPr lang="fr-FR" sz="850" u="sng" kern="0">
                <a:solidFill>
                  <a:schemeClr val="accent1"/>
                </a:solidFill>
                <a:latin typeface="+mj-lt"/>
              </a:rPr>
              <a:t>Contrôler et finaliser l’import</a:t>
            </a:r>
          </a:p>
          <a:p>
            <a:pPr marL="0" lvl="2">
              <a:spcBef>
                <a:spcPts val="0"/>
              </a:spcBef>
              <a:spcAft>
                <a:spcPts val="50"/>
              </a:spcAft>
              <a:defRPr/>
            </a:pPr>
            <a:r>
              <a:rPr lang="fr-FR" sz="850">
                <a:latin typeface="+mj-lt"/>
                <a:cs typeface="Calibri" pitchFamily="34" charset="0"/>
              </a:rPr>
              <a:t>3. Saisir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3.1 </a:t>
            </a:r>
            <a:r>
              <a:rPr lang="fr-FR" sz="850" u="sng" kern="0">
                <a:solidFill>
                  <a:schemeClr val="accent1"/>
                </a:solidFill>
                <a:latin typeface="+mj-lt"/>
              </a:rPr>
              <a:t>Initialiser le service</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a:latin typeface="+mj-lt"/>
                <a:cs typeface="Calibri" pitchFamily="34" charset="0"/>
              </a:rPr>
              <a:t>3.2 </a:t>
            </a:r>
            <a:r>
              <a:rPr lang="fr-FR" sz="850" u="sng" kern="0">
                <a:solidFill>
                  <a:schemeClr val="accent1"/>
                </a:solidFill>
                <a:latin typeface="+mj-lt"/>
              </a:rPr>
              <a:t>Créer les fiches personnes</a:t>
            </a:r>
          </a:p>
          <a:p>
            <a:pPr marL="0" lvl="2" indent="92075">
              <a:spcBef>
                <a:spcPts val="0"/>
              </a:spcBef>
              <a:spcAft>
                <a:spcPts val="50"/>
              </a:spcAft>
              <a:defRPr/>
            </a:pPr>
            <a:r>
              <a:rPr lang="fr-FR" sz="850">
                <a:latin typeface="+mj-lt"/>
                <a:cs typeface="Calibri" pitchFamily="34" charset="0"/>
              </a:rPr>
              <a:t>3.3 </a:t>
            </a:r>
            <a:r>
              <a:rPr lang="fr-FR" sz="850" u="sng" kern="0">
                <a:solidFill>
                  <a:schemeClr val="accent1"/>
                </a:solidFill>
                <a:latin typeface="+mj-lt"/>
              </a:rPr>
              <a:t>Saisir le volet AGGIR</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a:latin typeface="+mj-lt"/>
                <a:cs typeface="Calibri" pitchFamily="34" charset="0"/>
              </a:rPr>
              <a:t>3.4 </a:t>
            </a:r>
            <a:r>
              <a:rPr lang="fr-FR" sz="850" u="sng" kern="0">
                <a:solidFill>
                  <a:schemeClr val="accent1"/>
                </a:solidFill>
                <a:latin typeface="+mj-lt"/>
              </a:rPr>
              <a:t>Saisir le volet PATHOS</a:t>
            </a:r>
            <a:r>
              <a:rPr lang="fr-FR" sz="850" u="sng" kern="0">
                <a:solidFill>
                  <a:schemeClr val="accent1"/>
                </a:solidFill>
                <a:latin typeface="+mj-lt"/>
                <a:cs typeface="+mn-cs"/>
                <a:hlinkClick r:id="rId3" action="ppaction://hlinksldjump"/>
              </a:rPr>
              <a:t> </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a:latin typeface="+mj-lt"/>
                <a:cs typeface="Calibri" pitchFamily="34" charset="0"/>
              </a:rPr>
              <a:t>3.5 </a:t>
            </a:r>
            <a:r>
              <a:rPr lang="fr-FR" sz="850" u="sng" kern="0">
                <a:solidFill>
                  <a:schemeClr val="accent1"/>
                </a:solidFill>
                <a:latin typeface="+mj-lt"/>
              </a:rPr>
              <a:t>Contrôler les volets</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a:latin typeface="+mj-lt"/>
                <a:cs typeface="Calibri" pitchFamily="34" charset="0"/>
              </a:rPr>
              <a:t>3.6 </a:t>
            </a:r>
            <a:r>
              <a:rPr lang="fr-FR" sz="850" u="sng" kern="0">
                <a:solidFill>
                  <a:schemeClr val="accent1"/>
                </a:solidFill>
                <a:latin typeface="+mj-lt"/>
              </a:rPr>
              <a:t>Finaliser l’étude</a:t>
            </a:r>
            <a:endParaRPr lang="fr-FR" sz="850" u="sng" kern="0">
              <a:solidFill>
                <a:schemeClr val="accent1"/>
              </a:solidFill>
              <a:latin typeface="+mj-lt"/>
              <a:cs typeface="+mn-cs"/>
            </a:endParaRPr>
          </a:p>
          <a:p>
            <a:pPr marL="0" lvl="2">
              <a:spcBef>
                <a:spcPts val="0"/>
              </a:spcBef>
              <a:spcAft>
                <a:spcPts val="50"/>
              </a:spcAft>
              <a:defRPr/>
            </a:pPr>
            <a:r>
              <a:rPr lang="fr-FR" sz="850">
                <a:latin typeface="+mj-lt"/>
                <a:cs typeface="Calibri" pitchFamily="34" charset="0"/>
              </a:rPr>
              <a:t>4. Valider une étude</a:t>
            </a:r>
            <a:endParaRPr lang="fr-FR" sz="850" kern="0">
              <a:solidFill>
                <a:srgbClr val="000000"/>
              </a:solidFill>
              <a:latin typeface="+mj-lt"/>
            </a:endParaRPr>
          </a:p>
          <a:p>
            <a:pPr marL="0" lvl="2" indent="92075">
              <a:spcBef>
                <a:spcPts val="0"/>
              </a:spcBef>
              <a:spcAft>
                <a:spcPts val="50"/>
              </a:spcAft>
              <a:defRPr/>
            </a:pPr>
            <a:r>
              <a:rPr lang="fr-FR" sz="850">
                <a:latin typeface="+mj-lt"/>
                <a:cs typeface="Calibri" pitchFamily="34" charset="0"/>
              </a:rPr>
              <a:t>4.1 </a:t>
            </a:r>
            <a:r>
              <a:rPr lang="fr-FR" sz="850" u="sng" kern="0">
                <a:solidFill>
                  <a:schemeClr val="accent1"/>
                </a:solidFill>
                <a:latin typeface="+mj-lt"/>
              </a:rPr>
              <a:t>Modifier le volet AGGIR</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u="sng" kern="0">
                <a:solidFill>
                  <a:schemeClr val="accent1"/>
                </a:solidFill>
                <a:latin typeface="+mj-lt"/>
              </a:rPr>
              <a:t>Modifier le volet PATHOS</a:t>
            </a:r>
            <a:endParaRPr lang="fr-FR" sz="850" u="sng">
              <a:solidFill>
                <a:schemeClr val="accent1"/>
              </a:solidFill>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u="sng" kern="0">
                <a:solidFill>
                  <a:schemeClr val="accent1"/>
                </a:solidFill>
                <a:latin typeface="+mj-lt"/>
              </a:rPr>
              <a:t>Saisir une fiche argumentaire</a:t>
            </a: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u="sng" kern="0">
                <a:solidFill>
                  <a:schemeClr val="accent1"/>
                </a:solidFill>
                <a:latin typeface="+mj-lt"/>
              </a:rPr>
              <a:t>Signer les fiches validées</a:t>
            </a:r>
            <a:endParaRPr lang="fr-FR" sz="850" u="sng">
              <a:solidFill>
                <a:schemeClr val="accent1"/>
              </a:solidFill>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u="sng" kern="0">
                <a:solidFill>
                  <a:schemeClr val="accent1"/>
                </a:solidFill>
                <a:latin typeface="+mj-lt"/>
              </a:rPr>
              <a:t>Signer l’étude </a:t>
            </a: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u="sng" kern="0">
                <a:solidFill>
                  <a:schemeClr val="accent1"/>
                </a:solidFill>
                <a:latin typeface="+mj-lt"/>
              </a:rPr>
              <a:t>Ressaisir les volets AGGIR</a:t>
            </a: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u="sng" kern="0">
                <a:solidFill>
                  <a:schemeClr val="accent1"/>
                </a:solidFill>
                <a:latin typeface="+mj-lt"/>
              </a:rPr>
              <a:t>Signer les fiches validées</a:t>
            </a:r>
            <a:r>
              <a:rPr lang="fr-FR" sz="850" kern="0">
                <a:latin typeface="+mj-lt"/>
                <a:cs typeface="+mn-cs"/>
                <a:hlinkClick r:id="rId4" action="ppaction://hlinksldjump"/>
              </a:rPr>
              <a:t>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solidFill>
                  <a:srgbClr val="000000"/>
                </a:solidFill>
                <a:latin typeface="+mj-lt"/>
                <a:hlinkClick r:id="rId5" action="ppaction://hlinksldjump"/>
              </a:rPr>
              <a:t>Signer l’étude</a:t>
            </a:r>
            <a:endParaRPr lang="fr-FR" sz="850" kern="0">
              <a:solidFill>
                <a:srgbClr val="000000"/>
              </a:solidFill>
              <a:latin typeface="+mj-lt"/>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6"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7"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8"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9" action="ppaction://hlinksldjump"/>
              </a:rPr>
              <a:t>É</a:t>
            </a:r>
            <a:r>
              <a:rPr lang="fr-FR" sz="850" u="sng" kern="0">
                <a:solidFill>
                  <a:schemeClr val="accent1"/>
                </a:solidFill>
                <a:hlinkClick r:id="rId9"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b="1" kern="0"/>
              <a:t>10.2 Editer des bilans</a:t>
            </a:r>
            <a:endParaRPr lang="fr-FR" sz="850" b="1" kern="0">
              <a:cs typeface="Calibri" pitchFamily="34" charset="0"/>
            </a:endParaRPr>
          </a:p>
        </p:txBody>
      </p:sp>
      <p:pic>
        <p:nvPicPr>
          <p:cNvPr id="5122"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564" t="10843" r="1121" b="6362"/>
          <a:stretch/>
        </p:blipFill>
        <p:spPr bwMode="auto">
          <a:xfrm>
            <a:off x="4023764" y="5907699"/>
            <a:ext cx="4876189" cy="679291"/>
          </a:xfrm>
          <a:prstGeom prst="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20" name="Rectangle 19"/>
          <p:cNvSpPr/>
          <p:nvPr/>
        </p:nvSpPr>
        <p:spPr>
          <a:xfrm>
            <a:off x="7950201" y="6247344"/>
            <a:ext cx="812800" cy="1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cxnSp>
        <p:nvCxnSpPr>
          <p:cNvPr id="9" name="Connecteur en angle 8"/>
          <p:cNvCxnSpPr>
            <a:cxnSpLocks/>
            <a:stCxn id="17" idx="3"/>
            <a:endCxn id="20" idx="0"/>
          </p:cNvCxnSpPr>
          <p:nvPr/>
        </p:nvCxnSpPr>
        <p:spPr>
          <a:xfrm flipH="1">
            <a:off x="8356601" y="5372508"/>
            <a:ext cx="581453" cy="874836"/>
          </a:xfrm>
          <a:prstGeom prst="bentConnector4">
            <a:avLst>
              <a:gd name="adj1" fmla="val -16017"/>
              <a:gd name="adj2" fmla="val 8704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ZoneTexte 28">
            <a:extLst>
              <a:ext uri="{FF2B5EF4-FFF2-40B4-BE49-F238E27FC236}">
                <a16:creationId xmlns:a16="http://schemas.microsoft.com/office/drawing/2014/main" id="{1DB822A6-363F-4A4F-9AE7-19340912CFF8}"/>
              </a:ext>
            </a:extLst>
          </p:cNvPr>
          <p:cNvSpPr txBox="1"/>
          <p:nvPr/>
        </p:nvSpPr>
        <p:spPr>
          <a:xfrm>
            <a:off x="5851688" y="1818460"/>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16" name="ZoneTexte 48">
            <a:extLst>
              <a:ext uri="{FF2B5EF4-FFF2-40B4-BE49-F238E27FC236}">
                <a16:creationId xmlns:a16="http://schemas.microsoft.com/office/drawing/2014/main" id="{F4BD81FA-FD9A-4312-B7F3-8417DE45FF6D}"/>
              </a:ext>
            </a:extLst>
          </p:cNvPr>
          <p:cNvSpPr txBox="1"/>
          <p:nvPr/>
        </p:nvSpPr>
        <p:spPr>
          <a:xfrm>
            <a:off x="6068734" y="4055061"/>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26" name="ZoneTexte 28">
            <a:extLst>
              <a:ext uri="{FF2B5EF4-FFF2-40B4-BE49-F238E27FC236}">
                <a16:creationId xmlns:a16="http://schemas.microsoft.com/office/drawing/2014/main" id="{D0F2F845-7E18-4E37-9BD4-099DCEEBA2BE}"/>
              </a:ext>
            </a:extLst>
          </p:cNvPr>
          <p:cNvSpPr txBox="1"/>
          <p:nvPr/>
        </p:nvSpPr>
        <p:spPr>
          <a:xfrm>
            <a:off x="7966751" y="5939319"/>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6186F2D4-1660-42D5-AE70-FA3DB62E4D10}"/>
              </a:ext>
            </a:extLst>
          </p:cNvPr>
          <p:cNvSpPr/>
          <p:nvPr/>
        </p:nvSpPr>
        <p:spPr>
          <a:xfrm>
            <a:off x="1921949" y="1687912"/>
            <a:ext cx="4034009" cy="1569660"/>
          </a:xfrm>
          <a:prstGeom prst="rect">
            <a:avLst/>
          </a:prstGeom>
          <a:solidFill>
            <a:schemeClr val="bg1"/>
          </a:solidFill>
          <a:ln w="19050">
            <a:noFill/>
            <a:prstDash val="solid"/>
          </a:ln>
        </p:spPr>
        <p:txBody>
          <a:bodyPr wrap="square">
            <a:spAutoFit/>
          </a:bodyPr>
          <a:lstStyle/>
          <a:p>
            <a:pPr indent="90488" algn="just">
              <a:buFont typeface="Arial" pitchFamily="34" charset="0"/>
              <a:buChar char="•"/>
              <a:defRPr/>
            </a:pPr>
            <a:r>
              <a:rPr lang="fr-FR" sz="1200" b="1">
                <a:latin typeface="+mj-lt"/>
                <a:cs typeface="Calibri" pitchFamily="34" charset="0"/>
              </a:rPr>
              <a:t>Un bilan « mono-étude »  : </a:t>
            </a:r>
          </a:p>
          <a:p>
            <a:pPr algn="just">
              <a:defRPr/>
            </a:pPr>
            <a:r>
              <a:rPr lang="fr-FR" sz="1200">
                <a:solidFill>
                  <a:schemeClr val="accent6">
                    <a:lumMod val="75000"/>
                    <a:lumOff val="25000"/>
                  </a:schemeClr>
                </a:solidFill>
                <a:latin typeface="+mj-lt"/>
                <a:cs typeface="Calibri" pitchFamily="34" charset="0"/>
              </a:rPr>
              <a:t>Il correspond à une étude dont l’état est « </a:t>
            </a:r>
            <a:r>
              <a:rPr lang="fr-FR" sz="1200" b="1" i="1">
                <a:solidFill>
                  <a:schemeClr val="accent6">
                    <a:lumMod val="75000"/>
                    <a:lumOff val="25000"/>
                  </a:schemeClr>
                </a:solidFill>
                <a:latin typeface="+mj-lt"/>
                <a:cs typeface="Calibri" pitchFamily="34" charset="0"/>
              </a:rPr>
              <a:t>Finalisée</a:t>
            </a:r>
            <a:r>
              <a:rPr lang="fr-FR" sz="1200">
                <a:solidFill>
                  <a:schemeClr val="accent6">
                    <a:lumMod val="75000"/>
                    <a:lumOff val="25000"/>
                  </a:schemeClr>
                </a:solidFill>
                <a:latin typeface="+mj-lt"/>
                <a:cs typeface="Calibri" pitchFamily="34" charset="0"/>
              </a:rPr>
              <a:t> », «</a:t>
            </a:r>
            <a:r>
              <a:rPr lang="fr-FR" sz="1200" b="1">
                <a:solidFill>
                  <a:schemeClr val="accent6">
                    <a:lumMod val="75000"/>
                    <a:lumOff val="25000"/>
                  </a:schemeClr>
                </a:solidFill>
                <a:latin typeface="+mj-lt"/>
                <a:cs typeface="Calibri" pitchFamily="34" charset="0"/>
              </a:rPr>
              <a:t> </a:t>
            </a:r>
            <a:r>
              <a:rPr lang="fr-FR" sz="1200" b="1" i="1">
                <a:solidFill>
                  <a:schemeClr val="accent6">
                    <a:lumMod val="75000"/>
                    <a:lumOff val="25000"/>
                  </a:schemeClr>
                </a:solidFill>
                <a:latin typeface="+mj-lt"/>
                <a:cs typeface="Calibri" pitchFamily="34" charset="0"/>
              </a:rPr>
              <a:t>En validation</a:t>
            </a:r>
            <a:r>
              <a:rPr lang="fr-FR" sz="1200">
                <a:solidFill>
                  <a:schemeClr val="accent6">
                    <a:lumMod val="75000"/>
                    <a:lumOff val="25000"/>
                  </a:schemeClr>
                </a:solidFill>
                <a:latin typeface="+mj-lt"/>
                <a:cs typeface="Calibri" pitchFamily="34" charset="0"/>
              </a:rPr>
              <a:t> », « </a:t>
            </a:r>
            <a:r>
              <a:rPr lang="fr-FR" sz="1200" b="1" i="1">
                <a:solidFill>
                  <a:schemeClr val="accent6">
                    <a:lumMod val="75000"/>
                    <a:lumOff val="25000"/>
                  </a:schemeClr>
                </a:solidFill>
                <a:latin typeface="+mj-lt"/>
                <a:cs typeface="Calibri" pitchFamily="34" charset="0"/>
              </a:rPr>
              <a:t>En commission</a:t>
            </a:r>
            <a:r>
              <a:rPr lang="fr-FR" sz="1200">
                <a:solidFill>
                  <a:schemeClr val="accent6">
                    <a:lumMod val="75000"/>
                    <a:lumOff val="25000"/>
                  </a:schemeClr>
                </a:solidFill>
                <a:latin typeface="+mj-lt"/>
                <a:cs typeface="Calibri" pitchFamily="34" charset="0"/>
              </a:rPr>
              <a:t> », « </a:t>
            </a:r>
            <a:r>
              <a:rPr lang="fr-FR" sz="1200" b="1" i="1">
                <a:solidFill>
                  <a:schemeClr val="accent6">
                    <a:lumMod val="75000"/>
                    <a:lumOff val="25000"/>
                  </a:schemeClr>
                </a:solidFill>
                <a:latin typeface="+mj-lt"/>
                <a:cs typeface="Calibri" pitchFamily="34" charset="0"/>
              </a:rPr>
              <a:t>Validée</a:t>
            </a:r>
            <a:r>
              <a:rPr lang="fr-FR" sz="1200">
                <a:solidFill>
                  <a:schemeClr val="accent6">
                    <a:lumMod val="75000"/>
                    <a:lumOff val="25000"/>
                  </a:schemeClr>
                </a:solidFill>
                <a:latin typeface="+mj-lt"/>
                <a:cs typeface="Calibri" pitchFamily="34" charset="0"/>
              </a:rPr>
              <a:t> ». </a:t>
            </a:r>
          </a:p>
          <a:p>
            <a:pPr algn="just">
              <a:defRPr/>
            </a:pPr>
            <a:endParaRPr lang="fr-FR" sz="1200">
              <a:solidFill>
                <a:schemeClr val="accent6">
                  <a:lumMod val="75000"/>
                  <a:lumOff val="25000"/>
                </a:schemeClr>
              </a:solidFill>
              <a:latin typeface="+mj-lt"/>
              <a:cs typeface="Calibri" pitchFamily="34" charset="0"/>
            </a:endParaRPr>
          </a:p>
          <a:p>
            <a:pPr indent="90488" algn="just">
              <a:buFont typeface="Arial" pitchFamily="34" charset="0"/>
              <a:buChar char="•"/>
              <a:defRPr/>
            </a:pPr>
            <a:r>
              <a:rPr lang="fr-FR" sz="1200" b="1">
                <a:latin typeface="+mj-lt"/>
                <a:cs typeface="Calibri" pitchFamily="34" charset="0"/>
              </a:rPr>
              <a:t>Un tableau de contingence par effectif : </a:t>
            </a:r>
          </a:p>
          <a:p>
            <a:pPr algn="just">
              <a:defRPr/>
            </a:pPr>
            <a:r>
              <a:rPr lang="fr-FR" sz="1200">
                <a:solidFill>
                  <a:schemeClr val="accent6">
                    <a:lumMod val="75000"/>
                    <a:lumOff val="25000"/>
                  </a:schemeClr>
                </a:solidFill>
                <a:latin typeface="+mj-lt"/>
                <a:cs typeface="Calibri" pitchFamily="34" charset="0"/>
              </a:rPr>
              <a:t>Il synthétise les données par effectif sur une étude dont l’état est « Finalisée » ou « En validation » ou « En commission » ou « Validée ».</a:t>
            </a:r>
          </a:p>
        </p:txBody>
      </p:sp>
      <p:sp>
        <p:nvSpPr>
          <p:cNvPr id="43" name="Rectangle 42">
            <a:extLst>
              <a:ext uri="{FF2B5EF4-FFF2-40B4-BE49-F238E27FC236}">
                <a16:creationId xmlns:a16="http://schemas.microsoft.com/office/drawing/2014/main" id="{5CB1B167-234E-4174-A8BC-93F5EAE3F10D}"/>
              </a:ext>
            </a:extLst>
          </p:cNvPr>
          <p:cNvSpPr/>
          <p:nvPr/>
        </p:nvSpPr>
        <p:spPr>
          <a:xfrm>
            <a:off x="1921949" y="3333807"/>
            <a:ext cx="4034009" cy="1200329"/>
          </a:xfrm>
          <a:prstGeom prst="rect">
            <a:avLst/>
          </a:prstGeom>
          <a:solidFill>
            <a:schemeClr val="bg1"/>
          </a:solidFill>
          <a:ln w="19050">
            <a:solidFill>
              <a:schemeClr val="tx1"/>
            </a:solidFill>
            <a:prstDash val="solid"/>
          </a:ln>
        </p:spPr>
        <p:txBody>
          <a:bodyPr wrap="square">
            <a:spAutoFit/>
          </a:bodyPr>
          <a:lstStyle/>
          <a:p>
            <a:pPr marL="0" lvl="2" algn="just">
              <a:defRPr/>
            </a:pPr>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 </a:t>
            </a:r>
            <a:r>
              <a:rPr lang="fr-FR" sz="1200">
                <a:latin typeface="+mj-lt"/>
                <a:cs typeface="Calibri" pitchFamily="34" charset="0"/>
                <a:sym typeface="Wingdings" pitchFamily="2" charset="2"/>
              </a:rPr>
              <a:t>Sélectionner l’étude dans la liste des études du tableau de bord  en cochant la case correspondante dans la colonne de gauche</a:t>
            </a:r>
          </a:p>
          <a:p>
            <a:pPr marL="0" lvl="2" algn="just">
              <a:defRPr/>
            </a:pPr>
            <a:r>
              <a:rPr lang="fr-FR" sz="1200">
                <a:solidFill>
                  <a:schemeClr val="accent1"/>
                </a:solidFill>
                <a:latin typeface="+mj-lt"/>
                <a:cs typeface="Calibri" pitchFamily="34" charset="0"/>
              </a:rPr>
              <a:t>Les boutons  « </a:t>
            </a:r>
            <a:r>
              <a:rPr lang="fr-FR" sz="1200" i="1">
                <a:solidFill>
                  <a:schemeClr val="accent1"/>
                </a:solidFill>
                <a:latin typeface="+mj-lt"/>
                <a:cs typeface="Calibri" pitchFamily="34" charset="0"/>
              </a:rPr>
              <a:t>Editer un bilan</a:t>
            </a:r>
            <a:r>
              <a:rPr lang="fr-FR" sz="1200">
                <a:solidFill>
                  <a:schemeClr val="accent1"/>
                </a:solidFill>
                <a:latin typeface="+mj-lt"/>
                <a:cs typeface="Calibri" pitchFamily="34" charset="0"/>
              </a:rPr>
              <a:t> » « Imprimer les FP » ou « </a:t>
            </a:r>
            <a:r>
              <a:rPr lang="fr-FR" sz="1200" i="1">
                <a:solidFill>
                  <a:schemeClr val="accent1"/>
                </a:solidFill>
                <a:latin typeface="+mj-lt"/>
                <a:cs typeface="Calibri" pitchFamily="34" charset="0"/>
              </a:rPr>
              <a:t>Contingence </a:t>
            </a:r>
            <a:r>
              <a:rPr lang="fr-FR" sz="1200">
                <a:solidFill>
                  <a:schemeClr val="accent1"/>
                </a:solidFill>
                <a:latin typeface="+mj-lt"/>
                <a:cs typeface="Calibri" pitchFamily="34" charset="0"/>
              </a:rPr>
              <a:t>» deviennent actifs</a:t>
            </a:r>
            <a:endParaRPr lang="fr-FR" sz="1200">
              <a:latin typeface="+mj-lt"/>
              <a:cs typeface="Calibri" pitchFamily="34" charset="0"/>
            </a:endParaRPr>
          </a:p>
          <a:p>
            <a:pPr marL="0" lvl="2" algn="just">
              <a:defRPr/>
            </a:pPr>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 </a:t>
            </a:r>
            <a:r>
              <a:rPr lang="fr-FR" sz="1200">
                <a:latin typeface="+mj-lt"/>
                <a:cs typeface="Calibri" pitchFamily="34" charset="0"/>
              </a:rPr>
              <a:t>Cliquer sur le bouton correspondant</a:t>
            </a:r>
            <a:endParaRPr lang="fr-FR" sz="1200" i="1">
              <a:solidFill>
                <a:schemeClr val="accent1"/>
              </a:solidFill>
              <a:latin typeface="+mj-lt"/>
              <a:cs typeface="Calibri" pitchFamily="34" charset="0"/>
            </a:endParaRPr>
          </a:p>
        </p:txBody>
      </p:sp>
      <p:sp>
        <p:nvSpPr>
          <p:cNvPr id="18" name="ZoneTexte 69">
            <a:hlinkClick r:id="rId11" action="ppaction://hlinksldjump"/>
            <a:extLst>
              <a:ext uri="{FF2B5EF4-FFF2-40B4-BE49-F238E27FC236}">
                <a16:creationId xmlns:a16="http://schemas.microsoft.com/office/drawing/2014/main" id="{B1CB89B8-BA21-4CC7-AE1E-751CDAC1D86E}"/>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12" action="ppaction://hlinksldjump"/>
              </a:rPr>
              <a:t>Sommaire</a:t>
            </a:r>
            <a:endParaRPr lang="fr-FR" sz="1200">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1403350" y="333375"/>
            <a:ext cx="7416800" cy="574675"/>
          </a:xfrm>
          <a:prstGeom prst="rect">
            <a:avLst/>
          </a:prstGeom>
        </p:spPr>
        <p:txBody>
          <a:bodyPr lIns="0" tIns="0" rIns="0" bIns="0">
            <a:normAutofit fontScale="92500"/>
          </a:bodyPr>
          <a:lstStyle/>
          <a:p>
            <a:pPr fontAlgn="auto">
              <a:lnSpc>
                <a:spcPct val="90000"/>
              </a:lnSpc>
              <a:spcAft>
                <a:spcPts val="0"/>
              </a:spcAft>
              <a:defRPr/>
            </a:pPr>
            <a:r>
              <a:rPr lang="fr-FR" sz="3200" b="1">
                <a:latin typeface="Arial" panose="020B0604020202020204" pitchFamily="34" charset="0"/>
                <a:ea typeface="+mj-ea"/>
                <a:cs typeface="Arial" panose="020B0604020202020204" pitchFamily="34" charset="0"/>
              </a:rPr>
              <a:t>Guide utilisateur | </a:t>
            </a:r>
            <a:r>
              <a:rPr lang="fr-FR" sz="3200">
                <a:solidFill>
                  <a:schemeClr val="bg1">
                    <a:lumMod val="75000"/>
                  </a:schemeClr>
                </a:solidFill>
                <a:latin typeface="Arial" panose="020B0604020202020204" pitchFamily="34" charset="0"/>
                <a:ea typeface="+mj-ea"/>
                <a:cs typeface="Arial" panose="020B0604020202020204" pitchFamily="34" charset="0"/>
              </a:rPr>
              <a:t>Médecin coordonnateur</a:t>
            </a:r>
          </a:p>
          <a:p>
            <a:pPr fontAlgn="auto">
              <a:lnSpc>
                <a:spcPct val="90000"/>
              </a:lnSpc>
              <a:spcAft>
                <a:spcPts val="0"/>
              </a:spcAft>
              <a:defRPr/>
            </a:pPr>
            <a:endParaRPr lang="fr-FR" sz="3200" b="1">
              <a:solidFill>
                <a:schemeClr val="accent1">
                  <a:lumMod val="75000"/>
                </a:schemeClr>
              </a:solidFill>
              <a:latin typeface="Arial" panose="020B0604020202020204" pitchFamily="34" charset="0"/>
              <a:ea typeface="+mj-ea"/>
              <a:cs typeface="Arial" panose="020B0604020202020204" pitchFamily="34" charset="0"/>
            </a:endParaRPr>
          </a:p>
        </p:txBody>
      </p:sp>
      <p:sp>
        <p:nvSpPr>
          <p:cNvPr id="12291" name="Sous-titre 26"/>
          <p:cNvSpPr>
            <a:spLocks noGrp="1"/>
          </p:cNvSpPr>
          <p:nvPr>
            <p:ph type="subTitle" idx="1"/>
          </p:nvPr>
        </p:nvSpPr>
        <p:spPr>
          <a:xfrm>
            <a:off x="395288" y="1365250"/>
            <a:ext cx="1873250" cy="1055688"/>
          </a:xfrm>
        </p:spPr>
        <p:txBody>
          <a:bodyPr/>
          <a:lstStyle/>
          <a:p>
            <a:pPr algn="l"/>
            <a:r>
              <a:rPr lang="fr-FR" altLang="fr-FR">
                <a:latin typeface="Arial" panose="020B0604020202020204" pitchFamily="34" charset="0"/>
                <a:cs typeface="Arial" panose="020B0604020202020204" pitchFamily="34" charset="0"/>
              </a:rPr>
              <a:t>Sommaire</a:t>
            </a:r>
          </a:p>
        </p:txBody>
      </p:sp>
      <p:grpSp>
        <p:nvGrpSpPr>
          <p:cNvPr id="12292" name="Groupe 18"/>
          <p:cNvGrpSpPr>
            <a:grpSpLocks/>
          </p:cNvGrpSpPr>
          <p:nvPr/>
        </p:nvGrpSpPr>
        <p:grpSpPr bwMode="auto">
          <a:xfrm>
            <a:off x="2768600" y="1375817"/>
            <a:ext cx="6128267" cy="5012281"/>
            <a:chOff x="2768962" y="1330697"/>
            <a:chExt cx="5049851" cy="5012143"/>
          </a:xfrm>
        </p:grpSpPr>
        <p:grpSp>
          <p:nvGrpSpPr>
            <p:cNvPr id="12293" name="Groupe 3"/>
            <p:cNvGrpSpPr>
              <a:grpSpLocks/>
            </p:cNvGrpSpPr>
            <p:nvPr/>
          </p:nvGrpSpPr>
          <p:grpSpPr bwMode="auto">
            <a:xfrm>
              <a:off x="2771599" y="1330697"/>
              <a:ext cx="5043599" cy="505357"/>
              <a:chOff x="2333875" y="1474714"/>
              <a:chExt cx="5043599" cy="505357"/>
            </a:xfrm>
          </p:grpSpPr>
          <p:sp>
            <p:nvSpPr>
              <p:cNvPr id="29" name="Rectangle 28"/>
              <p:cNvSpPr/>
              <p:nvPr/>
            </p:nvSpPr>
            <p:spPr bwMode="gray">
              <a:xfrm>
                <a:off x="2333875" y="1474714"/>
                <a:ext cx="2446130" cy="222244"/>
              </a:xfrm>
              <a:prstGeom prst="rect">
                <a:avLst/>
              </a:prstGeom>
              <a:solidFill>
                <a:schemeClr val="accent5">
                  <a:lumMod val="75000"/>
                </a:schemeClr>
              </a:solidFill>
              <a:ln w="9525" algn="ctr">
                <a:noFill/>
                <a:miter lim="800000"/>
                <a:headEnd/>
                <a:tailEnd/>
              </a:ln>
              <a:effectLst/>
            </p:spPr>
            <p:txBody>
              <a:bodyPr lIns="108000" tIns="0" rIns="108000" bIns="0" anchor="ctr">
                <a:spAutoFit/>
              </a:bodyPr>
              <a:lstStyle/>
              <a:p>
                <a:pPr>
                  <a:spcAft>
                    <a:spcPts val="100"/>
                  </a:spcAft>
                  <a:defRPr/>
                </a:pPr>
                <a:r>
                  <a:rPr lang="fr-FR" sz="1400" b="1">
                    <a:solidFill>
                      <a:schemeClr val="bg1"/>
                    </a:solidFill>
                    <a:latin typeface="Arial" panose="020B0604020202020204" pitchFamily="34" charset="0"/>
                    <a:cs typeface="Arial" panose="020B0604020202020204" pitchFamily="34" charset="0"/>
                  </a:rPr>
                  <a:t>1. GALAAD</a:t>
                </a:r>
                <a:endParaRPr lang="fr-FR" sz="1200">
                  <a:solidFill>
                    <a:schemeClr val="bg1"/>
                  </a:solidFill>
                  <a:latin typeface="Arial" panose="020B0604020202020204" pitchFamily="34" charset="0"/>
                  <a:cs typeface="Arial" panose="020B0604020202020204" pitchFamily="34" charset="0"/>
                </a:endParaRPr>
              </a:p>
            </p:txBody>
          </p:sp>
          <p:sp>
            <p:nvSpPr>
              <p:cNvPr id="30" name="Rectangle 29"/>
              <p:cNvSpPr/>
              <p:nvPr/>
            </p:nvSpPr>
            <p:spPr bwMode="gray">
              <a:xfrm>
                <a:off x="4785305" y="1484785"/>
                <a:ext cx="2592169" cy="495286"/>
              </a:xfrm>
              <a:prstGeom prst="rect">
                <a:avLst/>
              </a:prstGeom>
              <a:noFill/>
              <a:ln w="9525" algn="ctr">
                <a:noFill/>
                <a:miter lim="800000"/>
                <a:headEnd/>
                <a:tailEnd/>
              </a:ln>
              <a:effectLst/>
            </p:spPr>
            <p:txBody>
              <a:bodyPr lIns="108000" tIns="0" rIns="108000" bIns="0" anchor="ctr"/>
              <a:lstStyle/>
              <a:p>
                <a:pPr indent="92075">
                  <a:spcBef>
                    <a:spcPts val="0"/>
                  </a:spcBef>
                  <a:spcAft>
                    <a:spcPts val="0"/>
                  </a:spcAft>
                  <a:defRPr/>
                </a:pPr>
                <a:r>
                  <a:rPr lang="fr-FR" sz="1000">
                    <a:latin typeface="Arial" panose="020B0604020202020204" pitchFamily="34" charset="0"/>
                    <a:cs typeface="Arial" panose="020B0604020202020204" pitchFamily="34" charset="0"/>
                  </a:rPr>
                  <a:t>1.1 </a:t>
                </a:r>
                <a:r>
                  <a:rPr lang="fr-FR" sz="1000" u="sng" kern="0">
                    <a:latin typeface="Arial" panose="020B0604020202020204" pitchFamily="34" charset="0"/>
                    <a:cs typeface="Arial" panose="020B0604020202020204" pitchFamily="34" charset="0"/>
                  </a:rPr>
                  <a:t>Bonnes pratiques</a:t>
                </a:r>
                <a:endParaRPr lang="fr-FR" sz="1000" u="sng">
                  <a:latin typeface="Arial" panose="020B0604020202020204" pitchFamily="34" charset="0"/>
                  <a:cs typeface="Arial" panose="020B0604020202020204" pitchFamily="34" charset="0"/>
                </a:endParaRPr>
              </a:p>
              <a:p>
                <a:pPr indent="92075">
                  <a:spcBef>
                    <a:spcPts val="0"/>
                  </a:spcBef>
                  <a:spcAft>
                    <a:spcPts val="0"/>
                  </a:spcAft>
                  <a:defRPr/>
                </a:pPr>
                <a:r>
                  <a:rPr lang="fr-FR" sz="1000">
                    <a:latin typeface="Arial" panose="020B0604020202020204" pitchFamily="34" charset="0"/>
                    <a:cs typeface="Arial" panose="020B0604020202020204" pitchFamily="34" charset="0"/>
                  </a:rPr>
                  <a:t>1.2 </a:t>
                </a:r>
                <a:r>
                  <a:rPr lang="fr-FR" sz="1000" kern="0">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Interface</a:t>
                </a:r>
                <a:endParaRPr lang="fr-FR" sz="1000">
                  <a:latin typeface="Arial" panose="020B0604020202020204" pitchFamily="34" charset="0"/>
                  <a:cs typeface="Arial" panose="020B0604020202020204" pitchFamily="34" charset="0"/>
                </a:endParaRPr>
              </a:p>
              <a:p>
                <a:pPr indent="92075">
                  <a:spcBef>
                    <a:spcPts val="0"/>
                  </a:spcBef>
                  <a:spcAft>
                    <a:spcPts val="0"/>
                  </a:spcAft>
                  <a:defRPr/>
                </a:pPr>
                <a:r>
                  <a:rPr lang="fr-FR" sz="1000">
                    <a:latin typeface="Arial" panose="020B0604020202020204" pitchFamily="34" charset="0"/>
                    <a:cs typeface="Arial" panose="020B0604020202020204" pitchFamily="34" charset="0"/>
                  </a:rPr>
                  <a:t>1.3 </a:t>
                </a:r>
                <a:r>
                  <a:rPr lang="fr-FR" sz="1000" kern="0">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Tableau de bord</a:t>
                </a:r>
                <a:endParaRPr lang="fr-FR" sz="1000" kern="0">
                  <a:latin typeface="Arial" panose="020B0604020202020204" pitchFamily="34" charset="0"/>
                  <a:cs typeface="Arial" panose="020B0604020202020204" pitchFamily="34" charset="0"/>
                </a:endParaRPr>
              </a:p>
            </p:txBody>
          </p:sp>
          <p:cxnSp>
            <p:nvCxnSpPr>
              <p:cNvPr id="3" name="Connecteur droit 2"/>
              <p:cNvCxnSpPr/>
              <p:nvPr/>
            </p:nvCxnSpPr>
            <p:spPr>
              <a:xfrm>
                <a:off x="2339175" y="1484785"/>
                <a:ext cx="503829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2294" name="Groupe 4"/>
            <p:cNvGrpSpPr>
              <a:grpSpLocks/>
            </p:cNvGrpSpPr>
            <p:nvPr/>
          </p:nvGrpSpPr>
          <p:grpSpPr bwMode="auto">
            <a:xfrm>
              <a:off x="2771599" y="1841708"/>
              <a:ext cx="5043599" cy="578530"/>
              <a:chOff x="2333875" y="1996920"/>
              <a:chExt cx="5043599" cy="578530"/>
            </a:xfrm>
          </p:grpSpPr>
          <p:sp>
            <p:nvSpPr>
              <p:cNvPr id="31" name="Rectangle 30"/>
              <p:cNvSpPr/>
              <p:nvPr/>
            </p:nvSpPr>
            <p:spPr bwMode="gray">
              <a:xfrm>
                <a:off x="4785305" y="2011903"/>
                <a:ext cx="2592169" cy="563547"/>
              </a:xfrm>
              <a:prstGeom prst="rect">
                <a:avLst/>
              </a:prstGeom>
              <a:noFill/>
              <a:ln w="9525" algn="ctr">
                <a:noFill/>
                <a:miter lim="800000"/>
                <a:headEnd/>
                <a:tailEnd/>
              </a:ln>
              <a:effectLst/>
            </p:spPr>
            <p:txBody>
              <a:bodyPr lIns="108000" tIns="0" rIns="108000" bIns="0" anchor="ctr"/>
              <a:lstStyle/>
              <a:p>
                <a:pPr marL="0" lvl="2" indent="92075">
                  <a:spcBef>
                    <a:spcPts val="100"/>
                  </a:spcBef>
                  <a:spcAft>
                    <a:spcPts val="100"/>
                  </a:spcAft>
                  <a:defRPr/>
                </a:pPr>
                <a:r>
                  <a:rPr lang="fr-FR" sz="1000">
                    <a:latin typeface="Arial" panose="020B0604020202020204" pitchFamily="34" charset="0"/>
                    <a:cs typeface="Arial" panose="020B0604020202020204" pitchFamily="34" charset="0"/>
                  </a:rPr>
                  <a:t>2.1 </a:t>
                </a:r>
                <a:r>
                  <a:rPr lang="fr-FR" sz="1000" kern="0">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Préparer l’import</a:t>
                </a:r>
                <a:endParaRPr lang="fr-FR" sz="1000">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a:latin typeface="Arial" panose="020B0604020202020204" pitchFamily="34" charset="0"/>
                    <a:cs typeface="Arial" panose="020B0604020202020204" pitchFamily="34" charset="0"/>
                  </a:rPr>
                  <a:t>2.2 </a:t>
                </a:r>
                <a:r>
                  <a:rPr lang="fr-FR" sz="1000" kern="0">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Importer le fichier </a:t>
                </a:r>
                <a:endParaRPr lang="fr-FR" sz="1000" kern="0">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kern="0">
                    <a:latin typeface="Arial" panose="020B0604020202020204" pitchFamily="34" charset="0"/>
                    <a:cs typeface="Arial" panose="020B0604020202020204" pitchFamily="34" charset="0"/>
                  </a:rPr>
                  <a:t>2.3 </a:t>
                </a:r>
                <a:r>
                  <a:rPr lang="fr-FR" sz="1000" kern="0">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Contrôler et finaliser l’import</a:t>
                </a:r>
                <a:endParaRPr lang="fr-FR" sz="1000" kern="0">
                  <a:latin typeface="Arial" panose="020B0604020202020204" pitchFamily="34" charset="0"/>
                  <a:cs typeface="Arial" panose="020B0604020202020204" pitchFamily="34" charset="0"/>
                </a:endParaRPr>
              </a:p>
            </p:txBody>
          </p:sp>
          <p:sp>
            <p:nvSpPr>
              <p:cNvPr id="39" name="Rectangle 38"/>
              <p:cNvSpPr/>
              <p:nvPr/>
            </p:nvSpPr>
            <p:spPr bwMode="gray">
              <a:xfrm>
                <a:off x="2333875" y="1996920"/>
                <a:ext cx="2446130" cy="214307"/>
              </a:xfrm>
              <a:prstGeom prst="rect">
                <a:avLst/>
              </a:prstGeom>
              <a:solidFill>
                <a:schemeClr val="accent5">
                  <a:lumMod val="75000"/>
                </a:schemeClr>
              </a:solidFill>
              <a:ln w="9525" algn="ctr">
                <a:noFill/>
                <a:miter lim="800000"/>
                <a:headEnd/>
                <a:tailEnd/>
              </a:ln>
              <a:effectLst/>
            </p:spPr>
            <p:txBody>
              <a:bodyPr lIns="108000" tIns="0" rIns="108000" bIns="0" anchor="ctr">
                <a:spAutoFit/>
              </a:bodyPr>
              <a:lstStyle/>
              <a:p>
                <a:pPr>
                  <a:spcAft>
                    <a:spcPts val="100"/>
                  </a:spcAft>
                  <a:defRPr/>
                </a:pPr>
                <a:r>
                  <a:rPr lang="fr-FR" sz="1400" b="1">
                    <a:solidFill>
                      <a:schemeClr val="bg1"/>
                    </a:solidFill>
                    <a:latin typeface="Arial" panose="020B0604020202020204" pitchFamily="34" charset="0"/>
                    <a:cs typeface="Arial" panose="020B0604020202020204" pitchFamily="34" charset="0"/>
                  </a:rPr>
                  <a:t>2. Importer une étude</a:t>
                </a:r>
                <a:endParaRPr lang="fr-FR" sz="1200">
                  <a:solidFill>
                    <a:schemeClr val="bg1"/>
                  </a:solidFill>
                  <a:latin typeface="Arial" panose="020B0604020202020204" pitchFamily="34" charset="0"/>
                  <a:cs typeface="Arial" panose="020B0604020202020204" pitchFamily="34" charset="0"/>
                </a:endParaRPr>
              </a:p>
            </p:txBody>
          </p:sp>
          <p:cxnSp>
            <p:nvCxnSpPr>
              <p:cNvPr id="49" name="Connecteur droit 48"/>
              <p:cNvCxnSpPr/>
              <p:nvPr/>
            </p:nvCxnSpPr>
            <p:spPr>
              <a:xfrm>
                <a:off x="2339175" y="2000791"/>
                <a:ext cx="503829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2295" name="Groupe 5"/>
            <p:cNvGrpSpPr>
              <a:grpSpLocks/>
            </p:cNvGrpSpPr>
            <p:nvPr/>
          </p:nvGrpSpPr>
          <p:grpSpPr bwMode="auto">
            <a:xfrm>
              <a:off x="2771599" y="2420238"/>
              <a:ext cx="5043599" cy="1081057"/>
              <a:chOff x="2333875" y="2565332"/>
              <a:chExt cx="5043599" cy="1081057"/>
            </a:xfrm>
          </p:grpSpPr>
          <p:sp>
            <p:nvSpPr>
              <p:cNvPr id="32" name="Rectangle 31"/>
              <p:cNvSpPr/>
              <p:nvPr/>
            </p:nvSpPr>
            <p:spPr bwMode="gray">
              <a:xfrm>
                <a:off x="4785305" y="2565332"/>
                <a:ext cx="2592169" cy="1081057"/>
              </a:xfrm>
              <a:prstGeom prst="rect">
                <a:avLst/>
              </a:prstGeom>
              <a:noFill/>
              <a:ln w="9525" algn="ctr">
                <a:noFill/>
                <a:miter lim="800000"/>
                <a:headEnd/>
                <a:tailEnd/>
              </a:ln>
              <a:effectLst/>
            </p:spPr>
            <p:txBody>
              <a:bodyPr lIns="108000" tIns="0" rIns="108000" bIns="0" anchor="ctr"/>
              <a:lstStyle/>
              <a:p>
                <a:pPr marL="0" lvl="2" indent="92075">
                  <a:spcBef>
                    <a:spcPts val="100"/>
                  </a:spcBef>
                  <a:spcAft>
                    <a:spcPts val="100"/>
                  </a:spcAft>
                  <a:defRPr/>
                </a:pPr>
                <a:r>
                  <a:rPr lang="fr-FR" sz="1000">
                    <a:latin typeface="Arial" panose="020B0604020202020204" pitchFamily="34" charset="0"/>
                    <a:cs typeface="Arial" panose="020B0604020202020204" pitchFamily="34" charset="0"/>
                  </a:rPr>
                  <a:t>3.1 </a:t>
                </a:r>
                <a:r>
                  <a:rPr lang="fr-FR" sz="1000" kern="0">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Initialiser le service</a:t>
                </a:r>
                <a:endParaRPr lang="fr-FR" sz="1000">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a:latin typeface="Arial" panose="020B0604020202020204" pitchFamily="34" charset="0"/>
                    <a:cs typeface="Arial" panose="020B0604020202020204" pitchFamily="34" charset="0"/>
                  </a:rPr>
                  <a:t>3.2 </a:t>
                </a:r>
                <a:r>
                  <a:rPr lang="fr-FR" sz="1000" u="sng" kern="0">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Créer les fiches personnes</a:t>
                </a:r>
                <a:endParaRPr lang="fr-FR" sz="1000" u="sng" kern="0">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a:latin typeface="Arial" panose="020B0604020202020204" pitchFamily="34" charset="0"/>
                    <a:cs typeface="Arial" panose="020B0604020202020204" pitchFamily="34" charset="0"/>
                  </a:rPr>
                  <a:t>3.3 </a:t>
                </a:r>
                <a:r>
                  <a:rPr lang="fr-FR" sz="1000" kern="0">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Saisir le volet AGGIR</a:t>
                </a:r>
                <a:endParaRPr lang="fr-FR" sz="1000">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a:latin typeface="Arial" panose="020B0604020202020204" pitchFamily="34" charset="0"/>
                    <a:cs typeface="Arial" panose="020B0604020202020204" pitchFamily="34" charset="0"/>
                  </a:rPr>
                  <a:t>3.4 </a:t>
                </a:r>
                <a:r>
                  <a:rPr lang="fr-FR" sz="1000" kern="0">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Saisir le volet PATHOS </a:t>
                </a:r>
                <a:endParaRPr lang="fr-FR" sz="1000">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a:latin typeface="Arial" panose="020B0604020202020204" pitchFamily="34" charset="0"/>
                    <a:cs typeface="Arial" panose="020B0604020202020204" pitchFamily="34" charset="0"/>
                  </a:rPr>
                  <a:t>3.5 </a:t>
                </a:r>
                <a:r>
                  <a:rPr lang="fr-FR" sz="1000" kern="0">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Contrôler les volets</a:t>
                </a:r>
                <a:endParaRPr lang="fr-FR" sz="1000">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a:latin typeface="Arial" panose="020B0604020202020204" pitchFamily="34" charset="0"/>
                    <a:cs typeface="Arial" panose="020B0604020202020204" pitchFamily="34" charset="0"/>
                  </a:rPr>
                  <a:t>3.6 </a:t>
                </a:r>
                <a:r>
                  <a:rPr lang="fr-FR" sz="1000" kern="0">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Finaliser l’étude</a:t>
                </a:r>
                <a:endParaRPr lang="fr-FR" sz="1000">
                  <a:latin typeface="Arial" panose="020B0604020202020204" pitchFamily="34" charset="0"/>
                  <a:cs typeface="Arial" panose="020B0604020202020204" pitchFamily="34" charset="0"/>
                </a:endParaRPr>
              </a:p>
            </p:txBody>
          </p:sp>
          <p:sp>
            <p:nvSpPr>
              <p:cNvPr id="40" name="Rectangle 39"/>
              <p:cNvSpPr/>
              <p:nvPr/>
            </p:nvSpPr>
            <p:spPr bwMode="gray">
              <a:xfrm>
                <a:off x="2333875" y="2565332"/>
                <a:ext cx="2446130" cy="217481"/>
              </a:xfrm>
              <a:prstGeom prst="rect">
                <a:avLst/>
              </a:prstGeom>
              <a:solidFill>
                <a:schemeClr val="accent5">
                  <a:lumMod val="75000"/>
                </a:schemeClr>
              </a:solidFill>
              <a:ln w="9525" algn="ctr">
                <a:noFill/>
                <a:miter lim="800000"/>
                <a:headEnd/>
                <a:tailEnd/>
              </a:ln>
              <a:effectLst/>
            </p:spPr>
            <p:txBody>
              <a:bodyPr lIns="108000" tIns="0" rIns="108000" bIns="0" anchor="ctr">
                <a:spAutoFit/>
              </a:bodyPr>
              <a:lstStyle/>
              <a:p>
                <a:pPr>
                  <a:spcAft>
                    <a:spcPts val="100"/>
                  </a:spcAft>
                  <a:defRPr/>
                </a:pPr>
                <a:r>
                  <a:rPr lang="fr-FR" sz="1400" b="1">
                    <a:solidFill>
                      <a:schemeClr val="bg1"/>
                    </a:solidFill>
                    <a:latin typeface="Arial" panose="020B0604020202020204" pitchFamily="34" charset="0"/>
                    <a:cs typeface="Arial" panose="020B0604020202020204" pitchFamily="34" charset="0"/>
                  </a:rPr>
                  <a:t>3. Saisir une étude</a:t>
                </a:r>
                <a:endParaRPr lang="fr-FR" sz="1200">
                  <a:solidFill>
                    <a:schemeClr val="bg1"/>
                  </a:solidFill>
                  <a:latin typeface="Arial" panose="020B0604020202020204" pitchFamily="34" charset="0"/>
                  <a:cs typeface="Arial" panose="020B0604020202020204" pitchFamily="34" charset="0"/>
                </a:endParaRPr>
              </a:p>
            </p:txBody>
          </p:sp>
          <p:cxnSp>
            <p:nvCxnSpPr>
              <p:cNvPr id="50" name="Connecteur droit 49"/>
              <p:cNvCxnSpPr/>
              <p:nvPr/>
            </p:nvCxnSpPr>
            <p:spPr>
              <a:xfrm>
                <a:off x="2339175" y="2565332"/>
                <a:ext cx="503829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2296" name="Groupe 6"/>
            <p:cNvGrpSpPr>
              <a:grpSpLocks/>
            </p:cNvGrpSpPr>
            <p:nvPr/>
          </p:nvGrpSpPr>
          <p:grpSpPr bwMode="auto">
            <a:xfrm>
              <a:off x="2771599" y="3501295"/>
              <a:ext cx="5043599" cy="531798"/>
              <a:chOff x="2333875" y="3595941"/>
              <a:chExt cx="5043599" cy="531798"/>
            </a:xfrm>
          </p:grpSpPr>
          <p:sp>
            <p:nvSpPr>
              <p:cNvPr id="33" name="Rectangle 32"/>
              <p:cNvSpPr/>
              <p:nvPr/>
            </p:nvSpPr>
            <p:spPr bwMode="gray">
              <a:xfrm>
                <a:off x="4785305" y="3595941"/>
                <a:ext cx="2592169" cy="531798"/>
              </a:xfrm>
              <a:prstGeom prst="rect">
                <a:avLst/>
              </a:prstGeom>
              <a:noFill/>
              <a:ln w="9525" algn="ctr">
                <a:noFill/>
                <a:miter lim="800000"/>
                <a:headEnd/>
                <a:tailEnd/>
              </a:ln>
              <a:effectLst/>
            </p:spPr>
            <p:txBody>
              <a:bodyPr lIns="108000" tIns="0" rIns="108000" bIns="0" anchor="ctr"/>
              <a:lstStyle/>
              <a:p>
                <a:pPr marL="0" lvl="2" indent="92075">
                  <a:spcBef>
                    <a:spcPts val="100"/>
                  </a:spcBef>
                  <a:spcAft>
                    <a:spcPts val="100"/>
                  </a:spcAft>
                  <a:defRPr/>
                </a:pPr>
                <a:r>
                  <a:rPr lang="fr-FR" sz="1000">
                    <a:latin typeface="Arial" panose="020B0604020202020204" pitchFamily="34" charset="0"/>
                    <a:cs typeface="Arial" panose="020B0604020202020204" pitchFamily="34" charset="0"/>
                  </a:rPr>
                  <a:t>4.1 </a:t>
                </a:r>
                <a:r>
                  <a:rPr lang="fr-FR" sz="1000" kern="0">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Modifier le volet AGGIR</a:t>
                </a:r>
                <a:endParaRPr lang="fr-FR" sz="1000">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a:latin typeface="Arial" panose="020B0604020202020204" pitchFamily="34" charset="0"/>
                    <a:cs typeface="Arial" panose="020B0604020202020204" pitchFamily="34" charset="0"/>
                  </a:rPr>
                  <a:t>4.2 </a:t>
                </a:r>
                <a:r>
                  <a:rPr lang="fr-FR" sz="1000" kern="0">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Modifier le volet PATHOS</a:t>
                </a:r>
                <a:endParaRPr lang="fr-FR" sz="1000">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a:latin typeface="Arial" panose="020B0604020202020204" pitchFamily="34" charset="0"/>
                    <a:cs typeface="Arial" panose="020B0604020202020204" pitchFamily="34" charset="0"/>
                  </a:rPr>
                  <a:t>4.3 </a:t>
                </a:r>
                <a:r>
                  <a:rPr lang="fr-FR" sz="1000" kern="0">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Saisir une fiche argumentaire</a:t>
                </a:r>
                <a:endParaRPr lang="fr-FR" sz="1000">
                  <a:latin typeface="Arial" panose="020B0604020202020204" pitchFamily="34" charset="0"/>
                  <a:cs typeface="Arial" panose="020B0604020202020204" pitchFamily="34" charset="0"/>
                </a:endParaRPr>
              </a:p>
            </p:txBody>
          </p:sp>
          <p:sp>
            <p:nvSpPr>
              <p:cNvPr id="41" name="Rectangle 40"/>
              <p:cNvSpPr/>
              <p:nvPr/>
            </p:nvSpPr>
            <p:spPr bwMode="gray">
              <a:xfrm>
                <a:off x="2333875" y="3595941"/>
                <a:ext cx="2446130" cy="215894"/>
              </a:xfrm>
              <a:prstGeom prst="rect">
                <a:avLst/>
              </a:prstGeom>
              <a:solidFill>
                <a:schemeClr val="accent5">
                  <a:lumMod val="75000"/>
                </a:schemeClr>
              </a:solidFill>
              <a:ln w="9525" algn="ctr">
                <a:noFill/>
                <a:miter lim="800000"/>
                <a:headEnd/>
                <a:tailEnd/>
              </a:ln>
              <a:effectLst/>
            </p:spPr>
            <p:txBody>
              <a:bodyPr lIns="108000" tIns="0" rIns="108000" bIns="0" anchor="ctr">
                <a:spAutoFit/>
              </a:bodyPr>
              <a:lstStyle/>
              <a:p>
                <a:pPr marL="0" lvl="2">
                  <a:spcAft>
                    <a:spcPts val="100"/>
                  </a:spcAft>
                  <a:defRPr/>
                </a:pPr>
                <a:r>
                  <a:rPr lang="fr-FR" sz="1400" b="1">
                    <a:solidFill>
                      <a:schemeClr val="bg1"/>
                    </a:solidFill>
                    <a:latin typeface="Arial" panose="020B0604020202020204" pitchFamily="34" charset="0"/>
                    <a:cs typeface="Arial" panose="020B0604020202020204" pitchFamily="34" charset="0"/>
                  </a:rPr>
                  <a:t>4. Valider une étude</a:t>
                </a:r>
                <a:endParaRPr lang="fr-FR" sz="1200">
                  <a:solidFill>
                    <a:schemeClr val="bg1"/>
                  </a:solidFill>
                  <a:latin typeface="Arial" panose="020B0604020202020204" pitchFamily="34" charset="0"/>
                  <a:cs typeface="Arial" panose="020B0604020202020204" pitchFamily="34" charset="0"/>
                </a:endParaRPr>
              </a:p>
            </p:txBody>
          </p:sp>
          <p:cxnSp>
            <p:nvCxnSpPr>
              <p:cNvPr id="51" name="Connecteur droit 50"/>
              <p:cNvCxnSpPr/>
              <p:nvPr/>
            </p:nvCxnSpPr>
            <p:spPr>
              <a:xfrm>
                <a:off x="2339175" y="3595941"/>
                <a:ext cx="503829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2297" name="Groupe 7"/>
            <p:cNvGrpSpPr>
              <a:grpSpLocks/>
            </p:cNvGrpSpPr>
            <p:nvPr/>
          </p:nvGrpSpPr>
          <p:grpSpPr bwMode="auto">
            <a:xfrm>
              <a:off x="2771599" y="4050554"/>
              <a:ext cx="5037250" cy="422263"/>
              <a:chOff x="2339351" y="4129625"/>
              <a:chExt cx="5037250" cy="422263"/>
            </a:xfrm>
          </p:grpSpPr>
          <p:sp>
            <p:nvSpPr>
              <p:cNvPr id="34" name="Rectangle 33"/>
              <p:cNvSpPr/>
              <p:nvPr/>
            </p:nvSpPr>
            <p:spPr bwMode="gray">
              <a:xfrm>
                <a:off x="4784432" y="4129625"/>
                <a:ext cx="2592169" cy="422263"/>
              </a:xfrm>
              <a:prstGeom prst="rect">
                <a:avLst/>
              </a:prstGeom>
              <a:noFill/>
              <a:ln w="9525" algn="ctr">
                <a:noFill/>
                <a:miter lim="800000"/>
                <a:headEnd/>
                <a:tailEnd/>
              </a:ln>
              <a:effectLst/>
            </p:spPr>
            <p:txBody>
              <a:bodyPr lIns="108000" tIns="0" rIns="108000" bIns="0" anchor="ctr"/>
              <a:lstStyle/>
              <a:p>
                <a:pPr marL="0" lvl="2" indent="87313">
                  <a:spcBef>
                    <a:spcPts val="100"/>
                  </a:spcBef>
                  <a:spcAft>
                    <a:spcPts val="100"/>
                  </a:spcAft>
                  <a:defRPr/>
                </a:pPr>
                <a:r>
                  <a:rPr lang="fr-FR" sz="1000">
                    <a:latin typeface="Arial" panose="020B0604020202020204" pitchFamily="34" charset="0"/>
                    <a:cs typeface="Arial" panose="020B0604020202020204" pitchFamily="34" charset="0"/>
                  </a:rPr>
                  <a:t>5.1 </a:t>
                </a:r>
                <a:r>
                  <a:rPr lang="fr-FR" sz="1000" kern="0">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Signer les fiches validées</a:t>
                </a:r>
                <a:endParaRPr lang="fr-FR" sz="1000">
                  <a:latin typeface="Arial" panose="020B0604020202020204" pitchFamily="34" charset="0"/>
                  <a:cs typeface="Arial" panose="020B0604020202020204" pitchFamily="34" charset="0"/>
                </a:endParaRPr>
              </a:p>
              <a:p>
                <a:pPr marL="0" lvl="2" indent="87313">
                  <a:spcBef>
                    <a:spcPts val="100"/>
                  </a:spcBef>
                  <a:spcAft>
                    <a:spcPts val="100"/>
                  </a:spcAft>
                  <a:defRPr/>
                </a:pPr>
                <a:r>
                  <a:rPr lang="fr-FR" sz="1000">
                    <a:latin typeface="Arial" panose="020B0604020202020204" pitchFamily="34" charset="0"/>
                    <a:cs typeface="Arial" panose="020B0604020202020204" pitchFamily="34" charset="0"/>
                  </a:rPr>
                  <a:t>5.2 </a:t>
                </a:r>
                <a:r>
                  <a:rPr lang="fr-FR" sz="1000" kern="0">
                    <a:latin typeface="Arial" panose="020B0604020202020204" pitchFamily="34" charset="0"/>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Signer l’étude </a:t>
                </a:r>
                <a:endParaRPr lang="fr-FR" sz="1000">
                  <a:latin typeface="Arial" panose="020B0604020202020204" pitchFamily="34" charset="0"/>
                  <a:cs typeface="Arial" panose="020B0604020202020204" pitchFamily="34" charset="0"/>
                </a:endParaRPr>
              </a:p>
            </p:txBody>
          </p:sp>
          <p:sp>
            <p:nvSpPr>
              <p:cNvPr id="42" name="Rectangle 41"/>
              <p:cNvSpPr/>
              <p:nvPr/>
            </p:nvSpPr>
            <p:spPr bwMode="gray">
              <a:xfrm>
                <a:off x="2339351" y="4129625"/>
                <a:ext cx="2444543" cy="214307"/>
              </a:xfrm>
              <a:prstGeom prst="rect">
                <a:avLst/>
              </a:prstGeom>
              <a:solidFill>
                <a:schemeClr val="accent5">
                  <a:lumMod val="75000"/>
                </a:schemeClr>
              </a:solidFill>
              <a:ln w="9525" algn="ctr">
                <a:noFill/>
                <a:miter lim="800000"/>
                <a:headEnd/>
                <a:tailEnd/>
              </a:ln>
              <a:effectLst/>
            </p:spPr>
            <p:txBody>
              <a:bodyPr lIns="108000" tIns="0" rIns="108000" bIns="0" anchor="ctr">
                <a:spAutoFit/>
              </a:bodyPr>
              <a:lstStyle/>
              <a:p>
                <a:pPr marL="0" lvl="2">
                  <a:spcAft>
                    <a:spcPts val="100"/>
                  </a:spcAft>
                  <a:defRPr/>
                </a:pPr>
                <a:r>
                  <a:rPr lang="fr-FR" sz="1400" b="1">
                    <a:solidFill>
                      <a:schemeClr val="bg1"/>
                    </a:solidFill>
                    <a:latin typeface="Arial" panose="020B0604020202020204" pitchFamily="34" charset="0"/>
                    <a:cs typeface="Arial" panose="020B0604020202020204" pitchFamily="34" charset="0"/>
                  </a:rPr>
                  <a:t>5. Signer AGGIR</a:t>
                </a:r>
                <a:endParaRPr lang="fr-FR" sz="1200">
                  <a:solidFill>
                    <a:schemeClr val="bg1"/>
                  </a:solidFill>
                  <a:latin typeface="Arial" panose="020B0604020202020204" pitchFamily="34" charset="0"/>
                  <a:cs typeface="Arial" panose="020B0604020202020204" pitchFamily="34" charset="0"/>
                </a:endParaRPr>
              </a:p>
            </p:txBody>
          </p:sp>
          <p:cxnSp>
            <p:nvCxnSpPr>
              <p:cNvPr id="52" name="Connecteur droit 51"/>
              <p:cNvCxnSpPr/>
              <p:nvPr/>
            </p:nvCxnSpPr>
            <p:spPr>
              <a:xfrm>
                <a:off x="2339889" y="4129625"/>
                <a:ext cx="503671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56" name="Connecteur droit 55"/>
            <p:cNvCxnSpPr/>
            <p:nvPr/>
          </p:nvCxnSpPr>
          <p:spPr bwMode="auto">
            <a:xfrm>
              <a:off x="2776899" y="5904703"/>
              <a:ext cx="503829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2299" name="Groupe 16"/>
            <p:cNvGrpSpPr>
              <a:grpSpLocks/>
            </p:cNvGrpSpPr>
            <p:nvPr/>
          </p:nvGrpSpPr>
          <p:grpSpPr bwMode="auto">
            <a:xfrm>
              <a:off x="2771599" y="5183998"/>
              <a:ext cx="5043599" cy="331779"/>
              <a:chOff x="2771599" y="5328833"/>
              <a:chExt cx="5043599" cy="331779"/>
            </a:xfrm>
          </p:grpSpPr>
          <p:grpSp>
            <p:nvGrpSpPr>
              <p:cNvPr id="12313" name="Groupe 12"/>
              <p:cNvGrpSpPr>
                <a:grpSpLocks/>
              </p:cNvGrpSpPr>
              <p:nvPr/>
            </p:nvGrpSpPr>
            <p:grpSpPr bwMode="auto">
              <a:xfrm>
                <a:off x="2771599" y="5328833"/>
                <a:ext cx="5043599" cy="331779"/>
                <a:chOff x="2333875" y="5089917"/>
                <a:chExt cx="5043599" cy="331779"/>
              </a:xfrm>
            </p:grpSpPr>
            <p:sp>
              <p:nvSpPr>
                <p:cNvPr id="36" name="Rectangle 35"/>
                <p:cNvSpPr/>
                <p:nvPr/>
              </p:nvSpPr>
              <p:spPr bwMode="gray">
                <a:xfrm>
                  <a:off x="4785305" y="5089917"/>
                  <a:ext cx="2592169" cy="331779"/>
                </a:xfrm>
                <a:prstGeom prst="rect">
                  <a:avLst/>
                </a:prstGeom>
                <a:noFill/>
                <a:ln w="9525" algn="ctr">
                  <a:noFill/>
                  <a:miter lim="800000"/>
                  <a:headEnd/>
                  <a:tailEnd/>
                </a:ln>
                <a:effectLst/>
              </p:spPr>
              <p:txBody>
                <a:bodyPr lIns="108000" tIns="0" rIns="108000" bIns="0" anchor="ctr"/>
                <a:lstStyle/>
                <a:p>
                  <a:pPr marL="0" lvl="2" indent="87313">
                    <a:spcBef>
                      <a:spcPts val="100"/>
                    </a:spcBef>
                    <a:spcAft>
                      <a:spcPts val="100"/>
                    </a:spcAft>
                    <a:defRPr/>
                  </a:pPr>
                  <a:r>
                    <a:rPr lang="fr-FR" sz="1000">
                      <a:latin typeface="Arial" panose="020B0604020202020204" pitchFamily="34" charset="0"/>
                      <a:cs typeface="Arial" panose="020B0604020202020204" pitchFamily="34" charset="0"/>
                    </a:rPr>
                    <a:t>8.1 </a:t>
                  </a:r>
                  <a:r>
                    <a:rPr lang="fr-FR" sz="1000" kern="0">
                      <a:latin typeface="Arial" panose="020B0604020202020204" pitchFamily="34" charset="0"/>
                      <a:cs typeface="Arial" panose="020B0604020202020204" pitchFamily="34" charset="0"/>
                      <a:hlinkClick r:id="rId19" action="ppaction://hlinksldjump">
                        <a:extLst>
                          <a:ext uri="{A12FA001-AC4F-418D-AE19-62706E023703}">
                            <ahyp:hlinkClr xmlns:ahyp="http://schemas.microsoft.com/office/drawing/2018/hyperlinkcolor" val="tx"/>
                          </a:ext>
                        </a:extLst>
                      </a:hlinkClick>
                    </a:rPr>
                    <a:t>Signer à distance</a:t>
                  </a:r>
                  <a:endParaRPr lang="fr-FR" sz="1000">
                    <a:latin typeface="Arial" panose="020B0604020202020204" pitchFamily="34" charset="0"/>
                    <a:cs typeface="Arial" panose="020B0604020202020204" pitchFamily="34" charset="0"/>
                  </a:endParaRPr>
                </a:p>
              </p:txBody>
            </p:sp>
            <p:sp>
              <p:nvSpPr>
                <p:cNvPr id="44" name="Rectangle 43"/>
                <p:cNvSpPr/>
                <p:nvPr/>
              </p:nvSpPr>
              <p:spPr bwMode="gray">
                <a:xfrm>
                  <a:off x="2333875" y="5094680"/>
                  <a:ext cx="2446130" cy="214306"/>
                </a:xfrm>
                <a:prstGeom prst="rect">
                  <a:avLst/>
                </a:prstGeom>
                <a:solidFill>
                  <a:schemeClr val="accent5">
                    <a:lumMod val="75000"/>
                  </a:schemeClr>
                </a:solidFill>
                <a:ln w="9525" algn="ctr">
                  <a:noFill/>
                  <a:miter lim="800000"/>
                  <a:headEnd/>
                  <a:tailEnd/>
                </a:ln>
                <a:effectLst/>
              </p:spPr>
              <p:txBody>
                <a:bodyPr lIns="108000" tIns="0" rIns="108000" bIns="0" anchor="ctr">
                  <a:spAutoFit/>
                </a:bodyPr>
                <a:lstStyle/>
                <a:p>
                  <a:pPr marL="0" lvl="2">
                    <a:spcAft>
                      <a:spcPts val="100"/>
                    </a:spcAft>
                    <a:defRPr/>
                  </a:pPr>
                  <a:r>
                    <a:rPr lang="fr-FR" sz="1400" b="1">
                      <a:solidFill>
                        <a:schemeClr val="bg1"/>
                      </a:solidFill>
                      <a:latin typeface="Arial" panose="020B0604020202020204" pitchFamily="34" charset="0"/>
                      <a:cs typeface="Arial" panose="020B0604020202020204" pitchFamily="34" charset="0"/>
                    </a:rPr>
                    <a:t>8. Signer à distance</a:t>
                  </a:r>
                  <a:endParaRPr lang="fr-FR" sz="1200">
                    <a:solidFill>
                      <a:schemeClr val="bg1"/>
                    </a:solidFill>
                    <a:latin typeface="Arial" panose="020B0604020202020204" pitchFamily="34" charset="0"/>
                    <a:cs typeface="Arial" panose="020B0604020202020204" pitchFamily="34" charset="0"/>
                  </a:endParaRPr>
                </a:p>
              </p:txBody>
            </p:sp>
          </p:grpSp>
          <p:cxnSp>
            <p:nvCxnSpPr>
              <p:cNvPr id="80" name="Connecteur droit 79"/>
              <p:cNvCxnSpPr/>
              <p:nvPr/>
            </p:nvCxnSpPr>
            <p:spPr>
              <a:xfrm>
                <a:off x="2776899" y="5333596"/>
                <a:ext cx="503829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2300" name="Groupe 15"/>
            <p:cNvGrpSpPr>
              <a:grpSpLocks/>
            </p:cNvGrpSpPr>
            <p:nvPr/>
          </p:nvGrpSpPr>
          <p:grpSpPr bwMode="auto">
            <a:xfrm>
              <a:off x="2771599" y="5507840"/>
              <a:ext cx="5047213" cy="835000"/>
              <a:chOff x="2771599" y="5661086"/>
              <a:chExt cx="5047213" cy="835000"/>
            </a:xfrm>
          </p:grpSpPr>
          <p:grpSp>
            <p:nvGrpSpPr>
              <p:cNvPr id="12309" name="Groupe 9"/>
              <p:cNvGrpSpPr>
                <a:grpSpLocks/>
              </p:cNvGrpSpPr>
              <p:nvPr/>
            </p:nvGrpSpPr>
            <p:grpSpPr bwMode="auto">
              <a:xfrm>
                <a:off x="2771599" y="5661086"/>
                <a:ext cx="5047213" cy="835000"/>
                <a:chOff x="2333875" y="5650375"/>
                <a:chExt cx="5047213" cy="835000"/>
              </a:xfrm>
            </p:grpSpPr>
            <p:sp>
              <p:nvSpPr>
                <p:cNvPr id="37" name="Rectangle 36"/>
                <p:cNvSpPr/>
                <p:nvPr/>
              </p:nvSpPr>
              <p:spPr bwMode="gray">
                <a:xfrm>
                  <a:off x="4785306" y="5650375"/>
                  <a:ext cx="2592169" cy="431788"/>
                </a:xfrm>
                <a:prstGeom prst="rect">
                  <a:avLst/>
                </a:prstGeom>
                <a:noFill/>
                <a:ln w="9525" algn="ctr">
                  <a:noFill/>
                  <a:miter lim="800000"/>
                  <a:headEnd/>
                  <a:tailEnd/>
                </a:ln>
                <a:effectLst/>
              </p:spPr>
              <p:txBody>
                <a:bodyPr lIns="108000" tIns="0" rIns="108000" bIns="0" anchor="ctr"/>
                <a:lstStyle/>
                <a:p>
                  <a:pPr marL="0" lvl="2" indent="92075">
                    <a:spcBef>
                      <a:spcPts val="100"/>
                    </a:spcBef>
                    <a:spcAft>
                      <a:spcPts val="100"/>
                    </a:spcAft>
                    <a:defRPr/>
                  </a:pPr>
                  <a:r>
                    <a:rPr lang="fr-FR" sz="1000">
                      <a:latin typeface="Arial" panose="020B0604020202020204" pitchFamily="34" charset="0"/>
                      <a:cs typeface="Arial" panose="020B0604020202020204" pitchFamily="34" charset="0"/>
                    </a:rPr>
                    <a:t>9.1 </a:t>
                  </a:r>
                  <a:r>
                    <a:rPr lang="fr-FR" sz="1000" kern="0">
                      <a:latin typeface="Arial" panose="020B0604020202020204" pitchFamily="34" charset="0"/>
                      <a:cs typeface="Arial" panose="020B0604020202020204" pitchFamily="34" charset="0"/>
                      <a:hlinkClick r:id="rId20" action="ppaction://hlinksldjump">
                        <a:extLst>
                          <a:ext uri="{A12FA001-AC4F-418D-AE19-62706E023703}">
                            <ahyp:hlinkClr xmlns:ahyp="http://schemas.microsoft.com/office/drawing/2018/hyperlinkcolor" val="tx"/>
                          </a:ext>
                        </a:extLst>
                      </a:hlinkClick>
                    </a:rPr>
                    <a:t>Exporter les études</a:t>
                  </a:r>
                  <a:endParaRPr lang="fr-FR" sz="1000" kern="0">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kern="0">
                      <a:latin typeface="Arial" panose="020B0604020202020204" pitchFamily="34" charset="0"/>
                      <a:cs typeface="Arial" panose="020B0604020202020204" pitchFamily="34" charset="0"/>
                    </a:rPr>
                    <a:t>9.2 </a:t>
                  </a:r>
                  <a:r>
                    <a:rPr lang="fr-FR" sz="1000" u="sng" kern="0">
                      <a:latin typeface="Arial" panose="020B0604020202020204" pitchFamily="34" charset="0"/>
                      <a:cs typeface="Arial" panose="020B0604020202020204" pitchFamily="34" charset="0"/>
                    </a:rPr>
                    <a:t>Déposer le PV signé</a:t>
                  </a:r>
                </a:p>
              </p:txBody>
            </p:sp>
            <p:sp>
              <p:nvSpPr>
                <p:cNvPr id="45" name="Rectangle 44"/>
                <p:cNvSpPr/>
                <p:nvPr/>
              </p:nvSpPr>
              <p:spPr bwMode="gray">
                <a:xfrm>
                  <a:off x="2333875" y="5658312"/>
                  <a:ext cx="2444543" cy="215894"/>
                </a:xfrm>
                <a:prstGeom prst="rect">
                  <a:avLst/>
                </a:prstGeom>
                <a:solidFill>
                  <a:schemeClr val="accent5">
                    <a:lumMod val="75000"/>
                  </a:schemeClr>
                </a:solidFill>
                <a:ln w="9525" algn="ctr">
                  <a:noFill/>
                  <a:miter lim="800000"/>
                  <a:headEnd/>
                  <a:tailEnd/>
                </a:ln>
                <a:effectLst/>
              </p:spPr>
              <p:txBody>
                <a:bodyPr lIns="108000" tIns="0" rIns="108000" bIns="0" anchor="ctr">
                  <a:spAutoFit/>
                </a:bodyPr>
                <a:lstStyle/>
                <a:p>
                  <a:pPr marL="0" lvl="2">
                    <a:spcAft>
                      <a:spcPts val="100"/>
                    </a:spcAft>
                    <a:defRPr/>
                  </a:pPr>
                  <a:r>
                    <a:rPr lang="fr-FR" sz="1400" b="1">
                      <a:solidFill>
                        <a:schemeClr val="bg1"/>
                      </a:solidFill>
                      <a:latin typeface="Arial" panose="020B0604020202020204" pitchFamily="34" charset="0"/>
                      <a:cs typeface="Arial" panose="020B0604020202020204" pitchFamily="34" charset="0"/>
                    </a:rPr>
                    <a:t>9. Clôturer l’étude</a:t>
                  </a:r>
                  <a:endParaRPr lang="fr-FR" sz="1200">
                    <a:solidFill>
                      <a:schemeClr val="bg1"/>
                    </a:solidFill>
                    <a:latin typeface="Arial" panose="020B0604020202020204" pitchFamily="34" charset="0"/>
                    <a:cs typeface="Arial" panose="020B0604020202020204" pitchFamily="34" charset="0"/>
                  </a:endParaRPr>
                </a:p>
              </p:txBody>
            </p:sp>
            <p:sp>
              <p:nvSpPr>
                <p:cNvPr id="48" name="Rectangle 47"/>
                <p:cNvSpPr/>
                <p:nvPr/>
              </p:nvSpPr>
              <p:spPr bwMode="gray">
                <a:xfrm>
                  <a:off x="4788919" y="6053587"/>
                  <a:ext cx="2592169" cy="431788"/>
                </a:xfrm>
                <a:prstGeom prst="rect">
                  <a:avLst/>
                </a:prstGeom>
                <a:noFill/>
                <a:ln w="9525" algn="ctr">
                  <a:noFill/>
                  <a:miter lim="800000"/>
                  <a:headEnd/>
                  <a:tailEnd/>
                </a:ln>
                <a:effectLst/>
              </p:spPr>
              <p:txBody>
                <a:bodyPr lIns="108000" tIns="0" rIns="108000" bIns="0" anchor="ctr"/>
                <a:lstStyle/>
                <a:p>
                  <a:pPr marL="0" lvl="2" indent="92075">
                    <a:spcBef>
                      <a:spcPts val="100"/>
                    </a:spcBef>
                    <a:spcAft>
                      <a:spcPts val="100"/>
                    </a:spcAft>
                    <a:defRPr/>
                  </a:pPr>
                  <a:r>
                    <a:rPr lang="fr-FR" sz="1000">
                      <a:latin typeface="Arial" panose="020B0604020202020204" pitchFamily="34" charset="0"/>
                      <a:cs typeface="Arial" panose="020B0604020202020204" pitchFamily="34" charset="0"/>
                    </a:rPr>
                    <a:t>10.1 </a:t>
                  </a:r>
                  <a:r>
                    <a:rPr lang="fr-FR" sz="1000" u="sng" kern="0">
                      <a:latin typeface="Arial"/>
                      <a:cs typeface="Arial"/>
                    </a:rPr>
                    <a:t>Éditer le tableau de bord</a:t>
                  </a:r>
                  <a:endParaRPr lang="fr-FR" sz="1000" u="sng" kern="0">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kern="0">
                      <a:latin typeface="Arial" panose="020B0604020202020204" pitchFamily="34" charset="0"/>
                      <a:cs typeface="Arial" panose="020B0604020202020204" pitchFamily="34" charset="0"/>
                    </a:rPr>
                    <a:t>10.2 </a:t>
                  </a:r>
                  <a:r>
                    <a:rPr lang="fr-FR" sz="1000" kern="0">
                      <a:latin typeface="Arial" panose="020B0604020202020204" pitchFamily="34" charset="0"/>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t>Editer des bilans</a:t>
                  </a:r>
                  <a:endParaRPr lang="fr-FR" sz="1000">
                    <a:latin typeface="Arial" panose="020B0604020202020204" pitchFamily="34" charset="0"/>
                    <a:cs typeface="Arial" panose="020B0604020202020204" pitchFamily="34" charset="0"/>
                  </a:endParaRPr>
                </a:p>
              </p:txBody>
            </p:sp>
            <p:sp>
              <p:nvSpPr>
                <p:cNvPr id="58" name="Rectangle 57"/>
                <p:cNvSpPr/>
                <p:nvPr/>
              </p:nvSpPr>
              <p:spPr bwMode="gray">
                <a:xfrm>
                  <a:off x="2337490" y="6061524"/>
                  <a:ext cx="2444543" cy="215894"/>
                </a:xfrm>
                <a:prstGeom prst="rect">
                  <a:avLst/>
                </a:prstGeom>
                <a:solidFill>
                  <a:schemeClr val="accent5">
                    <a:lumMod val="75000"/>
                  </a:schemeClr>
                </a:solidFill>
                <a:ln w="9525" algn="ctr">
                  <a:noFill/>
                  <a:miter lim="800000"/>
                  <a:headEnd/>
                  <a:tailEnd/>
                </a:ln>
                <a:effectLst/>
              </p:spPr>
              <p:txBody>
                <a:bodyPr lIns="108000" tIns="0" rIns="108000" bIns="0" anchor="ctr">
                  <a:spAutoFit/>
                </a:bodyPr>
                <a:lstStyle/>
                <a:p>
                  <a:pPr marL="0" lvl="2">
                    <a:spcAft>
                      <a:spcPts val="100"/>
                    </a:spcAft>
                    <a:defRPr/>
                  </a:pPr>
                  <a:r>
                    <a:rPr lang="fr-FR" sz="1400" b="1">
                      <a:solidFill>
                        <a:schemeClr val="bg1"/>
                      </a:solidFill>
                      <a:latin typeface="Arial" panose="020B0604020202020204" pitchFamily="34" charset="0"/>
                      <a:cs typeface="Arial" panose="020B0604020202020204" pitchFamily="34" charset="0"/>
                    </a:rPr>
                    <a:t>10. Editer des rapports</a:t>
                  </a:r>
                  <a:endParaRPr lang="fr-FR" sz="1200">
                    <a:solidFill>
                      <a:schemeClr val="bg1"/>
                    </a:solidFill>
                    <a:latin typeface="Arial" panose="020B0604020202020204" pitchFamily="34" charset="0"/>
                    <a:cs typeface="Arial" panose="020B0604020202020204" pitchFamily="34" charset="0"/>
                  </a:endParaRPr>
                </a:p>
              </p:txBody>
            </p:sp>
          </p:grpSp>
          <p:cxnSp>
            <p:nvCxnSpPr>
              <p:cNvPr id="82" name="Connecteur droit 81"/>
              <p:cNvCxnSpPr/>
              <p:nvPr/>
            </p:nvCxnSpPr>
            <p:spPr>
              <a:xfrm>
                <a:off x="2775312" y="5661086"/>
                <a:ext cx="503671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2301" name="Groupe 17"/>
            <p:cNvGrpSpPr>
              <a:grpSpLocks/>
            </p:cNvGrpSpPr>
            <p:nvPr/>
          </p:nvGrpSpPr>
          <p:grpSpPr bwMode="auto">
            <a:xfrm>
              <a:off x="2771599" y="4463292"/>
              <a:ext cx="5043599" cy="333366"/>
              <a:chOff x="2771599" y="4463292"/>
              <a:chExt cx="5043599" cy="333366"/>
            </a:xfrm>
          </p:grpSpPr>
          <p:sp>
            <p:nvSpPr>
              <p:cNvPr id="55" name="Rectangle 54"/>
              <p:cNvSpPr/>
              <p:nvPr/>
            </p:nvSpPr>
            <p:spPr bwMode="gray">
              <a:xfrm>
                <a:off x="2771599" y="4463912"/>
                <a:ext cx="2444543" cy="215438"/>
              </a:xfrm>
              <a:prstGeom prst="rect">
                <a:avLst/>
              </a:prstGeom>
              <a:solidFill>
                <a:schemeClr val="accent5">
                  <a:lumMod val="75000"/>
                </a:schemeClr>
              </a:solidFill>
              <a:ln w="9525" algn="ctr">
                <a:noFill/>
                <a:miter lim="800000"/>
                <a:headEnd/>
                <a:tailEnd/>
              </a:ln>
              <a:effectLst/>
            </p:spPr>
            <p:txBody>
              <a:bodyPr lIns="108000" tIns="0" rIns="108000" bIns="0" anchor="ctr">
                <a:spAutoFit/>
              </a:bodyPr>
              <a:lstStyle/>
              <a:p>
                <a:pPr marL="0" lvl="2">
                  <a:spcAft>
                    <a:spcPts val="100"/>
                  </a:spcAft>
                  <a:defRPr/>
                </a:pPr>
                <a:r>
                  <a:rPr lang="fr-FR" sz="1400" b="1">
                    <a:solidFill>
                      <a:schemeClr val="bg1"/>
                    </a:solidFill>
                    <a:latin typeface="Arial" panose="020B0604020202020204" pitchFamily="34" charset="0"/>
                    <a:cs typeface="Arial" panose="020B0604020202020204" pitchFamily="34" charset="0"/>
                  </a:rPr>
                  <a:t>6. Ressaisir les volets AGGIR</a:t>
                </a:r>
                <a:endParaRPr lang="fr-FR" sz="1200">
                  <a:solidFill>
                    <a:schemeClr val="bg1"/>
                  </a:solidFill>
                  <a:latin typeface="Arial" panose="020B0604020202020204" pitchFamily="34" charset="0"/>
                  <a:cs typeface="Arial" panose="020B0604020202020204" pitchFamily="34" charset="0"/>
                </a:endParaRPr>
              </a:p>
            </p:txBody>
          </p:sp>
          <p:cxnSp>
            <p:nvCxnSpPr>
              <p:cNvPr id="53" name="Connecteur droit 52"/>
              <p:cNvCxnSpPr/>
              <p:nvPr/>
            </p:nvCxnSpPr>
            <p:spPr>
              <a:xfrm>
                <a:off x="2778486" y="4471230"/>
                <a:ext cx="503671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gray">
              <a:xfrm>
                <a:off x="5216680" y="4463292"/>
                <a:ext cx="2592169" cy="333366"/>
              </a:xfrm>
              <a:prstGeom prst="rect">
                <a:avLst/>
              </a:prstGeom>
              <a:noFill/>
              <a:ln w="9525" algn="ctr">
                <a:noFill/>
                <a:miter lim="800000"/>
                <a:headEnd/>
                <a:tailEnd/>
              </a:ln>
              <a:effectLst/>
            </p:spPr>
            <p:txBody>
              <a:bodyPr lIns="108000" tIns="0" rIns="108000" bIns="0" anchor="ctr"/>
              <a:lstStyle/>
              <a:p>
                <a:pPr marL="0" lvl="2" indent="87313">
                  <a:spcBef>
                    <a:spcPts val="100"/>
                  </a:spcBef>
                  <a:spcAft>
                    <a:spcPts val="100"/>
                  </a:spcAft>
                  <a:defRPr/>
                </a:pPr>
                <a:r>
                  <a:rPr lang="fr-FR" sz="1000">
                    <a:latin typeface="Arial" panose="020B0604020202020204" pitchFamily="34" charset="0"/>
                    <a:cs typeface="Arial" panose="020B0604020202020204" pitchFamily="34" charset="0"/>
                  </a:rPr>
                  <a:t>6.1 </a:t>
                </a:r>
                <a:r>
                  <a:rPr lang="fr-FR" sz="1000" kern="0">
                    <a:latin typeface="Arial" panose="020B0604020202020204" pitchFamily="34" charset="0"/>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t>Ressaisir les volets AGGIR</a:t>
                </a:r>
                <a:endParaRPr lang="fr-FR" sz="1000">
                  <a:latin typeface="Arial" panose="020B0604020202020204" pitchFamily="34" charset="0"/>
                  <a:cs typeface="Arial" panose="020B0604020202020204" pitchFamily="34" charset="0"/>
                </a:endParaRPr>
              </a:p>
            </p:txBody>
          </p:sp>
        </p:grpSp>
        <p:grpSp>
          <p:nvGrpSpPr>
            <p:cNvPr id="12302" name="Groupe 14"/>
            <p:cNvGrpSpPr>
              <a:grpSpLocks/>
            </p:cNvGrpSpPr>
            <p:nvPr/>
          </p:nvGrpSpPr>
          <p:grpSpPr bwMode="auto">
            <a:xfrm>
              <a:off x="2768962" y="4796658"/>
              <a:ext cx="5046236" cy="357178"/>
              <a:chOff x="2768962" y="4904560"/>
              <a:chExt cx="5046236" cy="357178"/>
            </a:xfrm>
          </p:grpSpPr>
          <p:sp>
            <p:nvSpPr>
              <p:cNvPr id="35" name="Rectangle 34"/>
              <p:cNvSpPr/>
              <p:nvPr/>
            </p:nvSpPr>
            <p:spPr bwMode="gray">
              <a:xfrm>
                <a:off x="5223029" y="4934722"/>
                <a:ext cx="2592169" cy="327016"/>
              </a:xfrm>
              <a:prstGeom prst="rect">
                <a:avLst/>
              </a:prstGeom>
              <a:noFill/>
              <a:ln w="9525" algn="ctr">
                <a:noFill/>
                <a:miter lim="800000"/>
                <a:headEnd/>
                <a:tailEnd/>
              </a:ln>
              <a:effectLst/>
            </p:spPr>
            <p:txBody>
              <a:bodyPr lIns="108000" tIns="0" rIns="108000" bIns="0" anchor="ctr"/>
              <a:lstStyle/>
              <a:p>
                <a:pPr marL="0" lvl="2" indent="87313">
                  <a:spcBef>
                    <a:spcPts val="100"/>
                  </a:spcBef>
                  <a:spcAft>
                    <a:spcPts val="100"/>
                  </a:spcAft>
                  <a:defRPr/>
                </a:pPr>
                <a:r>
                  <a:rPr lang="fr-FR" sz="1000">
                    <a:latin typeface="Arial" panose="020B0604020202020204" pitchFamily="34" charset="0"/>
                    <a:cs typeface="Arial" panose="020B0604020202020204" pitchFamily="34" charset="0"/>
                  </a:rPr>
                  <a:t>7.1 </a:t>
                </a:r>
                <a:r>
                  <a:rPr lang="fr-FR" sz="1000" kern="0">
                    <a:latin typeface="Arial" panose="020B0604020202020204" pitchFamily="34" charset="0"/>
                    <a:cs typeface="Arial" panose="020B0604020202020204" pitchFamily="34" charset="0"/>
                    <a:hlinkClick r:id="rId23" action="ppaction://hlinksldjump">
                      <a:extLst>
                        <a:ext uri="{A12FA001-AC4F-418D-AE19-62706E023703}">
                          <ahyp:hlinkClr xmlns:ahyp="http://schemas.microsoft.com/office/drawing/2018/hyperlinkcolor" val="tx"/>
                        </a:ext>
                      </a:extLst>
                    </a:hlinkClick>
                  </a:rPr>
                  <a:t>Signer les fiches validées </a:t>
                </a:r>
                <a:endParaRPr lang="fr-FR" sz="1000" kern="0">
                  <a:latin typeface="Arial" panose="020B0604020202020204" pitchFamily="34" charset="0"/>
                  <a:cs typeface="Arial" panose="020B0604020202020204" pitchFamily="34" charset="0"/>
                </a:endParaRPr>
              </a:p>
              <a:p>
                <a:pPr marL="0" lvl="2" indent="87313">
                  <a:spcBef>
                    <a:spcPts val="100"/>
                  </a:spcBef>
                  <a:spcAft>
                    <a:spcPts val="100"/>
                  </a:spcAft>
                  <a:defRPr/>
                </a:pPr>
                <a:r>
                  <a:rPr lang="fr-FR" sz="1000">
                    <a:latin typeface="Arial" panose="020B0604020202020204" pitchFamily="34" charset="0"/>
                    <a:cs typeface="Arial" panose="020B0604020202020204" pitchFamily="34" charset="0"/>
                  </a:rPr>
                  <a:t>7.2 </a:t>
                </a:r>
                <a:r>
                  <a:rPr lang="fr-FR" sz="1000" kern="0">
                    <a:latin typeface="Arial" panose="020B0604020202020204" pitchFamily="34" charset="0"/>
                    <a:cs typeface="Arial" panose="020B0604020202020204" pitchFamily="34" charset="0"/>
                    <a:hlinkClick r:id="rId24" action="ppaction://hlinksldjump">
                      <a:extLst>
                        <a:ext uri="{A12FA001-AC4F-418D-AE19-62706E023703}">
                          <ahyp:hlinkClr xmlns:ahyp="http://schemas.microsoft.com/office/drawing/2018/hyperlinkcolor" val="tx"/>
                        </a:ext>
                      </a:extLst>
                    </a:hlinkClick>
                  </a:rPr>
                  <a:t>Signer l’étude</a:t>
                </a:r>
                <a:endParaRPr lang="fr-FR" sz="1000">
                  <a:latin typeface="Arial" panose="020B0604020202020204" pitchFamily="34" charset="0"/>
                  <a:cs typeface="Arial" panose="020B0604020202020204" pitchFamily="34" charset="0"/>
                </a:endParaRPr>
              </a:p>
            </p:txBody>
          </p:sp>
          <p:sp>
            <p:nvSpPr>
              <p:cNvPr id="43" name="Rectangle 42"/>
              <p:cNvSpPr/>
              <p:nvPr/>
            </p:nvSpPr>
            <p:spPr bwMode="gray">
              <a:xfrm>
                <a:off x="2771599" y="4912498"/>
                <a:ext cx="2446130" cy="215894"/>
              </a:xfrm>
              <a:prstGeom prst="rect">
                <a:avLst/>
              </a:prstGeom>
              <a:solidFill>
                <a:schemeClr val="accent5">
                  <a:lumMod val="75000"/>
                </a:schemeClr>
              </a:solidFill>
              <a:ln w="9525" algn="ctr">
                <a:noFill/>
                <a:miter lim="800000"/>
                <a:headEnd/>
                <a:tailEnd/>
              </a:ln>
              <a:effectLst/>
            </p:spPr>
            <p:txBody>
              <a:bodyPr lIns="108000" tIns="0" rIns="108000" bIns="0" anchor="ctr">
                <a:spAutoFit/>
              </a:bodyPr>
              <a:lstStyle/>
              <a:p>
                <a:pPr marL="0" lvl="2">
                  <a:spcAft>
                    <a:spcPts val="100"/>
                  </a:spcAft>
                  <a:defRPr/>
                </a:pPr>
                <a:r>
                  <a:rPr lang="fr-FR" sz="1400" b="1">
                    <a:solidFill>
                      <a:schemeClr val="bg1"/>
                    </a:solidFill>
                    <a:latin typeface="Arial" panose="020B0604020202020204" pitchFamily="34" charset="0"/>
                    <a:cs typeface="Arial" panose="020B0604020202020204" pitchFamily="34" charset="0"/>
                  </a:rPr>
                  <a:t>7. Signer PATHOS</a:t>
                </a:r>
                <a:endParaRPr lang="fr-FR" sz="1200">
                  <a:solidFill>
                    <a:schemeClr val="bg1"/>
                  </a:solidFill>
                  <a:latin typeface="Arial" panose="020B0604020202020204" pitchFamily="34" charset="0"/>
                  <a:cs typeface="Arial" panose="020B0604020202020204" pitchFamily="34" charset="0"/>
                </a:endParaRPr>
              </a:p>
            </p:txBody>
          </p:sp>
          <p:cxnSp>
            <p:nvCxnSpPr>
              <p:cNvPr id="57" name="Connecteur droit 56"/>
              <p:cNvCxnSpPr/>
              <p:nvPr/>
            </p:nvCxnSpPr>
            <p:spPr>
              <a:xfrm>
                <a:off x="2768962" y="4904560"/>
                <a:ext cx="503829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47" name="Connecteur droit 46"/>
            <p:cNvCxnSpPr/>
            <p:nvPr/>
          </p:nvCxnSpPr>
          <p:spPr bwMode="auto">
            <a:xfrm>
              <a:off x="2780514" y="6307915"/>
              <a:ext cx="503829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383624"/>
            <a:ext cx="1836738"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latin typeface="Arial" panose="020B0604020202020204" pitchFamily="34" charset="0"/>
              <a:cs typeface="Arial" panose="020B0604020202020204" pitchFamily="34" charset="0"/>
            </a:endParaRPr>
          </a:p>
        </p:txBody>
      </p:sp>
      <p:sp>
        <p:nvSpPr>
          <p:cNvPr id="29"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a:latin typeface="Arial" panose="020B0604020202020204" pitchFamily="34" charset="0"/>
                <a:ea typeface="+mj-ea"/>
                <a:cs typeface="Arial" panose="020B0604020202020204" pitchFamily="34" charset="0"/>
              </a:rPr>
              <a:t>Bonnes pratiques</a:t>
            </a:r>
            <a:endParaRPr lang="fr-FR" sz="2400" b="1">
              <a:solidFill>
                <a:srgbClr val="00B050"/>
              </a:solidFill>
              <a:latin typeface="Arial" panose="020B0604020202020204" pitchFamily="34" charset="0"/>
              <a:ea typeface="+mj-ea"/>
              <a:cs typeface="Arial" panose="020B0604020202020204" pitchFamily="34" charset="0"/>
            </a:endParaRPr>
          </a:p>
        </p:txBody>
      </p:sp>
      <p:sp>
        <p:nvSpPr>
          <p:cNvPr id="36" name="Rectangle 35"/>
          <p:cNvSpPr/>
          <p:nvPr/>
        </p:nvSpPr>
        <p:spPr bwMode="gray">
          <a:xfrm>
            <a:off x="-13331" y="1268513"/>
            <a:ext cx="1835150" cy="5111750"/>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latin typeface="+mj-lt"/>
                <a:cs typeface="Calibri" pitchFamily="34" charset="0"/>
              </a:rPr>
              <a:t>1. GALAAD</a:t>
            </a:r>
          </a:p>
          <a:p>
            <a:pPr indent="92075">
              <a:spcBef>
                <a:spcPts val="0"/>
              </a:spcBef>
              <a:spcAft>
                <a:spcPts val="0"/>
              </a:spcAft>
              <a:defRPr/>
            </a:pPr>
            <a:r>
              <a:rPr lang="fr-FR" sz="850" b="1">
                <a:latin typeface="Arial" panose="020B0604020202020204" pitchFamily="34" charset="0"/>
                <a:cs typeface="Arial" panose="020B0604020202020204" pitchFamily="34" charset="0"/>
              </a:rPr>
              <a:t>1.1 </a:t>
            </a:r>
            <a:r>
              <a:rPr lang="fr-FR" sz="850" b="1" kern="0">
                <a:solidFill>
                  <a:schemeClr val="accent6"/>
                </a:solidFill>
                <a:latin typeface="Arial" panose="020B0604020202020204" pitchFamily="34" charset="0"/>
                <a:cs typeface="Arial" panose="020B0604020202020204" pitchFamily="34" charset="0"/>
              </a:rPr>
              <a:t>Bonnes pratiques</a:t>
            </a:r>
          </a:p>
          <a:p>
            <a:pPr indent="92075">
              <a:spcBef>
                <a:spcPts val="0"/>
              </a:spcBef>
              <a:spcAft>
                <a:spcPts val="0"/>
              </a:spcAft>
              <a:defRPr/>
            </a:pPr>
            <a:r>
              <a:rPr lang="fr-FR" sz="850">
                <a:latin typeface="+mj-lt"/>
                <a:cs typeface="Calibri" pitchFamily="34" charset="0"/>
              </a:rPr>
              <a:t>1.2 </a:t>
            </a:r>
            <a:r>
              <a:rPr lang="fr-FR" sz="850" kern="0">
                <a:latin typeface="+mj-lt"/>
                <a:cs typeface="+mn-cs"/>
                <a:hlinkClick r:id="rId3" action="ppaction://hlinksldjump"/>
              </a:rPr>
              <a:t>Interface</a:t>
            </a:r>
            <a:endParaRPr lang="fr-FR" sz="850">
              <a:latin typeface="+mj-lt"/>
              <a:cs typeface="Calibri" pitchFamily="34" charset="0"/>
            </a:endParaRPr>
          </a:p>
          <a:p>
            <a:pPr indent="92075">
              <a:spcBef>
                <a:spcPts val="0"/>
              </a:spcBef>
              <a:spcAft>
                <a:spcPts val="50"/>
              </a:spcAft>
              <a:defRPr/>
            </a:pPr>
            <a:r>
              <a:rPr lang="fr-FR" sz="850">
                <a:latin typeface="+mj-lt"/>
                <a:cs typeface="Calibri" pitchFamily="34" charset="0"/>
              </a:rPr>
              <a:t>1.3 </a:t>
            </a:r>
            <a:r>
              <a:rPr lang="fr-FR" sz="850" kern="0">
                <a:latin typeface="+mj-lt"/>
                <a:cs typeface="+mn-cs"/>
                <a:hlinkClick r:id="rId4" action="ppaction://hlinksldjump"/>
              </a:rPr>
              <a:t>Tableau de bord</a:t>
            </a:r>
            <a:endParaRPr lang="fr-FR" sz="850" kern="0">
              <a:latin typeface="+mj-lt"/>
              <a:cs typeface="+mn-cs"/>
            </a:endParaRPr>
          </a:p>
          <a:p>
            <a:pPr>
              <a:spcBef>
                <a:spcPts val="0"/>
              </a:spcBef>
              <a:spcAft>
                <a:spcPts val="50"/>
              </a:spcAft>
              <a:defRPr/>
            </a:pPr>
            <a:r>
              <a:rPr lang="fr-FR" sz="850">
                <a:latin typeface="+mj-lt"/>
                <a:cs typeface="Calibri" pitchFamily="34" charset="0"/>
              </a:rPr>
              <a:t>2. Importer une étude</a:t>
            </a:r>
          </a:p>
          <a:p>
            <a:pPr marL="0" lvl="2" indent="92075">
              <a:spcBef>
                <a:spcPts val="0"/>
              </a:spcBef>
              <a:spcAft>
                <a:spcPts val="50"/>
              </a:spcAft>
              <a:defRPr/>
            </a:pPr>
            <a:r>
              <a:rPr lang="fr-FR" sz="850">
                <a:latin typeface="+mj-lt"/>
                <a:cs typeface="Calibri" pitchFamily="34" charset="0"/>
              </a:rPr>
              <a:t>2.1 </a:t>
            </a:r>
            <a:r>
              <a:rPr lang="fr-FR" sz="850" kern="0">
                <a:latin typeface="+mj-lt"/>
                <a:cs typeface="+mn-cs"/>
                <a:hlinkClick r:id="rId5" action="ppaction://hlinksldjump"/>
              </a:rPr>
              <a:t>Préparer l’import</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2.2 </a:t>
            </a:r>
            <a:r>
              <a:rPr lang="fr-FR" sz="850" kern="0">
                <a:latin typeface="+mj-lt"/>
                <a:cs typeface="+mn-cs"/>
                <a:hlinkClick r:id="rId6" action="ppaction://hlinksldjump"/>
              </a:rPr>
              <a:t>Importer le fichier </a:t>
            </a:r>
            <a:endParaRPr lang="fr-FR" sz="850" kern="0">
              <a:latin typeface="+mj-lt"/>
              <a:cs typeface="+mn-cs"/>
            </a:endParaRPr>
          </a:p>
          <a:p>
            <a:pPr marL="0" lvl="2" indent="92075">
              <a:spcBef>
                <a:spcPts val="0"/>
              </a:spcBef>
              <a:spcAft>
                <a:spcPts val="50"/>
              </a:spcAft>
              <a:defRPr/>
            </a:pPr>
            <a:r>
              <a:rPr lang="fr-FR" sz="850" kern="0">
                <a:latin typeface="+mj-lt"/>
                <a:cs typeface="+mn-cs"/>
              </a:rPr>
              <a:t>2.3 </a:t>
            </a:r>
            <a:r>
              <a:rPr lang="fr-FR" sz="850" kern="0">
                <a:latin typeface="+mj-lt"/>
                <a:cs typeface="+mn-cs"/>
                <a:hlinkClick r:id="rId7" action="ppaction://hlinksldjump"/>
              </a:rPr>
              <a:t>Contrôler et finaliser l’import</a:t>
            </a:r>
            <a:endParaRPr lang="fr-FR" sz="850" kern="0">
              <a:latin typeface="+mj-lt"/>
              <a:cs typeface="+mn-cs"/>
            </a:endParaRPr>
          </a:p>
          <a:p>
            <a:pPr marL="0" lvl="2">
              <a:spcBef>
                <a:spcPts val="0"/>
              </a:spcBef>
              <a:spcAft>
                <a:spcPts val="50"/>
              </a:spcAft>
              <a:defRPr/>
            </a:pPr>
            <a:r>
              <a:rPr lang="fr-FR" sz="850">
                <a:latin typeface="+mj-lt"/>
                <a:cs typeface="Calibri" pitchFamily="34" charset="0"/>
              </a:rPr>
              <a:t>3. Saisir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3.1 </a:t>
            </a:r>
            <a:r>
              <a:rPr lang="fr-FR" sz="850" kern="0">
                <a:latin typeface="+mj-lt"/>
                <a:cs typeface="+mn-cs"/>
                <a:hlinkClick r:id="rId8" action="ppaction://hlinksldjump"/>
              </a:rPr>
              <a:t>Initialiser le service</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3.2 </a:t>
            </a:r>
            <a:r>
              <a:rPr lang="fr-FR" sz="850" u="sng" kern="0">
                <a:latin typeface="+mj-lt"/>
                <a:cs typeface="+mn-cs"/>
                <a:hlinkClick r:id="rId9" action="ppaction://hlinksldjump"/>
              </a:rPr>
              <a:t>Créer les fiches personnes</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3.3 </a:t>
            </a:r>
            <a:r>
              <a:rPr lang="fr-FR" sz="850" kern="0">
                <a:latin typeface="+mj-lt"/>
                <a:cs typeface="+mn-cs"/>
                <a:hlinkClick r:id="rId10" action="ppaction://hlinksldjump"/>
              </a:rPr>
              <a:t>Saisir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3.4 </a:t>
            </a:r>
            <a:r>
              <a:rPr lang="fr-FR" sz="850" kern="0">
                <a:latin typeface="+mj-lt"/>
                <a:cs typeface="+mn-cs"/>
                <a:hlinkClick r:id="rId11" action="ppaction://hlinksldjump"/>
              </a:rPr>
              <a:t>Saisir le volet PATHOS </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3.5 </a:t>
            </a:r>
            <a:r>
              <a:rPr lang="fr-FR" sz="850" kern="0">
                <a:latin typeface="+mj-lt"/>
                <a:cs typeface="+mn-cs"/>
                <a:hlinkClick r:id="rId12" action="ppaction://hlinksldjump"/>
              </a:rPr>
              <a:t>Contrôler les volets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3.6 </a:t>
            </a:r>
            <a:r>
              <a:rPr lang="fr-FR" sz="850" kern="0">
                <a:latin typeface="+mj-lt"/>
                <a:cs typeface="+mn-cs"/>
                <a:hlinkClick r:id="rId13" action="ppaction://hlinksldjump"/>
              </a:rPr>
              <a:t>Finaliser l’étude</a:t>
            </a:r>
            <a:endParaRPr lang="fr-FR" sz="850" kern="0">
              <a:latin typeface="+mj-lt"/>
              <a:cs typeface="+mn-cs"/>
            </a:endParaRPr>
          </a:p>
          <a:p>
            <a:pPr marL="0" lvl="2">
              <a:spcBef>
                <a:spcPts val="0"/>
              </a:spcBef>
              <a:spcAft>
                <a:spcPts val="50"/>
              </a:spcAft>
              <a:defRPr/>
            </a:pPr>
            <a:r>
              <a:rPr lang="fr-FR" sz="850">
                <a:latin typeface="+mj-lt"/>
                <a:cs typeface="Calibri" pitchFamily="34" charset="0"/>
              </a:rPr>
              <a:t>4. Valider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4.1 </a:t>
            </a:r>
            <a:r>
              <a:rPr lang="fr-FR" sz="850" kern="0">
                <a:latin typeface="+mj-lt"/>
                <a:cs typeface="+mn-cs"/>
                <a:hlinkClick r:id="rId14" action="ppaction://hlinksldjump"/>
              </a:rPr>
              <a:t>Modifier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kern="0">
                <a:latin typeface="+mj-lt"/>
                <a:cs typeface="+mn-cs"/>
                <a:hlinkClick r:id="rId15" action="ppaction://hlinksldjump"/>
              </a:rPr>
              <a:t>Modifier le volet PATHOS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kern="0">
                <a:latin typeface="+mj-lt"/>
                <a:cs typeface="+mn-cs"/>
                <a:hlinkClick r:id="rId16" action="ppaction://hlinksldjump"/>
              </a:rPr>
              <a:t>Saisir une fiche argumentaire</a:t>
            </a:r>
            <a:endParaRPr lang="fr-FR" sz="850" kern="0">
              <a:latin typeface="+mj-lt"/>
              <a:cs typeface="+mn-cs"/>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kern="0">
                <a:latin typeface="+mj-lt"/>
                <a:cs typeface="+mn-cs"/>
                <a:hlinkClick r:id="rId17" action="ppaction://hlinksldjump"/>
              </a:rPr>
              <a:t>Signer les fiches validées</a:t>
            </a:r>
            <a:endParaRPr lang="fr-FR" sz="850">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18"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19"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0"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1" action="ppaction://hlinksldjump"/>
              </a:rPr>
              <a:t>Signer l’étude</a:t>
            </a:r>
            <a:endParaRPr lang="fr-FR" sz="850" kern="0">
              <a:latin typeface="+mj-lt"/>
              <a:cs typeface="+mn-cs"/>
            </a:endParaRPr>
          </a:p>
          <a:p>
            <a:pPr marL="0" lvl="2">
              <a:spcBef>
                <a:spcPts val="0"/>
              </a:spcBef>
              <a:spcAft>
                <a:spcPts val="50"/>
              </a:spcAft>
              <a:defRPr/>
            </a:pPr>
            <a:r>
              <a:rPr lang="fr-FR" sz="850">
                <a:latin typeface="+mj-lt"/>
                <a:cs typeface="Calibri" pitchFamily="34" charset="0"/>
              </a:rPr>
              <a:t>8. Signer à distance</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8.1 </a:t>
            </a:r>
            <a:r>
              <a:rPr lang="fr-FR" sz="850" u="sng" kern="0">
                <a:solidFill>
                  <a:schemeClr val="accent1"/>
                </a:solidFill>
                <a:latin typeface="+mj-lt"/>
                <a:cs typeface="+mn-cs"/>
                <a:hlinkClick r:id="rId22" action="ppaction://hlinksldjump"/>
              </a:rPr>
              <a:t>Signer à distance</a:t>
            </a:r>
            <a:endParaRPr lang="fr-FR" sz="850" u="sng" kern="0">
              <a:solidFill>
                <a:schemeClr val="accent1"/>
              </a:solidFill>
              <a:latin typeface="+mj-lt"/>
              <a:cs typeface="+mn-cs"/>
            </a:endParaRPr>
          </a:p>
          <a:p>
            <a:pPr marL="0" lvl="2">
              <a:spcBef>
                <a:spcPts val="0"/>
              </a:spcBef>
              <a:spcAft>
                <a:spcPts val="50"/>
              </a:spcAft>
              <a:defRPr/>
            </a:pPr>
            <a:r>
              <a:rPr lang="fr-FR" sz="850">
                <a:latin typeface="+mj-lt"/>
                <a:cs typeface="Calibri" pitchFamily="34" charset="0"/>
              </a:rPr>
              <a:t>9. Clôturer l’étude</a:t>
            </a:r>
          </a:p>
          <a:p>
            <a:pPr marL="85725" lvl="2">
              <a:spcBef>
                <a:spcPts val="0"/>
              </a:spcBef>
              <a:spcAft>
                <a:spcPts val="50"/>
              </a:spcAft>
              <a:defRPr/>
            </a:pPr>
            <a:r>
              <a:rPr lang="fr-FR" sz="850">
                <a:latin typeface="+mj-lt"/>
                <a:cs typeface="Calibri" pitchFamily="34" charset="0"/>
              </a:rPr>
              <a:t>9.1 </a:t>
            </a:r>
            <a:r>
              <a:rPr lang="fr-FR" sz="850" u="sng">
                <a:solidFill>
                  <a:schemeClr val="accent1"/>
                </a:solidFill>
                <a:latin typeface="+mj-lt"/>
                <a:cs typeface="Calibri" pitchFamily="34" charset="0"/>
                <a:hlinkClick r:id="rId23" action="ppaction://hlinksldjump"/>
              </a:rPr>
              <a:t>Editer le PV</a:t>
            </a:r>
            <a:endParaRPr lang="fr-FR" sz="850" u="sng">
              <a:solidFill>
                <a:schemeClr val="accent1"/>
              </a:solidFill>
              <a:latin typeface="+mj-lt"/>
              <a:cs typeface="Calibri" pitchFamily="34" charset="0"/>
            </a:endParaRPr>
          </a:p>
          <a:p>
            <a:pPr marL="85725" lvl="2">
              <a:spcBef>
                <a:spcPts val="0"/>
              </a:spcBef>
              <a:spcAft>
                <a:spcPts val="50"/>
              </a:spcAft>
              <a:defRPr/>
            </a:pPr>
            <a:r>
              <a:rPr lang="fr-FR" sz="850">
                <a:latin typeface="+mj-lt"/>
                <a:cs typeface="Calibri" pitchFamily="34" charset="0"/>
              </a:rPr>
              <a:t>9.2 </a:t>
            </a:r>
            <a:r>
              <a:rPr lang="fr-FR" sz="850" u="sng">
                <a:solidFill>
                  <a:schemeClr val="accent1"/>
                </a:solidFill>
                <a:latin typeface="+mj-lt"/>
                <a:cs typeface="Calibri" pitchFamily="34" charset="0"/>
                <a:hlinkClick r:id="rId24" action="ppaction://hlinksldjump"/>
              </a:rPr>
              <a:t>Déposer le PV signé</a:t>
            </a:r>
            <a:endParaRPr lang="fr-FR" sz="850" u="sng">
              <a:solidFill>
                <a:schemeClr val="accent1"/>
              </a:solidFill>
              <a:latin typeface="+mj-lt"/>
              <a:cs typeface="Calibri" pitchFamily="34" charset="0"/>
            </a:endParaRPr>
          </a:p>
          <a:p>
            <a:pPr marL="0" lvl="2">
              <a:spcBef>
                <a:spcPts val="0"/>
              </a:spcBef>
              <a:spcAft>
                <a:spcPts val="50"/>
              </a:spcAft>
              <a:defRPr/>
            </a:pPr>
            <a:r>
              <a:rPr lang="fr-FR" sz="850">
                <a:latin typeface="+mj-lt"/>
                <a:cs typeface="Calibri" pitchFamily="34" charset="0"/>
              </a:rPr>
              <a:t>10. Editer des rapports</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10.1 </a:t>
            </a:r>
            <a:r>
              <a:rPr lang="fr-FR" sz="850" u="sng" kern="0">
                <a:solidFill>
                  <a:schemeClr val="accent1"/>
                </a:solidFill>
                <a:latin typeface="Arial"/>
                <a:cs typeface="Arial"/>
                <a:hlinkClick r:id="rId25" action="ppaction://hlinksldjump"/>
              </a:rPr>
              <a:t>É</a:t>
            </a:r>
            <a:r>
              <a:rPr lang="fr-FR" sz="850" u="sng" kern="0">
                <a:solidFill>
                  <a:schemeClr val="accent1"/>
                </a:solidFill>
                <a:hlinkClick r:id="rId25" action="ppaction://hlinksldjump"/>
              </a:rPr>
              <a:t>diter le tableau de bord</a:t>
            </a:r>
            <a:endParaRPr lang="fr-FR" sz="850" u="sng" kern="0">
              <a:solidFill>
                <a:schemeClr val="accent1"/>
              </a:solidFill>
              <a:latin typeface="+mj-lt"/>
              <a:cs typeface="+mn-cs"/>
            </a:endParaRPr>
          </a:p>
          <a:p>
            <a:pPr marL="0" lvl="2" indent="92075">
              <a:spcBef>
                <a:spcPts val="0"/>
              </a:spcBef>
              <a:spcAft>
                <a:spcPts val="50"/>
              </a:spcAft>
              <a:defRPr/>
            </a:pPr>
            <a:r>
              <a:rPr lang="fr-FR" sz="850" kern="0">
                <a:latin typeface="+mj-lt"/>
                <a:cs typeface="+mn-cs"/>
              </a:rPr>
              <a:t>10.2 </a:t>
            </a:r>
            <a:r>
              <a:rPr lang="fr-FR" sz="850" kern="0">
                <a:latin typeface="+mj-lt"/>
                <a:cs typeface="+mn-cs"/>
                <a:hlinkClick r:id="rId26" action="ppaction://hlinksldjump"/>
              </a:rPr>
              <a:t>Editer des bilans</a:t>
            </a:r>
            <a:endParaRPr lang="fr-FR" sz="850" kern="0">
              <a:latin typeface="+mj-lt"/>
              <a:cs typeface="Calibri" pitchFamily="34" charset="0"/>
            </a:endParaRPr>
          </a:p>
          <a:p>
            <a:pPr marL="85725" indent="179388">
              <a:spcAft>
                <a:spcPts val="100"/>
              </a:spcAft>
              <a:defRPr/>
            </a:pPr>
            <a:endParaRPr lang="fr-FR" sz="850" kern="0">
              <a:latin typeface="+mj-lt"/>
              <a:cs typeface="Calibri" pitchFamily="34" charset="0"/>
            </a:endParaRPr>
          </a:p>
          <a:p>
            <a:pPr marL="85725" indent="179388">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85725" indent="179388">
              <a:spcAft>
                <a:spcPts val="100"/>
              </a:spcAft>
              <a:defRPr/>
            </a:pPr>
            <a:endParaRPr lang="fr-FR" sz="850">
              <a:latin typeface="+mj-lt"/>
              <a:cs typeface="Calibri" pitchFamily="34" charset="0"/>
            </a:endParaRPr>
          </a:p>
        </p:txBody>
      </p:sp>
      <p:sp>
        <p:nvSpPr>
          <p:cNvPr id="4" name="ZoneTexte 3"/>
          <p:cNvSpPr txBox="1"/>
          <p:nvPr/>
        </p:nvSpPr>
        <p:spPr>
          <a:xfrm>
            <a:off x="1979613" y="1383624"/>
            <a:ext cx="6745287" cy="2585323"/>
          </a:xfrm>
          <a:prstGeom prst="rect">
            <a:avLst/>
          </a:prstGeom>
          <a:noFill/>
        </p:spPr>
        <p:txBody>
          <a:bodyPr wrap="square" rtlCol="0">
            <a:spAutoFit/>
          </a:bodyPr>
          <a:lstStyle/>
          <a:p>
            <a:pPr algn="just"/>
            <a:r>
              <a:rPr lang="fr-FR" b="1"/>
              <a:t>J’AI UNE QUESTION?</a:t>
            </a:r>
          </a:p>
          <a:p>
            <a:pPr algn="just"/>
            <a:r>
              <a:rPr lang="fr-FR">
                <a:solidFill>
                  <a:schemeClr val="bg2"/>
                </a:solidFill>
                <a:sym typeface="Wingdings"/>
              </a:rPr>
              <a:t></a:t>
            </a:r>
            <a:r>
              <a:rPr lang="fr-FR">
                <a:sym typeface="Wingdings"/>
              </a:rPr>
              <a:t> Je vérifie les infobulles (	     ) dans l’application,</a:t>
            </a:r>
          </a:p>
          <a:p>
            <a:pPr algn="just"/>
            <a:endParaRPr lang="fr-FR">
              <a:solidFill>
                <a:schemeClr val="accent1"/>
              </a:solidFill>
              <a:sym typeface="Wingdings"/>
            </a:endParaRPr>
          </a:p>
          <a:p>
            <a:pPr algn="just"/>
            <a:r>
              <a:rPr lang="fr-FR">
                <a:solidFill>
                  <a:schemeClr val="bg2"/>
                </a:solidFill>
                <a:sym typeface="Wingdings"/>
              </a:rPr>
              <a:t></a:t>
            </a:r>
            <a:r>
              <a:rPr lang="fr-FR">
                <a:sym typeface="Wingdings"/>
              </a:rPr>
              <a:t> En cas de doute, je consulte le guide utilisateur en ligne sur le site de la CNSA : </a:t>
            </a:r>
            <a:r>
              <a:rPr lang="fr-FR">
                <a:hlinkClick r:id="rId27"/>
              </a:rPr>
              <a:t>https://www.cnsa.fr/accompagnement-en-etablissement-et-service-allocation-de-ressources/les-soins-en-ehpad/les-coupes-aggir-pathos</a:t>
            </a:r>
            <a:r>
              <a:rPr lang="fr-FR"/>
              <a:t> (bas de page)</a:t>
            </a:r>
          </a:p>
          <a:p>
            <a:pPr algn="just"/>
            <a:endParaRPr lang="fr-FR">
              <a:solidFill>
                <a:schemeClr val="accent1"/>
              </a:solidFill>
              <a:sym typeface="Wingdings"/>
            </a:endParaRPr>
          </a:p>
          <a:p>
            <a:pPr algn="just"/>
            <a:r>
              <a:rPr lang="fr-FR">
                <a:solidFill>
                  <a:schemeClr val="bg2"/>
                </a:solidFill>
                <a:sym typeface="Wingdings"/>
              </a:rPr>
              <a:t></a:t>
            </a:r>
            <a:r>
              <a:rPr lang="fr-FR">
                <a:sym typeface="Wingdings"/>
              </a:rPr>
              <a:t> Si mon problème n’est pas résolu:</a:t>
            </a:r>
            <a:endParaRPr lang="fr-FR"/>
          </a:p>
        </p:txBody>
      </p:sp>
      <p:pic>
        <p:nvPicPr>
          <p:cNvPr id="2050"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33611" y="1710507"/>
            <a:ext cx="2476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5" name="Tableau 34"/>
          <p:cNvGraphicFramePr>
            <a:graphicFrameLocks noGrp="1"/>
          </p:cNvGraphicFramePr>
          <p:nvPr>
            <p:extLst>
              <p:ext uri="{D42A27DB-BD31-4B8C-83A1-F6EECF244321}">
                <p14:modId xmlns:p14="http://schemas.microsoft.com/office/powerpoint/2010/main" val="3536585130"/>
              </p:ext>
            </p:extLst>
          </p:nvPr>
        </p:nvGraphicFramePr>
        <p:xfrm>
          <a:off x="1979613" y="3968947"/>
          <a:ext cx="6971187" cy="2411999"/>
        </p:xfrm>
        <a:graphic>
          <a:graphicData uri="http://schemas.openxmlformats.org/drawingml/2006/table">
            <a:tbl>
              <a:tblPr firstRow="1" bandRow="1">
                <a:tableStyleId>{5C22544A-7EE6-4342-B048-85BDC9FD1C3A}</a:tableStyleId>
              </a:tblPr>
              <a:tblGrid>
                <a:gridCol w="3278505">
                  <a:extLst>
                    <a:ext uri="{9D8B030D-6E8A-4147-A177-3AD203B41FA5}">
                      <a16:colId xmlns:a16="http://schemas.microsoft.com/office/drawing/2014/main" val="20000"/>
                    </a:ext>
                  </a:extLst>
                </a:gridCol>
                <a:gridCol w="3692682">
                  <a:extLst>
                    <a:ext uri="{9D8B030D-6E8A-4147-A177-3AD203B41FA5}">
                      <a16:colId xmlns:a16="http://schemas.microsoft.com/office/drawing/2014/main" val="20001"/>
                    </a:ext>
                  </a:extLst>
                </a:gridCol>
              </a:tblGrid>
              <a:tr h="276415">
                <a:tc>
                  <a:txBody>
                    <a:bodyPr/>
                    <a:lstStyle/>
                    <a:p>
                      <a:r>
                        <a:rPr lang="fr-FR" sz="1200"/>
                        <a:t>Situation</a:t>
                      </a:r>
                    </a:p>
                  </a:txBody>
                  <a:tcPr/>
                </a:tc>
                <a:tc>
                  <a:txBody>
                    <a:bodyPr/>
                    <a:lstStyle/>
                    <a:p>
                      <a:r>
                        <a:rPr lang="fr-FR" sz="1200"/>
                        <a:t>Contact à privilégier</a:t>
                      </a:r>
                    </a:p>
                  </a:txBody>
                  <a:tcPr/>
                </a:tc>
                <a:extLst>
                  <a:ext uri="{0D108BD9-81ED-4DB2-BD59-A6C34878D82A}">
                    <a16:rowId xmlns:a16="http://schemas.microsoft.com/office/drawing/2014/main" val="10000"/>
                  </a:ext>
                </a:extLst>
              </a:tr>
              <a:tr h="276415">
                <a:tc>
                  <a:txBody>
                    <a:bodyPr/>
                    <a:lstStyle/>
                    <a:p>
                      <a:r>
                        <a:rPr lang="fr-FR" sz="1200" baseline="0"/>
                        <a:t>Une création/modification de compte</a:t>
                      </a:r>
                      <a:endParaRPr lang="fr-FR" sz="1200"/>
                    </a:p>
                  </a:txBody>
                  <a:tcPr/>
                </a:tc>
                <a:tc>
                  <a:txBody>
                    <a:bodyPr/>
                    <a:lstStyle/>
                    <a:p>
                      <a:r>
                        <a:rPr lang="fr-FR" sz="1200"/>
                        <a:t>Mon gestionnaire ARS</a:t>
                      </a:r>
                    </a:p>
                  </a:txBody>
                  <a:tcPr/>
                </a:tc>
                <a:extLst>
                  <a:ext uri="{0D108BD9-81ED-4DB2-BD59-A6C34878D82A}">
                    <a16:rowId xmlns:a16="http://schemas.microsoft.com/office/drawing/2014/main" val="10001"/>
                  </a:ext>
                </a:extLst>
              </a:tr>
              <a:tr h="276415">
                <a:tc>
                  <a:txBody>
                    <a:bodyPr/>
                    <a:lstStyle/>
                    <a:p>
                      <a:r>
                        <a:rPr lang="fr-FR" sz="1200"/>
                        <a:t>Litige sur une décision</a:t>
                      </a:r>
                    </a:p>
                  </a:txBody>
                  <a:tcPr/>
                </a:tc>
                <a:tc>
                  <a:txBody>
                    <a:bodyPr/>
                    <a:lstStyle/>
                    <a:p>
                      <a:r>
                        <a:rPr lang="fr-FR" sz="1200"/>
                        <a:t>Mon gestionnaire ARS</a:t>
                      </a:r>
                    </a:p>
                  </a:txBody>
                  <a:tcPr/>
                </a:tc>
                <a:extLst>
                  <a:ext uri="{0D108BD9-81ED-4DB2-BD59-A6C34878D82A}">
                    <a16:rowId xmlns:a16="http://schemas.microsoft.com/office/drawing/2014/main" val="10002"/>
                  </a:ext>
                </a:extLst>
              </a:tr>
              <a:tr h="276415">
                <a:tc>
                  <a:txBody>
                    <a:bodyPr/>
                    <a:lstStyle/>
                    <a:p>
                      <a:r>
                        <a:rPr lang="fr-FR" sz="1200"/>
                        <a:t>Problème</a:t>
                      </a:r>
                      <a:r>
                        <a:rPr lang="fr-FR" sz="1200" baseline="0"/>
                        <a:t> avec mon </a:t>
                      </a:r>
                      <a:r>
                        <a:rPr lang="fr-FR" sz="1200"/>
                        <a:t>fichier d’import</a:t>
                      </a:r>
                    </a:p>
                  </a:txBody>
                  <a:tcPr/>
                </a:tc>
                <a:tc>
                  <a:txBody>
                    <a:bodyPr/>
                    <a:lstStyle/>
                    <a:p>
                      <a:r>
                        <a:rPr lang="fr-FR" sz="1200"/>
                        <a:t>Mon éditeur de logiciel de soins</a:t>
                      </a:r>
                    </a:p>
                  </a:txBody>
                  <a:tcPr/>
                </a:tc>
                <a:extLst>
                  <a:ext uri="{0D108BD9-81ED-4DB2-BD59-A6C34878D82A}">
                    <a16:rowId xmlns:a16="http://schemas.microsoft.com/office/drawing/2014/main" val="10003"/>
                  </a:ext>
                </a:extLst>
              </a:tr>
              <a:tr h="276415">
                <a:tc>
                  <a:txBody>
                    <a:bodyPr/>
                    <a:lstStyle/>
                    <a:p>
                      <a:r>
                        <a:rPr lang="fr-FR" sz="1200"/>
                        <a:t>Aide</a:t>
                      </a:r>
                      <a:r>
                        <a:rPr lang="fr-FR" sz="1200" baseline="0"/>
                        <a:t> à l’utilisation, bug</a:t>
                      </a:r>
                      <a:endParaRPr lang="fr-FR" sz="1200"/>
                    </a:p>
                  </a:txBody>
                  <a:tcPr/>
                </a:tc>
                <a:tc>
                  <a:txBody>
                    <a:bodyPr/>
                    <a:lstStyle/>
                    <a:p>
                      <a:r>
                        <a:rPr lang="fr-FR" sz="1200"/>
                        <a:t>Support CNSA</a:t>
                      </a:r>
                    </a:p>
                  </a:txBody>
                  <a:tcPr/>
                </a:tc>
                <a:extLst>
                  <a:ext uri="{0D108BD9-81ED-4DB2-BD59-A6C34878D82A}">
                    <a16:rowId xmlns:a16="http://schemas.microsoft.com/office/drawing/2014/main" val="10004"/>
                  </a:ext>
                </a:extLst>
              </a:tr>
              <a:tr h="477094">
                <a:tc>
                  <a:txBody>
                    <a:bodyPr/>
                    <a:lstStyle/>
                    <a:p>
                      <a:r>
                        <a:rPr lang="fr-FR" sz="1200" baseline="0"/>
                        <a:t>Question métier, organisation de la validation</a:t>
                      </a:r>
                      <a:endParaRPr lang="fr-FR" sz="1200"/>
                    </a:p>
                  </a:txBody>
                  <a:tcPr/>
                </a:tc>
                <a:tc>
                  <a:txBody>
                    <a:bodyPr/>
                    <a:lstStyle/>
                    <a:p>
                      <a:pPr marL="285750" indent="-285750">
                        <a:buFont typeface="Wingdings 3" panose="05040102010807070707" pitchFamily="18" charset="2"/>
                        <a:buChar char="Ê"/>
                      </a:pPr>
                      <a:r>
                        <a:rPr lang="fr-FR" sz="1200" baseline="0"/>
                        <a:t>Mon valideur ARS/CD</a:t>
                      </a:r>
                    </a:p>
                    <a:p>
                      <a:pPr marL="285750" indent="-285750">
                        <a:buFont typeface="Wingdings 3" panose="05040102010807070707" pitchFamily="18" charset="2"/>
                        <a:buChar char="Ê"/>
                      </a:pPr>
                      <a:r>
                        <a:rPr lang="fr-FR" sz="1200" baseline="0"/>
                        <a:t>Mon gestionnaire ARS</a:t>
                      </a:r>
                    </a:p>
                  </a:txBody>
                  <a:tcPr/>
                </a:tc>
                <a:extLst>
                  <a:ext uri="{0D108BD9-81ED-4DB2-BD59-A6C34878D82A}">
                    <a16:rowId xmlns:a16="http://schemas.microsoft.com/office/drawing/2014/main" val="10005"/>
                  </a:ext>
                </a:extLst>
              </a:tr>
              <a:tr h="276415">
                <a:tc>
                  <a:txBody>
                    <a:bodyPr/>
                    <a:lstStyle/>
                    <a:p>
                      <a:r>
                        <a:rPr lang="fr-FR" sz="1200"/>
                        <a:t>Suppression d’études initialisées ou en saisie</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a:t>Mon gestionnaire ARS</a:t>
                      </a:r>
                    </a:p>
                  </a:txBody>
                  <a:tcPr/>
                </a:tc>
                <a:extLst>
                  <a:ext uri="{0D108BD9-81ED-4DB2-BD59-A6C34878D82A}">
                    <a16:rowId xmlns:a16="http://schemas.microsoft.com/office/drawing/2014/main" val="1633812064"/>
                  </a:ext>
                </a:extLst>
              </a:tr>
              <a:tr h="276415">
                <a:tc>
                  <a:txBody>
                    <a:bodyPr/>
                    <a:lstStyle/>
                    <a:p>
                      <a:r>
                        <a:rPr lang="fr-FR" sz="1200"/>
                        <a:t>Suppression d’études en validation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a:t>Support CNSA</a:t>
                      </a:r>
                    </a:p>
                  </a:txBody>
                  <a:tcPr/>
                </a:tc>
                <a:extLst>
                  <a:ext uri="{0D108BD9-81ED-4DB2-BD59-A6C34878D82A}">
                    <a16:rowId xmlns:a16="http://schemas.microsoft.com/office/drawing/2014/main" val="4058338299"/>
                  </a:ext>
                </a:extLst>
              </a:tr>
            </a:tbl>
          </a:graphicData>
        </a:graphic>
      </p:graphicFrame>
      <p:sp>
        <p:nvSpPr>
          <p:cNvPr id="8" name="ZoneTexte 69">
            <a:hlinkClick r:id="rId4" action="ppaction://hlinksldjump"/>
            <a:extLst>
              <a:ext uri="{FF2B5EF4-FFF2-40B4-BE49-F238E27FC236}">
                <a16:creationId xmlns:a16="http://schemas.microsoft.com/office/drawing/2014/main" id="{171774A5-7204-4836-98A3-B1C20684FF51}"/>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9" action="ppaction://hlinksldjump"/>
              </a:rPr>
              <a:t>Sommaire</a:t>
            </a:r>
            <a:endParaRPr lang="fr-FR" sz="1200">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482" t="12716" r="25104" b="8766"/>
          <a:stretch/>
        </p:blipFill>
        <p:spPr bwMode="auto">
          <a:xfrm>
            <a:off x="1872330" y="1360694"/>
            <a:ext cx="5710014" cy="498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0" y="1534374"/>
            <a:ext cx="1836738"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29"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a:latin typeface="Arial" panose="020B0604020202020204" pitchFamily="34" charset="0"/>
                <a:ea typeface="+mj-ea"/>
                <a:cs typeface="Arial" panose="020B0604020202020204" pitchFamily="34" charset="0"/>
              </a:rPr>
              <a:t>Interface</a:t>
            </a:r>
            <a:endParaRPr lang="fr-FR" sz="2400" b="1">
              <a:solidFill>
                <a:srgbClr val="00B050"/>
              </a:solidFill>
              <a:latin typeface="Arial" panose="020B0604020202020204" pitchFamily="34" charset="0"/>
              <a:ea typeface="+mj-ea"/>
              <a:cs typeface="Arial" panose="020B0604020202020204" pitchFamily="34" charset="0"/>
            </a:endParaRPr>
          </a:p>
        </p:txBody>
      </p:sp>
      <p:sp>
        <p:nvSpPr>
          <p:cNvPr id="30" name="ZoneTexte 29"/>
          <p:cNvSpPr txBox="1"/>
          <p:nvPr/>
        </p:nvSpPr>
        <p:spPr>
          <a:xfrm>
            <a:off x="4142690" y="2274317"/>
            <a:ext cx="2689025" cy="338554"/>
          </a:xfrm>
          <a:prstGeom prst="rect">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fr-FR" sz="800" b="1" u="sng">
                <a:solidFill>
                  <a:schemeClr val="tx1"/>
                </a:solidFill>
                <a:latin typeface="Arial" panose="020B0604020202020204" pitchFamily="34" charset="0"/>
                <a:cs typeface="Arial" panose="020B0604020202020204" pitchFamily="34" charset="0"/>
              </a:rPr>
              <a:t>Fil </a:t>
            </a:r>
            <a:r>
              <a:rPr lang="fr-FR" sz="800" b="1" u="sng" err="1">
                <a:solidFill>
                  <a:schemeClr val="tx1"/>
                </a:solidFill>
                <a:latin typeface="Arial" panose="020B0604020202020204" pitchFamily="34" charset="0"/>
                <a:cs typeface="Arial" panose="020B0604020202020204" pitchFamily="34" charset="0"/>
              </a:rPr>
              <a:t>d’ariane</a:t>
            </a:r>
            <a:r>
              <a:rPr lang="fr-FR" sz="800" b="1" u="sng">
                <a:solidFill>
                  <a:schemeClr val="tx1"/>
                </a:solidFill>
                <a:latin typeface="Arial" panose="020B0604020202020204" pitchFamily="34" charset="0"/>
                <a:cs typeface="Arial" panose="020B0604020202020204" pitchFamily="34" charset="0"/>
              </a:rPr>
              <a:t> </a:t>
            </a:r>
            <a:r>
              <a:rPr lang="fr-FR" sz="800" b="1">
                <a:solidFill>
                  <a:schemeClr val="tx1"/>
                </a:solidFill>
                <a:latin typeface="Arial" panose="020B0604020202020204" pitchFamily="34" charset="0"/>
                <a:cs typeface="Arial" panose="020B0604020202020204" pitchFamily="34" charset="0"/>
              </a:rPr>
              <a:t>:</a:t>
            </a:r>
          </a:p>
          <a:p>
            <a:pPr>
              <a:defRPr/>
            </a:pPr>
            <a:r>
              <a:rPr lang="fr-FR" sz="800">
                <a:solidFill>
                  <a:schemeClr val="tx1"/>
                </a:solidFill>
                <a:latin typeface="Arial" panose="020B0604020202020204" pitchFamily="34" charset="0"/>
                <a:cs typeface="Arial" panose="020B0604020202020204" pitchFamily="34" charset="0"/>
              </a:rPr>
              <a:t>Permet de se positionner dans la gestion de l’étude</a:t>
            </a:r>
          </a:p>
        </p:txBody>
      </p:sp>
      <p:cxnSp>
        <p:nvCxnSpPr>
          <p:cNvPr id="333" name="Connecteur droit avec flèche 332"/>
          <p:cNvCxnSpPr>
            <a:cxnSpLocks/>
            <a:stCxn id="30" idx="1"/>
            <a:endCxn id="54" idx="3"/>
          </p:cNvCxnSpPr>
          <p:nvPr/>
        </p:nvCxnSpPr>
        <p:spPr>
          <a:xfrm flipH="1">
            <a:off x="3430786" y="2443594"/>
            <a:ext cx="71190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7784327" y="1427577"/>
            <a:ext cx="1271985" cy="338554"/>
          </a:xfrm>
          <a:prstGeom prst="rect">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fr-FR" sz="800" b="1" u="sng">
                <a:solidFill>
                  <a:schemeClr val="tx1"/>
                </a:solidFill>
                <a:latin typeface="Arial" panose="020B0604020202020204" pitchFamily="34" charset="0"/>
                <a:cs typeface="Arial" panose="020B0604020202020204" pitchFamily="34" charset="0"/>
              </a:rPr>
              <a:t>Bandeau et titre </a:t>
            </a:r>
            <a:r>
              <a:rPr lang="fr-FR" sz="800" b="1">
                <a:solidFill>
                  <a:schemeClr val="tx1"/>
                </a:solidFill>
                <a:latin typeface="Arial" panose="020B0604020202020204" pitchFamily="34" charset="0"/>
                <a:cs typeface="Arial" panose="020B0604020202020204" pitchFamily="34" charset="0"/>
              </a:rPr>
              <a:t>: </a:t>
            </a:r>
          </a:p>
          <a:p>
            <a:pPr>
              <a:defRPr/>
            </a:pPr>
            <a:r>
              <a:rPr lang="fr-FR" sz="800">
                <a:solidFill>
                  <a:schemeClr val="tx1"/>
                </a:solidFill>
                <a:latin typeface="Arial" panose="020B0604020202020204" pitchFamily="34" charset="0"/>
                <a:cs typeface="Arial" panose="020B0604020202020204" pitchFamily="34" charset="0"/>
              </a:rPr>
              <a:t>Logo ; Profil utilisateur</a:t>
            </a:r>
          </a:p>
        </p:txBody>
      </p:sp>
      <p:sp>
        <p:nvSpPr>
          <p:cNvPr id="34" name="ZoneTexte 33"/>
          <p:cNvSpPr txBox="1"/>
          <p:nvPr/>
        </p:nvSpPr>
        <p:spPr>
          <a:xfrm>
            <a:off x="7616154" y="3351549"/>
            <a:ext cx="1440158" cy="338554"/>
          </a:xfrm>
          <a:prstGeom prst="rect">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fr-FR" sz="800" b="1" u="sng">
                <a:solidFill>
                  <a:schemeClr val="tx1"/>
                </a:solidFill>
                <a:latin typeface="Arial" panose="020B0604020202020204" pitchFamily="34" charset="0"/>
                <a:cs typeface="Arial" panose="020B0604020202020204" pitchFamily="34" charset="0"/>
              </a:rPr>
              <a:t>Contenu </a:t>
            </a:r>
            <a:r>
              <a:rPr lang="fr-FR" sz="800" b="1">
                <a:solidFill>
                  <a:schemeClr val="tx1"/>
                </a:solidFill>
                <a:latin typeface="Arial" panose="020B0604020202020204" pitchFamily="34" charset="0"/>
                <a:cs typeface="Arial" panose="020B0604020202020204" pitchFamily="34" charset="0"/>
              </a:rPr>
              <a:t>:</a:t>
            </a:r>
          </a:p>
          <a:p>
            <a:pPr>
              <a:defRPr/>
            </a:pPr>
            <a:r>
              <a:rPr lang="fr-FR" sz="800">
                <a:solidFill>
                  <a:schemeClr val="tx1"/>
                </a:solidFill>
                <a:latin typeface="Arial" panose="020B0604020202020204" pitchFamily="34" charset="0"/>
                <a:cs typeface="Arial" panose="020B0604020202020204" pitchFamily="34" charset="0"/>
              </a:rPr>
              <a:t>Critères de recherche</a:t>
            </a:r>
          </a:p>
        </p:txBody>
      </p:sp>
      <p:sp>
        <p:nvSpPr>
          <p:cNvPr id="32" name="ZoneTexte 31"/>
          <p:cNvSpPr txBox="1"/>
          <p:nvPr/>
        </p:nvSpPr>
        <p:spPr>
          <a:xfrm>
            <a:off x="7140271" y="2392584"/>
            <a:ext cx="1916041" cy="584775"/>
          </a:xfrm>
          <a:prstGeom prst="rect">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fr-FR" sz="800" b="1" u="sng">
                <a:solidFill>
                  <a:schemeClr val="tx1"/>
                </a:solidFill>
                <a:latin typeface="Arial" panose="020B0604020202020204" pitchFamily="34" charset="0"/>
                <a:cs typeface="Arial" panose="020B0604020202020204" pitchFamily="34" charset="0"/>
              </a:rPr>
              <a:t>Onglet </a:t>
            </a:r>
            <a:r>
              <a:rPr lang="fr-FR" sz="800" b="1">
                <a:solidFill>
                  <a:schemeClr val="tx1"/>
                </a:solidFill>
                <a:latin typeface="Arial" panose="020B0604020202020204" pitchFamily="34" charset="0"/>
                <a:cs typeface="Arial" panose="020B0604020202020204" pitchFamily="34" charset="0"/>
              </a:rPr>
              <a:t>:</a:t>
            </a:r>
          </a:p>
          <a:p>
            <a:pPr algn="just">
              <a:defRPr/>
            </a:pPr>
            <a:r>
              <a:rPr lang="fr-FR" sz="800">
                <a:solidFill>
                  <a:schemeClr val="tx1"/>
                </a:solidFill>
                <a:latin typeface="Arial" panose="020B0604020202020204" pitchFamily="34" charset="0"/>
                <a:cs typeface="Arial" panose="020B0604020202020204" pitchFamily="34" charset="0"/>
              </a:rPr>
              <a:t>Permet de naviguer sur différents contenus selon le profil utilisateur et la page demandée</a:t>
            </a:r>
          </a:p>
        </p:txBody>
      </p:sp>
      <p:sp>
        <p:nvSpPr>
          <p:cNvPr id="45" name="ZoneTexte 44"/>
          <p:cNvSpPr txBox="1"/>
          <p:nvPr/>
        </p:nvSpPr>
        <p:spPr>
          <a:xfrm>
            <a:off x="4142690" y="2899756"/>
            <a:ext cx="2689025" cy="338554"/>
          </a:xfrm>
          <a:prstGeom prst="rect">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fr-FR" sz="800" b="1" u="sng">
                <a:solidFill>
                  <a:schemeClr val="tx1"/>
                </a:solidFill>
                <a:latin typeface="Arial" panose="020B0604020202020204" pitchFamily="34" charset="0"/>
                <a:cs typeface="Arial" panose="020B0604020202020204" pitchFamily="34" charset="0"/>
              </a:rPr>
              <a:t>Liste récapitulative des alertes </a:t>
            </a:r>
            <a:r>
              <a:rPr lang="fr-FR" sz="800" b="1">
                <a:solidFill>
                  <a:schemeClr val="tx1"/>
                </a:solidFill>
                <a:latin typeface="Arial" panose="020B0604020202020204" pitchFamily="34" charset="0"/>
                <a:cs typeface="Arial" panose="020B0604020202020204" pitchFamily="34" charset="0"/>
              </a:rPr>
              <a:t>:</a:t>
            </a:r>
          </a:p>
          <a:p>
            <a:pPr>
              <a:defRPr/>
            </a:pPr>
            <a:r>
              <a:rPr lang="fr-FR" sz="800">
                <a:latin typeface="Arial" panose="020B0604020202020204" pitchFamily="34" charset="0"/>
                <a:cs typeface="Arial" panose="020B0604020202020204" pitchFamily="34" charset="0"/>
              </a:rPr>
              <a:t>Message de contrôle de saisie ou d’avertissement</a:t>
            </a:r>
          </a:p>
        </p:txBody>
      </p:sp>
      <p:sp>
        <p:nvSpPr>
          <p:cNvPr id="15" name="ZoneTexte 14"/>
          <p:cNvSpPr txBox="1"/>
          <p:nvPr/>
        </p:nvSpPr>
        <p:spPr>
          <a:xfrm>
            <a:off x="7616154" y="4408951"/>
            <a:ext cx="1440158" cy="338554"/>
          </a:xfrm>
          <a:prstGeom prst="rect">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fr-FR" sz="800" b="1" u="sng">
                <a:solidFill>
                  <a:schemeClr val="tx1"/>
                </a:solidFill>
                <a:latin typeface="Arial" panose="020B0604020202020204" pitchFamily="34" charset="0"/>
                <a:cs typeface="Arial" panose="020B0604020202020204" pitchFamily="34" charset="0"/>
              </a:rPr>
              <a:t>Contenu </a:t>
            </a:r>
            <a:r>
              <a:rPr lang="fr-FR" sz="800" b="1">
                <a:solidFill>
                  <a:schemeClr val="tx1"/>
                </a:solidFill>
                <a:latin typeface="Arial" panose="020B0604020202020204" pitchFamily="34" charset="0"/>
                <a:cs typeface="Arial" panose="020B0604020202020204" pitchFamily="34" charset="0"/>
              </a:rPr>
              <a:t>:</a:t>
            </a:r>
          </a:p>
          <a:p>
            <a:pPr>
              <a:defRPr/>
            </a:pPr>
            <a:r>
              <a:rPr lang="fr-FR" sz="800">
                <a:solidFill>
                  <a:schemeClr val="tx1"/>
                </a:solidFill>
                <a:latin typeface="Arial" panose="020B0604020202020204" pitchFamily="34" charset="0"/>
                <a:cs typeface="Arial" panose="020B0604020202020204" pitchFamily="34" charset="0"/>
              </a:rPr>
              <a:t>Résultat de la recherche</a:t>
            </a:r>
          </a:p>
        </p:txBody>
      </p:sp>
      <p:cxnSp>
        <p:nvCxnSpPr>
          <p:cNvPr id="21" name="Connecteur droit avec flèche 20"/>
          <p:cNvCxnSpPr>
            <a:cxnSpLocks/>
            <a:stCxn id="24" idx="1"/>
            <a:endCxn id="37" idx="3"/>
          </p:cNvCxnSpPr>
          <p:nvPr/>
        </p:nvCxnSpPr>
        <p:spPr>
          <a:xfrm flipH="1">
            <a:off x="7551794" y="1596854"/>
            <a:ext cx="232533"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851794" y="1452854"/>
            <a:ext cx="2700000" cy="288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1906140" y="2372973"/>
            <a:ext cx="1524646" cy="1412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1906140" y="2600429"/>
            <a:ext cx="792000" cy="16908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1906139" y="3453093"/>
            <a:ext cx="1217463" cy="1440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1906140" y="3001995"/>
            <a:ext cx="792000" cy="1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49" name="Connecteur en angle 1048"/>
          <p:cNvCxnSpPr>
            <a:cxnSpLocks/>
            <a:stCxn id="34" idx="1"/>
            <a:endCxn id="74" idx="3"/>
          </p:cNvCxnSpPr>
          <p:nvPr/>
        </p:nvCxnSpPr>
        <p:spPr>
          <a:xfrm rot="10800000" flipV="1">
            <a:off x="3123602" y="3520825"/>
            <a:ext cx="4492552" cy="4275"/>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1906140" y="4493079"/>
            <a:ext cx="1289470" cy="165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a:cxnSpLocks/>
            <a:stCxn id="15" idx="1"/>
            <a:endCxn id="111" idx="3"/>
          </p:cNvCxnSpPr>
          <p:nvPr/>
        </p:nvCxnSpPr>
        <p:spPr>
          <a:xfrm flipH="1" flipV="1">
            <a:off x="3195610" y="4576003"/>
            <a:ext cx="4420544" cy="2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cxnSpLocks/>
            <a:stCxn id="32" idx="1"/>
            <a:endCxn id="57" idx="3"/>
          </p:cNvCxnSpPr>
          <p:nvPr/>
        </p:nvCxnSpPr>
        <p:spPr>
          <a:xfrm flipH="1">
            <a:off x="2698140" y="2684972"/>
            <a:ext cx="4442131"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a:cxnSpLocks/>
            <a:stCxn id="45" idx="1"/>
            <a:endCxn id="76" idx="3"/>
          </p:cNvCxnSpPr>
          <p:nvPr/>
        </p:nvCxnSpPr>
        <p:spPr>
          <a:xfrm flipH="1">
            <a:off x="2698140" y="3069033"/>
            <a:ext cx="1444550" cy="496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gray">
          <a:xfrm>
            <a:off x="0" y="1265238"/>
            <a:ext cx="1835150" cy="5111750"/>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latin typeface="+mj-lt"/>
                <a:cs typeface="Calibri" pitchFamily="34" charset="0"/>
              </a:rPr>
              <a:t>1.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3"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b="1">
                <a:latin typeface="+mj-lt"/>
                <a:cs typeface="Calibri" pitchFamily="34" charset="0"/>
              </a:rPr>
              <a:t>1.2 </a:t>
            </a:r>
            <a:r>
              <a:rPr lang="fr-FR" sz="850" b="1" kern="0">
                <a:solidFill>
                  <a:srgbClr val="2D2D2D"/>
                </a:solidFill>
                <a:latin typeface="Arial" panose="020B0604020202020204" pitchFamily="34" charset="0"/>
                <a:cs typeface="Arial" panose="020B0604020202020204" pitchFamily="34" charset="0"/>
              </a:rPr>
              <a:t>Interface</a:t>
            </a:r>
            <a:endParaRPr lang="fr-FR" sz="850">
              <a:latin typeface="+mj-lt"/>
              <a:cs typeface="Calibri" pitchFamily="34" charset="0"/>
            </a:endParaRPr>
          </a:p>
          <a:p>
            <a:pPr indent="92075">
              <a:spcBef>
                <a:spcPts val="0"/>
              </a:spcBef>
              <a:spcAft>
                <a:spcPts val="0"/>
              </a:spcAft>
              <a:defRPr/>
            </a:pPr>
            <a:r>
              <a:rPr lang="fr-FR" sz="850">
                <a:latin typeface="+mj-lt"/>
                <a:cs typeface="Calibri" pitchFamily="34" charset="0"/>
              </a:rPr>
              <a:t>1.3 </a:t>
            </a:r>
            <a:r>
              <a:rPr lang="fr-FR" sz="850" kern="0">
                <a:latin typeface="+mj-lt"/>
                <a:cs typeface="+mn-cs"/>
                <a:hlinkClick r:id="rId4" action="ppaction://hlinksldjump"/>
              </a:rPr>
              <a:t>Tableau de bord</a:t>
            </a:r>
            <a:endParaRPr lang="fr-FR" sz="850" kern="0">
              <a:latin typeface="+mj-lt"/>
              <a:cs typeface="+mn-cs"/>
            </a:endParaRPr>
          </a:p>
          <a:p>
            <a:pPr>
              <a:spcBef>
                <a:spcPts val="0"/>
              </a:spcBef>
              <a:spcAft>
                <a:spcPts val="50"/>
              </a:spcAft>
              <a:defRPr/>
            </a:pPr>
            <a:r>
              <a:rPr lang="fr-FR" sz="850">
                <a:latin typeface="+mj-lt"/>
                <a:cs typeface="Calibri" pitchFamily="34" charset="0"/>
              </a:rPr>
              <a:t>2. Importer une étude</a:t>
            </a:r>
          </a:p>
          <a:p>
            <a:pPr marL="0" lvl="2" indent="92075">
              <a:spcBef>
                <a:spcPts val="0"/>
              </a:spcBef>
              <a:spcAft>
                <a:spcPts val="50"/>
              </a:spcAft>
              <a:defRPr/>
            </a:pPr>
            <a:r>
              <a:rPr lang="fr-FR" sz="850">
                <a:latin typeface="+mj-lt"/>
                <a:cs typeface="Calibri" pitchFamily="34" charset="0"/>
              </a:rPr>
              <a:t>2.1 </a:t>
            </a:r>
            <a:r>
              <a:rPr lang="fr-FR" sz="850" kern="0">
                <a:latin typeface="+mj-lt"/>
                <a:cs typeface="+mn-cs"/>
                <a:hlinkClick r:id="rId5" action="ppaction://hlinksldjump"/>
              </a:rPr>
              <a:t>Préparer l’import</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2.2 </a:t>
            </a:r>
            <a:r>
              <a:rPr lang="fr-FR" sz="850" kern="0">
                <a:latin typeface="+mj-lt"/>
                <a:cs typeface="+mn-cs"/>
                <a:hlinkClick r:id="rId6" action="ppaction://hlinksldjump"/>
              </a:rPr>
              <a:t>Importer le fichier </a:t>
            </a:r>
            <a:endParaRPr lang="fr-FR" sz="850" kern="0">
              <a:latin typeface="+mj-lt"/>
              <a:cs typeface="+mn-cs"/>
            </a:endParaRPr>
          </a:p>
          <a:p>
            <a:pPr marL="0" lvl="2" indent="92075">
              <a:spcBef>
                <a:spcPts val="0"/>
              </a:spcBef>
              <a:spcAft>
                <a:spcPts val="50"/>
              </a:spcAft>
              <a:defRPr/>
            </a:pPr>
            <a:r>
              <a:rPr lang="fr-FR" sz="850" kern="0">
                <a:latin typeface="+mj-lt"/>
                <a:cs typeface="+mn-cs"/>
              </a:rPr>
              <a:t>2.3 </a:t>
            </a:r>
            <a:r>
              <a:rPr lang="fr-FR" sz="850" kern="0">
                <a:latin typeface="+mj-lt"/>
                <a:cs typeface="+mn-cs"/>
                <a:hlinkClick r:id="rId7" action="ppaction://hlinksldjump"/>
              </a:rPr>
              <a:t>Contrôler et finaliser l’import</a:t>
            </a:r>
            <a:endParaRPr lang="fr-FR" sz="850" kern="0">
              <a:latin typeface="+mj-lt"/>
              <a:cs typeface="+mn-cs"/>
            </a:endParaRPr>
          </a:p>
          <a:p>
            <a:pPr marL="0" lvl="2">
              <a:spcBef>
                <a:spcPts val="0"/>
              </a:spcBef>
              <a:spcAft>
                <a:spcPts val="50"/>
              </a:spcAft>
              <a:defRPr/>
            </a:pPr>
            <a:r>
              <a:rPr lang="fr-FR" sz="850">
                <a:latin typeface="+mj-lt"/>
                <a:cs typeface="Calibri" pitchFamily="34" charset="0"/>
              </a:rPr>
              <a:t>3. Saisir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3.1 </a:t>
            </a:r>
            <a:r>
              <a:rPr lang="fr-FR" sz="850" kern="0">
                <a:latin typeface="+mj-lt"/>
                <a:cs typeface="+mn-cs"/>
                <a:hlinkClick r:id="rId8" action="ppaction://hlinksldjump"/>
              </a:rPr>
              <a:t>Initialiser le service</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3.2 </a:t>
            </a:r>
            <a:r>
              <a:rPr lang="fr-FR" sz="850" u="sng" kern="0">
                <a:latin typeface="+mj-lt"/>
                <a:cs typeface="+mn-cs"/>
                <a:hlinkClick r:id="rId9" action="ppaction://hlinksldjump"/>
              </a:rPr>
              <a:t>Créer les fiches personnes</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3.3 </a:t>
            </a:r>
            <a:r>
              <a:rPr lang="fr-FR" sz="850" kern="0">
                <a:latin typeface="+mj-lt"/>
                <a:cs typeface="+mn-cs"/>
                <a:hlinkClick r:id="rId10" action="ppaction://hlinksldjump"/>
              </a:rPr>
              <a:t>Saisir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3.4 </a:t>
            </a:r>
            <a:r>
              <a:rPr lang="fr-FR" sz="850" kern="0">
                <a:latin typeface="+mj-lt"/>
                <a:cs typeface="+mn-cs"/>
                <a:hlinkClick r:id="rId11" action="ppaction://hlinksldjump"/>
              </a:rPr>
              <a:t>Saisir le volet PATHOS </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3.5 </a:t>
            </a:r>
            <a:r>
              <a:rPr lang="fr-FR" sz="850" kern="0">
                <a:latin typeface="+mj-lt"/>
                <a:cs typeface="+mn-cs"/>
                <a:hlinkClick r:id="rId12" action="ppaction://hlinksldjump"/>
              </a:rPr>
              <a:t>Contrôler les volets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3.6 </a:t>
            </a:r>
            <a:r>
              <a:rPr lang="fr-FR" sz="850" kern="0">
                <a:latin typeface="+mj-lt"/>
                <a:cs typeface="+mn-cs"/>
                <a:hlinkClick r:id="rId13" action="ppaction://hlinksldjump"/>
              </a:rPr>
              <a:t>Finaliser l’étude</a:t>
            </a:r>
            <a:endParaRPr lang="fr-FR" sz="850" kern="0">
              <a:latin typeface="+mj-lt"/>
              <a:cs typeface="+mn-cs"/>
            </a:endParaRPr>
          </a:p>
          <a:p>
            <a:pPr marL="0" lvl="2">
              <a:spcBef>
                <a:spcPts val="0"/>
              </a:spcBef>
              <a:spcAft>
                <a:spcPts val="50"/>
              </a:spcAft>
              <a:defRPr/>
            </a:pPr>
            <a:r>
              <a:rPr lang="fr-FR" sz="850">
                <a:latin typeface="+mj-lt"/>
                <a:cs typeface="Calibri" pitchFamily="34" charset="0"/>
              </a:rPr>
              <a:t>4. Valider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4.1 </a:t>
            </a:r>
            <a:r>
              <a:rPr lang="fr-FR" sz="850" kern="0">
                <a:latin typeface="+mj-lt"/>
                <a:cs typeface="+mn-cs"/>
                <a:hlinkClick r:id="rId14" action="ppaction://hlinksldjump"/>
              </a:rPr>
              <a:t>Modifier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kern="0">
                <a:latin typeface="+mj-lt"/>
                <a:cs typeface="+mn-cs"/>
                <a:hlinkClick r:id="rId15" action="ppaction://hlinksldjump"/>
              </a:rPr>
              <a:t>Modifier le volet PATHOS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kern="0">
                <a:latin typeface="+mj-lt"/>
                <a:cs typeface="+mn-cs"/>
                <a:hlinkClick r:id="rId16" action="ppaction://hlinksldjump"/>
              </a:rPr>
              <a:t>Saisir une fiche argumentaire</a:t>
            </a:r>
            <a:endParaRPr lang="fr-FR" sz="850" kern="0">
              <a:latin typeface="+mj-lt"/>
              <a:cs typeface="+mn-cs"/>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kern="0">
                <a:latin typeface="+mj-lt"/>
                <a:cs typeface="+mn-cs"/>
                <a:hlinkClick r:id="rId17" action="ppaction://hlinksldjump"/>
              </a:rPr>
              <a:t>Signer les fiches validées</a:t>
            </a:r>
            <a:endParaRPr lang="fr-FR" sz="850">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18"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19"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0"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1"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2"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3"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4"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5" action="ppaction://hlinksldjump"/>
              </a:rPr>
              <a:t>É</a:t>
            </a:r>
            <a:r>
              <a:rPr lang="fr-FR" sz="850" u="sng" kern="0">
                <a:solidFill>
                  <a:schemeClr val="accent1"/>
                </a:solidFill>
                <a:hlinkClick r:id="rId25"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6" action="ppaction://hlinksldjump"/>
              </a:rPr>
              <a:t>Editer des bilans</a:t>
            </a:r>
            <a:endParaRPr lang="fr-FR" sz="850" kern="0">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85725" indent="179388">
              <a:spcAft>
                <a:spcPts val="100"/>
              </a:spcAft>
              <a:defRPr/>
            </a:pPr>
            <a:endParaRPr lang="fr-FR" sz="850">
              <a:latin typeface="+mj-lt"/>
              <a:cs typeface="Calibri" pitchFamily="34" charset="0"/>
            </a:endParaRPr>
          </a:p>
        </p:txBody>
      </p:sp>
      <p:sp>
        <p:nvSpPr>
          <p:cNvPr id="26" name="ZoneTexte 69">
            <a:hlinkClick r:id="rId4" action="ppaction://hlinksldjump"/>
            <a:extLst>
              <a:ext uri="{FF2B5EF4-FFF2-40B4-BE49-F238E27FC236}">
                <a16:creationId xmlns:a16="http://schemas.microsoft.com/office/drawing/2014/main" id="{8D593CF5-7952-4EC3-9285-2F1CCBC74695}"/>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7" action="ppaction://hlinksldjump"/>
              </a:rPr>
              <a:t>Sommaire</a:t>
            </a:r>
            <a:endParaRPr lang="fr-FR" sz="1200">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922" t="23048" r="27396" b="1217"/>
          <a:stretch/>
        </p:blipFill>
        <p:spPr bwMode="auto">
          <a:xfrm>
            <a:off x="1871025" y="1556792"/>
            <a:ext cx="5328592" cy="4948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0" y="1665940"/>
            <a:ext cx="1836738"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38" name="Titre 1"/>
          <p:cNvSpPr txBox="1">
            <a:spLocks/>
          </p:cNvSpPr>
          <p:nvPr/>
        </p:nvSpPr>
        <p:spPr>
          <a:xfrm>
            <a:off x="1979613" y="260350"/>
            <a:ext cx="7164387" cy="792163"/>
          </a:xfrm>
          <a:prstGeom prst="rect">
            <a:avLst/>
          </a:prstGeom>
        </p:spPr>
        <p:txBody>
          <a:bodyPr lIns="0" tIns="0" rIns="0" bIns="0" anchor="ctr">
            <a:normAutofit/>
          </a:bodyPr>
          <a:lstStyle/>
          <a:p>
            <a:pPr fontAlgn="auto">
              <a:lnSpc>
                <a:spcPct val="90000"/>
              </a:lnSpc>
              <a:spcAft>
                <a:spcPts val="0"/>
              </a:spcAft>
              <a:defRPr/>
            </a:pPr>
            <a:r>
              <a:rPr lang="fr-FR" sz="3200" b="1">
                <a:latin typeface="Arial" panose="020B0604020202020204" pitchFamily="34" charset="0"/>
                <a:ea typeface="+mj-ea"/>
                <a:cs typeface="Arial" panose="020B0604020202020204" pitchFamily="34" charset="0"/>
              </a:rPr>
              <a:t>Tableau de bord </a:t>
            </a:r>
            <a:r>
              <a:rPr lang="fr-FR" sz="2400">
                <a:latin typeface="Arial" panose="020B0604020202020204" pitchFamily="34" charset="0"/>
                <a:ea typeface="+mj-ea"/>
                <a:cs typeface="Arial" panose="020B0604020202020204" pitchFamily="34" charset="0"/>
              </a:rPr>
              <a:t>(liste des études)</a:t>
            </a:r>
            <a:endParaRPr lang="fr-FR" sz="2400">
              <a:solidFill>
                <a:srgbClr val="00B050"/>
              </a:solidFill>
              <a:latin typeface="Arial" panose="020B0604020202020204" pitchFamily="34" charset="0"/>
              <a:ea typeface="+mj-ea"/>
              <a:cs typeface="Arial" panose="020B0604020202020204" pitchFamily="34" charset="0"/>
            </a:endParaRPr>
          </a:p>
        </p:txBody>
      </p:sp>
      <p:sp>
        <p:nvSpPr>
          <p:cNvPr id="63" name="ZoneTexte 62"/>
          <p:cNvSpPr txBox="1"/>
          <p:nvPr/>
        </p:nvSpPr>
        <p:spPr>
          <a:xfrm>
            <a:off x="1835150" y="1268760"/>
            <a:ext cx="7237413" cy="246221"/>
          </a:xfrm>
          <a:prstGeom prst="rect">
            <a:avLst/>
          </a:prstGeom>
          <a:solidFill>
            <a:schemeClr val="bg1">
              <a:lumMod val="95000"/>
            </a:schemeClr>
          </a:solidFill>
        </p:spPr>
        <p:txBody>
          <a:bodyPr wrap="square">
            <a:spAutoFit/>
          </a:bodyPr>
          <a:lstStyle/>
          <a:p>
            <a:pPr marL="85725" lvl="2" algn="ctr">
              <a:defRPr/>
            </a:pPr>
            <a:r>
              <a:rPr lang="fr-FR" sz="1000">
                <a:latin typeface="Arial" panose="020B0604020202020204" pitchFamily="34" charset="0"/>
                <a:cs typeface="Arial" panose="020B0604020202020204" pitchFamily="34" charset="0"/>
              </a:rPr>
              <a:t>Lors de la connexion à GALAAD le tableau de bord présente par défaut la liste des études « Active » de l’année en cours</a:t>
            </a:r>
          </a:p>
        </p:txBody>
      </p:sp>
      <p:sp>
        <p:nvSpPr>
          <p:cNvPr id="15366" name="Rectangle 50"/>
          <p:cNvSpPr>
            <a:spLocks noChangeArrowheads="1"/>
          </p:cNvSpPr>
          <p:nvPr/>
        </p:nvSpPr>
        <p:spPr bwMode="auto">
          <a:xfrm>
            <a:off x="4484405" y="3327311"/>
            <a:ext cx="2647915" cy="885825"/>
          </a:xfrm>
          <a:prstGeom prst="rect">
            <a:avLst/>
          </a:prstGeom>
          <a:solidFill>
            <a:schemeClr val="bg1"/>
          </a:solidFill>
          <a:ln w="12700">
            <a:solidFill>
              <a:schemeClr val="tx2"/>
            </a:solidFill>
            <a:miter lim="800000"/>
            <a:headEnd/>
            <a:tailEnd/>
          </a:ln>
        </p:spPr>
        <p:txBody>
          <a:bodyPr anchor="ctr"/>
          <a:lstStyle>
            <a:lvl1pPr marL="92075" indent="-920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just" eaLnBrk="1" hangingPunct="1"/>
            <a:r>
              <a:rPr lang="fr-FR" altLang="fr-FR" sz="900" b="1">
                <a:latin typeface="Arial" panose="020B0604020202020204" pitchFamily="34" charset="0"/>
                <a:ea typeface="Calibri" pitchFamily="34" charset="0"/>
                <a:cs typeface="Arial" panose="020B0604020202020204" pitchFamily="34" charset="0"/>
              </a:rPr>
              <a:t>Résultats de recherche</a:t>
            </a:r>
          </a:p>
          <a:p>
            <a:pPr algn="just" eaLnBrk="1" hangingPunct="1">
              <a:buFont typeface="Arial" charset="0"/>
              <a:buChar char="•"/>
            </a:pPr>
            <a:r>
              <a:rPr lang="fr-FR" altLang="fr-FR" sz="900">
                <a:latin typeface="Arial" panose="020B0604020202020204" pitchFamily="34" charset="0"/>
                <a:ea typeface="Calibri" pitchFamily="34" charset="0"/>
                <a:cs typeface="Arial" panose="020B0604020202020204" pitchFamily="34" charset="0"/>
              </a:rPr>
              <a:t>Liste des études</a:t>
            </a:r>
          </a:p>
          <a:p>
            <a:pPr algn="just" eaLnBrk="1" hangingPunct="1">
              <a:buFont typeface="Arial" charset="0"/>
              <a:buChar char="•"/>
            </a:pPr>
            <a:r>
              <a:rPr lang="fr-FR" altLang="fr-FR" sz="900">
                <a:latin typeface="Arial" panose="020B0604020202020204" pitchFamily="34" charset="0"/>
                <a:ea typeface="Calibri" pitchFamily="34" charset="0"/>
                <a:cs typeface="Arial" panose="020B0604020202020204" pitchFamily="34" charset="0"/>
              </a:rPr>
              <a:t>Edition d’un bilan </a:t>
            </a:r>
          </a:p>
          <a:p>
            <a:pPr algn="just" eaLnBrk="1" hangingPunct="1">
              <a:buFont typeface="Arial" charset="0"/>
              <a:buChar char="•"/>
            </a:pPr>
            <a:r>
              <a:rPr lang="fr-FR" altLang="fr-FR" sz="900">
                <a:latin typeface="Arial" panose="020B0604020202020204" pitchFamily="34" charset="0"/>
                <a:ea typeface="Calibri" pitchFamily="34" charset="0"/>
                <a:cs typeface="Arial" panose="020B0604020202020204" pitchFamily="34" charset="0"/>
              </a:rPr>
              <a:t>Tableau de contingence par effectif</a:t>
            </a:r>
          </a:p>
          <a:p>
            <a:pPr algn="just" eaLnBrk="1" hangingPunct="1">
              <a:buFont typeface="Arial" charset="0"/>
              <a:buChar char="•"/>
            </a:pPr>
            <a:r>
              <a:rPr lang="fr-FR" altLang="fr-FR" sz="900">
                <a:latin typeface="Arial" panose="020B0604020202020204" pitchFamily="34" charset="0"/>
                <a:ea typeface="Calibri" pitchFamily="34" charset="0"/>
                <a:cs typeface="Arial" panose="020B0604020202020204" pitchFamily="34" charset="0"/>
              </a:rPr>
              <a:t>Édition du tableau de bord</a:t>
            </a:r>
          </a:p>
          <a:p>
            <a:pPr algn="just" eaLnBrk="1" hangingPunct="1">
              <a:buFont typeface="Arial" charset="0"/>
              <a:buChar char="•"/>
            </a:pPr>
            <a:r>
              <a:rPr lang="fr-FR" altLang="fr-FR" sz="900">
                <a:latin typeface="Arial" panose="020B0604020202020204" pitchFamily="34" charset="0"/>
                <a:ea typeface="Calibri" pitchFamily="34" charset="0"/>
                <a:cs typeface="Arial" panose="020B0604020202020204" pitchFamily="34" charset="0"/>
              </a:rPr>
              <a:t>Impression des fiches personnes de l’étude</a:t>
            </a:r>
          </a:p>
        </p:txBody>
      </p:sp>
      <p:sp>
        <p:nvSpPr>
          <p:cNvPr id="15367" name="Rectangle 59"/>
          <p:cNvSpPr>
            <a:spLocks noChangeArrowheads="1"/>
          </p:cNvSpPr>
          <p:nvPr/>
        </p:nvSpPr>
        <p:spPr bwMode="auto">
          <a:xfrm>
            <a:off x="4484404" y="5354772"/>
            <a:ext cx="2647916" cy="600429"/>
          </a:xfrm>
          <a:prstGeom prst="rect">
            <a:avLst/>
          </a:prstGeom>
          <a:solidFill>
            <a:schemeClr val="bg1"/>
          </a:solidFill>
          <a:ln w="12700">
            <a:solidFill>
              <a:schemeClr val="tx2"/>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fr-FR" altLang="fr-FR" sz="900" b="1">
                <a:latin typeface="Arial" panose="020B0604020202020204" pitchFamily="34" charset="0"/>
                <a:ea typeface="Calibri" pitchFamily="34" charset="0"/>
                <a:cs typeface="Arial" panose="020B0604020202020204" pitchFamily="34" charset="0"/>
              </a:rPr>
              <a:t>Edition d’un bilan multi -études : </a:t>
            </a:r>
            <a:r>
              <a:rPr lang="fr-FR" altLang="fr-FR" sz="900">
                <a:latin typeface="Arial" panose="020B0604020202020204" pitchFamily="34" charset="0"/>
                <a:ea typeface="Calibri" pitchFamily="34" charset="0"/>
                <a:cs typeface="Arial" panose="020B0604020202020204" pitchFamily="34" charset="0"/>
              </a:rPr>
              <a:t>Fiche synthétique des études de l’établissement de l’année N-1  dont l’état est « Validée » et le statut « Clôturée».</a:t>
            </a:r>
          </a:p>
        </p:txBody>
      </p:sp>
      <p:sp>
        <p:nvSpPr>
          <p:cNvPr id="79" name="Rectangle 78"/>
          <p:cNvSpPr/>
          <p:nvPr/>
        </p:nvSpPr>
        <p:spPr>
          <a:xfrm>
            <a:off x="7215520" y="2426947"/>
            <a:ext cx="1857043" cy="1169551"/>
          </a:xfrm>
          <a:prstGeom prst="rect">
            <a:avLst/>
          </a:prstGeom>
          <a:solidFill>
            <a:schemeClr val="accent5">
              <a:lumMod val="75000"/>
            </a:schemeClr>
          </a:solidFill>
          <a:ln>
            <a:noFill/>
            <a:prstDash val="sysDot"/>
          </a:ln>
        </p:spPr>
        <p:txBody>
          <a:bodyPr wrap="square">
            <a:spAutoFit/>
          </a:bodyPr>
          <a:lstStyle/>
          <a:p>
            <a:pPr algn="just">
              <a:defRPr/>
            </a:pPr>
            <a:r>
              <a:rPr lang="fr-FR" sz="1000" b="1" u="sng">
                <a:solidFill>
                  <a:schemeClr val="bg1"/>
                </a:solidFill>
                <a:latin typeface="Arial" panose="020B0604020202020204" pitchFamily="34" charset="0"/>
                <a:cs typeface="Arial" panose="020B0604020202020204" pitchFamily="34" charset="0"/>
              </a:rPr>
              <a:t>4 statuts </a:t>
            </a:r>
            <a:r>
              <a:rPr lang="fr-FR" sz="1000">
                <a:solidFill>
                  <a:schemeClr val="bg1"/>
                </a:solidFill>
                <a:latin typeface="Arial" panose="020B0604020202020204" pitchFamily="34" charset="0"/>
                <a:cs typeface="Arial" panose="020B0604020202020204" pitchFamily="34" charset="0"/>
              </a:rPr>
              <a:t>sont renseignés automatiquement en fonction de l’état d’une fiche étude</a:t>
            </a:r>
            <a:r>
              <a:rPr lang="fr-FR" sz="1000" b="1">
                <a:solidFill>
                  <a:schemeClr val="bg1"/>
                </a:solidFill>
                <a:latin typeface="Arial" panose="020B0604020202020204" pitchFamily="34" charset="0"/>
                <a:cs typeface="Arial" panose="020B0604020202020204" pitchFamily="34" charset="0"/>
              </a:rPr>
              <a:t> : </a:t>
            </a:r>
          </a:p>
          <a:p>
            <a:pPr marL="85725" indent="-85725" algn="just">
              <a:buFont typeface="Arial" pitchFamily="34" charset="0"/>
              <a:buChar char="•"/>
              <a:defRPr/>
            </a:pPr>
            <a:r>
              <a:rPr lang="fr-FR" sz="1000">
                <a:solidFill>
                  <a:schemeClr val="bg1"/>
                </a:solidFill>
                <a:latin typeface="Arial" panose="020B0604020202020204" pitchFamily="34" charset="0"/>
                <a:cs typeface="Arial" panose="020B0604020202020204" pitchFamily="34" charset="0"/>
              </a:rPr>
              <a:t>Active</a:t>
            </a:r>
          </a:p>
          <a:p>
            <a:pPr marL="85725" indent="-85725" algn="just">
              <a:buFont typeface="Arial" pitchFamily="34" charset="0"/>
              <a:buChar char="•"/>
              <a:defRPr/>
            </a:pPr>
            <a:r>
              <a:rPr lang="fr-FR" sz="1000">
                <a:solidFill>
                  <a:schemeClr val="bg1"/>
                </a:solidFill>
                <a:latin typeface="Arial" panose="020B0604020202020204" pitchFamily="34" charset="0"/>
                <a:cs typeface="Arial" panose="020B0604020202020204" pitchFamily="34" charset="0"/>
              </a:rPr>
              <a:t>Annulée</a:t>
            </a:r>
          </a:p>
          <a:p>
            <a:pPr marL="85725" indent="-85725" algn="just">
              <a:buFont typeface="Arial" pitchFamily="34" charset="0"/>
              <a:buChar char="•"/>
              <a:defRPr/>
            </a:pPr>
            <a:r>
              <a:rPr lang="fr-FR" sz="1000">
                <a:solidFill>
                  <a:schemeClr val="bg1"/>
                </a:solidFill>
                <a:latin typeface="Arial" panose="020B0604020202020204" pitchFamily="34" charset="0"/>
                <a:cs typeface="Arial" panose="020B0604020202020204" pitchFamily="34" charset="0"/>
              </a:rPr>
              <a:t>Reportée</a:t>
            </a:r>
          </a:p>
          <a:p>
            <a:pPr marL="85725" indent="-85725" algn="just">
              <a:buFont typeface="Arial" pitchFamily="34" charset="0"/>
              <a:buChar char="•"/>
              <a:defRPr/>
            </a:pPr>
            <a:r>
              <a:rPr lang="fr-FR" sz="1000">
                <a:solidFill>
                  <a:schemeClr val="bg1"/>
                </a:solidFill>
                <a:latin typeface="Arial" panose="020B0604020202020204" pitchFamily="34" charset="0"/>
                <a:cs typeface="Arial" panose="020B0604020202020204" pitchFamily="34" charset="0"/>
              </a:rPr>
              <a:t>Clôturée</a:t>
            </a:r>
          </a:p>
        </p:txBody>
      </p:sp>
      <p:sp>
        <p:nvSpPr>
          <p:cNvPr id="80" name="ZoneTexte 79"/>
          <p:cNvSpPr txBox="1"/>
          <p:nvPr/>
        </p:nvSpPr>
        <p:spPr>
          <a:xfrm>
            <a:off x="7199617" y="3722517"/>
            <a:ext cx="1857043" cy="1476375"/>
          </a:xfrm>
          <a:prstGeom prst="rect">
            <a:avLst/>
          </a:prstGeom>
          <a:solidFill>
            <a:schemeClr val="accent5">
              <a:lumMod val="75000"/>
            </a:schemeClr>
          </a:solidFill>
          <a:ln>
            <a:noFill/>
            <a:prstDash val="sysDot"/>
          </a:ln>
        </p:spPr>
        <p:txBody>
          <a:bodyPr wrap="square">
            <a:spAutoFit/>
          </a:bodyPr>
          <a:lstStyle/>
          <a:p>
            <a:pPr algn="just">
              <a:defRPr/>
            </a:pPr>
            <a:r>
              <a:rPr lang="fr-FR" sz="1000">
                <a:solidFill>
                  <a:schemeClr val="bg1"/>
                </a:solidFill>
                <a:latin typeface="Arial" panose="020B0604020202020204" pitchFamily="34" charset="0"/>
                <a:cs typeface="Arial" panose="020B0604020202020204" pitchFamily="34" charset="0"/>
              </a:rPr>
              <a:t>Une étude est </a:t>
            </a:r>
            <a:r>
              <a:rPr lang="fr-FR" sz="1000" b="1" u="sng">
                <a:solidFill>
                  <a:schemeClr val="bg1"/>
                </a:solidFill>
                <a:latin typeface="Arial" panose="020B0604020202020204" pitchFamily="34" charset="0"/>
                <a:cs typeface="Arial" panose="020B0604020202020204" pitchFamily="34" charset="0"/>
              </a:rPr>
              <a:t>Active</a:t>
            </a:r>
            <a:r>
              <a:rPr lang="fr-FR" sz="1000">
                <a:solidFill>
                  <a:schemeClr val="bg1"/>
                </a:solidFill>
                <a:latin typeface="Arial" panose="020B0604020202020204" pitchFamily="34" charset="0"/>
                <a:cs typeface="Arial" panose="020B0604020202020204" pitchFamily="34" charset="0"/>
              </a:rPr>
              <a:t> lorsque son état est :</a:t>
            </a:r>
          </a:p>
          <a:p>
            <a:pPr marL="85725" indent="-85725" algn="just">
              <a:buFont typeface="Arial" pitchFamily="34" charset="0"/>
              <a:buChar char="•"/>
              <a:defRPr/>
            </a:pPr>
            <a:r>
              <a:rPr lang="fr-FR" sz="1000">
                <a:solidFill>
                  <a:schemeClr val="bg1"/>
                </a:solidFill>
                <a:latin typeface="Arial" panose="020B0604020202020204" pitchFamily="34" charset="0"/>
                <a:cs typeface="Arial" panose="020B0604020202020204" pitchFamily="34" charset="0"/>
              </a:rPr>
              <a:t>Initialisée</a:t>
            </a:r>
          </a:p>
          <a:p>
            <a:pPr marL="85725" indent="-85725" algn="just">
              <a:buFont typeface="Arial" pitchFamily="34" charset="0"/>
              <a:buChar char="•"/>
              <a:defRPr/>
            </a:pPr>
            <a:r>
              <a:rPr lang="fr-FR" sz="1000">
                <a:solidFill>
                  <a:schemeClr val="bg1"/>
                </a:solidFill>
                <a:latin typeface="Arial" panose="020B0604020202020204" pitchFamily="34" charset="0"/>
                <a:cs typeface="Arial" panose="020B0604020202020204" pitchFamily="34" charset="0"/>
              </a:rPr>
              <a:t>En saisie </a:t>
            </a:r>
          </a:p>
          <a:p>
            <a:pPr marL="85725" indent="-85725" algn="just">
              <a:buFont typeface="Arial" pitchFamily="34" charset="0"/>
              <a:buChar char="•"/>
              <a:defRPr/>
            </a:pPr>
            <a:r>
              <a:rPr lang="fr-FR" sz="1000">
                <a:solidFill>
                  <a:schemeClr val="bg1"/>
                </a:solidFill>
                <a:latin typeface="Arial" panose="020B0604020202020204" pitchFamily="34" charset="0"/>
                <a:cs typeface="Arial" panose="020B0604020202020204" pitchFamily="34" charset="0"/>
              </a:rPr>
              <a:t>Finalisée</a:t>
            </a:r>
          </a:p>
          <a:p>
            <a:pPr marL="85725" indent="-85725" algn="just">
              <a:buFont typeface="Arial" pitchFamily="34" charset="0"/>
              <a:buChar char="•"/>
              <a:defRPr/>
            </a:pPr>
            <a:r>
              <a:rPr lang="fr-FR" sz="1000">
                <a:solidFill>
                  <a:schemeClr val="bg1"/>
                </a:solidFill>
                <a:latin typeface="Arial" panose="020B0604020202020204" pitchFamily="34" charset="0"/>
                <a:cs typeface="Arial" panose="020B0604020202020204" pitchFamily="34" charset="0"/>
              </a:rPr>
              <a:t>En validation</a:t>
            </a:r>
          </a:p>
          <a:p>
            <a:pPr marL="85725" indent="-85725" algn="just">
              <a:buFont typeface="Arial" pitchFamily="34" charset="0"/>
              <a:buChar char="•"/>
              <a:defRPr/>
            </a:pPr>
            <a:r>
              <a:rPr lang="fr-FR" sz="1000">
                <a:solidFill>
                  <a:schemeClr val="bg1"/>
                </a:solidFill>
                <a:latin typeface="Arial" panose="020B0604020202020204" pitchFamily="34" charset="0"/>
                <a:cs typeface="Arial" panose="020B0604020202020204" pitchFamily="34" charset="0"/>
              </a:rPr>
              <a:t>En ressaisie AGGIR</a:t>
            </a:r>
          </a:p>
          <a:p>
            <a:pPr marL="85725" indent="-85725" algn="just">
              <a:buFont typeface="Arial" pitchFamily="34" charset="0"/>
              <a:buChar char="•"/>
              <a:defRPr/>
            </a:pPr>
            <a:r>
              <a:rPr lang="fr-FR" sz="1000">
                <a:solidFill>
                  <a:schemeClr val="bg1"/>
                </a:solidFill>
                <a:latin typeface="Arial" panose="020B0604020202020204" pitchFamily="34" charset="0"/>
                <a:cs typeface="Arial" panose="020B0604020202020204" pitchFamily="34" charset="0"/>
              </a:rPr>
              <a:t>Validée</a:t>
            </a:r>
          </a:p>
          <a:p>
            <a:pPr marL="85725" indent="-85725" algn="just">
              <a:buFont typeface="Arial" pitchFamily="34" charset="0"/>
              <a:buChar char="•"/>
              <a:defRPr/>
            </a:pPr>
            <a:r>
              <a:rPr lang="fr-FR" sz="1000">
                <a:solidFill>
                  <a:schemeClr val="bg1"/>
                </a:solidFill>
                <a:latin typeface="Arial" panose="020B0604020202020204" pitchFamily="34" charset="0"/>
                <a:cs typeface="Arial" panose="020B0604020202020204" pitchFamily="34" charset="0"/>
              </a:rPr>
              <a:t>En commission</a:t>
            </a:r>
          </a:p>
        </p:txBody>
      </p:sp>
      <p:sp>
        <p:nvSpPr>
          <p:cNvPr id="15370" name="Rectangle 49"/>
          <p:cNvSpPr>
            <a:spLocks noChangeArrowheads="1"/>
          </p:cNvSpPr>
          <p:nvPr/>
        </p:nvSpPr>
        <p:spPr bwMode="auto">
          <a:xfrm>
            <a:off x="4484405" y="4619990"/>
            <a:ext cx="2647915" cy="369332"/>
          </a:xfrm>
          <a:prstGeom prst="rect">
            <a:avLst/>
          </a:prstGeom>
          <a:solidFill>
            <a:schemeClr val="bg1"/>
          </a:solidFill>
          <a:ln w="12700">
            <a:solidFill>
              <a:schemeClr val="tx2"/>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fr-FR" altLang="fr-FR" sz="900" b="1">
                <a:latin typeface="Arial" panose="020B0604020202020204" pitchFamily="34" charset="0"/>
                <a:ea typeface="Calibri" pitchFamily="34" charset="0"/>
                <a:cs typeface="Arial" panose="020B0604020202020204" pitchFamily="34" charset="0"/>
              </a:rPr>
              <a:t>Zone d’import :</a:t>
            </a:r>
          </a:p>
          <a:p>
            <a:pPr algn="just" eaLnBrk="1" hangingPunct="1"/>
            <a:r>
              <a:rPr lang="fr-FR" altLang="fr-FR" sz="900">
                <a:latin typeface="Arial" panose="020B0604020202020204" pitchFamily="34" charset="0"/>
                <a:ea typeface="Calibri" pitchFamily="34" charset="0"/>
                <a:cs typeface="Arial" panose="020B0604020202020204" pitchFamily="34" charset="0"/>
              </a:rPr>
              <a:t>Etudes finalisées dans les applications tierces</a:t>
            </a:r>
          </a:p>
        </p:txBody>
      </p:sp>
      <p:cxnSp>
        <p:nvCxnSpPr>
          <p:cNvPr id="14" name="Connecteur droit avec flèche 13"/>
          <p:cNvCxnSpPr>
            <a:cxnSpLocks/>
            <a:stCxn id="15366" idx="1"/>
          </p:cNvCxnSpPr>
          <p:nvPr/>
        </p:nvCxnSpPr>
        <p:spPr>
          <a:xfrm flipH="1">
            <a:off x="3029447" y="3770224"/>
            <a:ext cx="1454958" cy="9898"/>
          </a:xfrm>
          <a:prstGeom prst="straightConnector1">
            <a:avLst/>
          </a:prstGeom>
          <a:ln w="190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cxnSpLocks/>
            <a:stCxn id="15370" idx="1"/>
          </p:cNvCxnSpPr>
          <p:nvPr/>
        </p:nvCxnSpPr>
        <p:spPr>
          <a:xfrm flipH="1">
            <a:off x="2433099" y="4804656"/>
            <a:ext cx="2051306" cy="0"/>
          </a:xfrm>
          <a:prstGeom prst="straightConnector1">
            <a:avLst/>
          </a:prstGeom>
          <a:ln w="190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cxnSpLocks/>
            <a:stCxn id="15367" idx="1"/>
          </p:cNvCxnSpPr>
          <p:nvPr/>
        </p:nvCxnSpPr>
        <p:spPr>
          <a:xfrm flipH="1">
            <a:off x="3029447" y="5654987"/>
            <a:ext cx="1454957" cy="0"/>
          </a:xfrm>
          <a:prstGeom prst="straightConnector1">
            <a:avLst/>
          </a:prstGeom>
          <a:ln w="190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gray">
          <a:xfrm>
            <a:off x="0" y="1265238"/>
            <a:ext cx="1835150" cy="5111750"/>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latin typeface="+mj-lt"/>
                <a:cs typeface="Calibri" pitchFamily="34" charset="0"/>
              </a:rPr>
              <a:t>1.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4"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latin typeface="+mj-lt"/>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5" action="ppaction://hlinksldjump"/>
              </a:rPr>
              <a:t>Interface</a:t>
            </a:r>
            <a:endParaRPr lang="fr-FR" sz="850" u="sng">
              <a:solidFill>
                <a:schemeClr val="accent1"/>
              </a:solidFill>
              <a:latin typeface="+mj-lt"/>
              <a:cs typeface="Calibri" pitchFamily="34" charset="0"/>
            </a:endParaRPr>
          </a:p>
          <a:p>
            <a:pPr indent="92075">
              <a:spcBef>
                <a:spcPts val="0"/>
              </a:spcBef>
              <a:spcAft>
                <a:spcPts val="0"/>
              </a:spcAft>
              <a:defRPr/>
            </a:pPr>
            <a:r>
              <a:rPr lang="fr-FR" sz="850">
                <a:latin typeface="+mj-lt"/>
                <a:cs typeface="Calibri" pitchFamily="34" charset="0"/>
              </a:rPr>
              <a:t>1.3 </a:t>
            </a:r>
            <a:r>
              <a:rPr lang="fr-FR" sz="850" b="1" kern="0">
                <a:solidFill>
                  <a:srgbClr val="2D2D2D"/>
                </a:solidFill>
                <a:latin typeface="Arial" panose="020B0604020202020204" pitchFamily="34" charset="0"/>
                <a:cs typeface="Arial" panose="020B0604020202020204" pitchFamily="34" charset="0"/>
              </a:rPr>
              <a:t>Tableau de bord</a:t>
            </a:r>
          </a:p>
          <a:p>
            <a:pPr>
              <a:spcBef>
                <a:spcPts val="0"/>
              </a:spcBef>
              <a:spcAft>
                <a:spcPts val="50"/>
              </a:spcAft>
              <a:defRPr/>
            </a:pPr>
            <a:r>
              <a:rPr lang="fr-FR" sz="850">
                <a:latin typeface="+mj-lt"/>
                <a:cs typeface="Calibri" pitchFamily="34" charset="0"/>
              </a:rPr>
              <a:t>2. Importer une étude</a:t>
            </a:r>
          </a:p>
          <a:p>
            <a:pPr marL="0" lvl="2" indent="92075">
              <a:spcBef>
                <a:spcPts val="0"/>
              </a:spcBef>
              <a:spcAft>
                <a:spcPts val="50"/>
              </a:spcAft>
              <a:defRPr/>
            </a:pPr>
            <a:r>
              <a:rPr lang="fr-FR" sz="850">
                <a:latin typeface="+mj-lt"/>
                <a:cs typeface="Calibri" pitchFamily="34" charset="0"/>
              </a:rPr>
              <a:t>2.1 </a:t>
            </a:r>
            <a:r>
              <a:rPr lang="fr-FR" sz="850" kern="0">
                <a:latin typeface="+mj-lt"/>
                <a:cs typeface="+mn-cs"/>
                <a:hlinkClick r:id="rId6" action="ppaction://hlinksldjump"/>
              </a:rPr>
              <a:t>Préparer l’import</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2.2 </a:t>
            </a:r>
            <a:r>
              <a:rPr lang="fr-FR" sz="850" kern="0">
                <a:latin typeface="+mj-lt"/>
                <a:cs typeface="+mn-cs"/>
                <a:hlinkClick r:id="rId7" action="ppaction://hlinksldjump"/>
              </a:rPr>
              <a:t>Importer le fichier </a:t>
            </a:r>
            <a:endParaRPr lang="fr-FR" sz="850" kern="0">
              <a:latin typeface="+mj-lt"/>
              <a:cs typeface="+mn-cs"/>
            </a:endParaRPr>
          </a:p>
          <a:p>
            <a:pPr marL="0" lvl="2" indent="92075">
              <a:spcBef>
                <a:spcPts val="0"/>
              </a:spcBef>
              <a:spcAft>
                <a:spcPts val="50"/>
              </a:spcAft>
              <a:defRPr/>
            </a:pPr>
            <a:r>
              <a:rPr lang="fr-FR" sz="850" kern="0">
                <a:latin typeface="+mj-lt"/>
                <a:cs typeface="+mn-cs"/>
              </a:rPr>
              <a:t>2.3 </a:t>
            </a:r>
            <a:r>
              <a:rPr lang="fr-FR" sz="850" kern="0">
                <a:latin typeface="+mj-lt"/>
                <a:cs typeface="+mn-cs"/>
                <a:hlinkClick r:id="rId8" action="ppaction://hlinksldjump"/>
              </a:rPr>
              <a:t>Contrôler et finaliser l’import</a:t>
            </a:r>
            <a:endParaRPr lang="fr-FR" sz="850" kern="0">
              <a:latin typeface="+mj-lt"/>
              <a:cs typeface="+mn-cs"/>
            </a:endParaRPr>
          </a:p>
          <a:p>
            <a:pPr marL="0" lvl="2">
              <a:spcBef>
                <a:spcPts val="0"/>
              </a:spcBef>
              <a:spcAft>
                <a:spcPts val="50"/>
              </a:spcAft>
              <a:defRPr/>
            </a:pPr>
            <a:r>
              <a:rPr lang="fr-FR" sz="850">
                <a:latin typeface="+mj-lt"/>
                <a:cs typeface="Calibri" pitchFamily="34" charset="0"/>
              </a:rPr>
              <a:t>3. Saisir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3.1 </a:t>
            </a:r>
            <a:r>
              <a:rPr lang="fr-FR" sz="850" kern="0">
                <a:latin typeface="+mj-lt"/>
                <a:cs typeface="+mn-cs"/>
                <a:hlinkClick r:id="rId9" action="ppaction://hlinksldjump"/>
              </a:rPr>
              <a:t>Initialiser le service</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3.2 </a:t>
            </a:r>
            <a:r>
              <a:rPr lang="fr-FR" sz="850" u="sng" kern="0">
                <a:latin typeface="+mj-lt"/>
                <a:cs typeface="+mn-cs"/>
                <a:hlinkClick r:id="rId10" action="ppaction://hlinksldjump"/>
              </a:rPr>
              <a:t>Créer les fiches personnes</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3.3 </a:t>
            </a:r>
            <a:r>
              <a:rPr lang="fr-FR" sz="850" kern="0">
                <a:latin typeface="+mj-lt"/>
                <a:cs typeface="+mn-cs"/>
                <a:hlinkClick r:id="rId11" action="ppaction://hlinksldjump"/>
              </a:rPr>
              <a:t>Saisir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3.4 </a:t>
            </a:r>
            <a:r>
              <a:rPr lang="fr-FR" sz="850" kern="0">
                <a:latin typeface="+mj-lt"/>
                <a:cs typeface="+mn-cs"/>
                <a:hlinkClick r:id="rId12" action="ppaction://hlinksldjump"/>
              </a:rPr>
              <a:t>Saisir le volet PATHOS </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3.5 </a:t>
            </a:r>
            <a:r>
              <a:rPr lang="fr-FR" sz="850" kern="0">
                <a:latin typeface="+mj-lt"/>
                <a:cs typeface="+mn-cs"/>
                <a:hlinkClick r:id="rId13" action="ppaction://hlinksldjump"/>
              </a:rPr>
              <a:t>Contrôler les volets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3.6 </a:t>
            </a:r>
            <a:r>
              <a:rPr lang="fr-FR" sz="850" kern="0">
                <a:latin typeface="+mj-lt"/>
                <a:cs typeface="+mn-cs"/>
                <a:hlinkClick r:id="rId14" action="ppaction://hlinksldjump"/>
              </a:rPr>
              <a:t>Finaliser l’étude</a:t>
            </a:r>
            <a:endParaRPr lang="fr-FR" sz="850" kern="0">
              <a:latin typeface="+mj-lt"/>
              <a:cs typeface="+mn-cs"/>
            </a:endParaRPr>
          </a:p>
          <a:p>
            <a:pPr marL="0" lvl="2">
              <a:spcBef>
                <a:spcPts val="0"/>
              </a:spcBef>
              <a:spcAft>
                <a:spcPts val="50"/>
              </a:spcAft>
              <a:defRPr/>
            </a:pPr>
            <a:r>
              <a:rPr lang="fr-FR" sz="850">
                <a:latin typeface="+mj-lt"/>
                <a:cs typeface="Calibri" pitchFamily="34" charset="0"/>
              </a:rPr>
              <a:t>4. Valider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4.1 </a:t>
            </a:r>
            <a:r>
              <a:rPr lang="fr-FR" sz="850" kern="0">
                <a:latin typeface="+mj-lt"/>
                <a:cs typeface="+mn-cs"/>
                <a:hlinkClick r:id="rId15" action="ppaction://hlinksldjump"/>
              </a:rPr>
              <a:t>Modifier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kern="0">
                <a:latin typeface="+mj-lt"/>
                <a:cs typeface="+mn-cs"/>
                <a:hlinkClick r:id="rId16" action="ppaction://hlinksldjump"/>
              </a:rPr>
              <a:t>Modifier le volet PATHOS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kern="0">
                <a:latin typeface="+mj-lt"/>
                <a:cs typeface="+mn-cs"/>
                <a:hlinkClick r:id="rId17" action="ppaction://hlinksldjump"/>
              </a:rPr>
              <a:t>Saisir une fiche argumentaire</a:t>
            </a:r>
            <a:endParaRPr lang="fr-FR" sz="850" kern="0">
              <a:latin typeface="+mj-lt"/>
              <a:cs typeface="+mn-cs"/>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kern="0">
                <a:latin typeface="+mj-lt"/>
                <a:cs typeface="+mn-cs"/>
                <a:hlinkClick r:id="rId18" action="ppaction://hlinksldjump"/>
              </a:rPr>
              <a:t>Signer les fiches validées</a:t>
            </a:r>
            <a:endParaRPr lang="fr-FR" sz="850">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19"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20"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1"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2"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3"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4"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5"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6" action="ppaction://hlinksldjump"/>
              </a:rPr>
              <a:t>É</a:t>
            </a:r>
            <a:r>
              <a:rPr lang="fr-FR" sz="850" u="sng" kern="0">
                <a:solidFill>
                  <a:schemeClr val="accent1"/>
                </a:solidFill>
                <a:hlinkClick r:id="rId26"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7" action="ppaction://hlinksldjump"/>
              </a:rPr>
              <a:t>Editer des bilans</a:t>
            </a:r>
            <a:endParaRPr lang="fr-FR" sz="850" kern="0">
              <a:cs typeface="Calibri" pitchFamily="34" charset="0"/>
            </a:endParaRPr>
          </a:p>
          <a:p>
            <a:pPr marL="85725" indent="179388">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85725" indent="179388">
              <a:spcAft>
                <a:spcPts val="100"/>
              </a:spcAft>
              <a:defRPr/>
            </a:pPr>
            <a:endParaRPr lang="fr-FR" sz="850">
              <a:latin typeface="+mj-lt"/>
              <a:cs typeface="Calibri" pitchFamily="34" charset="0"/>
            </a:endParaRPr>
          </a:p>
        </p:txBody>
      </p:sp>
      <p:sp>
        <p:nvSpPr>
          <p:cNvPr id="16" name="ZoneTexte 69">
            <a:hlinkClick r:id="rId28" action="ppaction://hlinksldjump"/>
            <a:extLst>
              <a:ext uri="{FF2B5EF4-FFF2-40B4-BE49-F238E27FC236}">
                <a16:creationId xmlns:a16="http://schemas.microsoft.com/office/drawing/2014/main" id="{A6A1328C-7870-4B38-BBDA-4DC3182891E7}"/>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9" action="ppaction://hlinksldjump"/>
              </a:rPr>
              <a:t>Sommaire</a:t>
            </a:r>
            <a:endParaRPr lang="fr-FR" sz="1200">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550" t="57407" r="25104" b="19506"/>
          <a:stretch/>
        </p:blipFill>
        <p:spPr bwMode="auto">
          <a:xfrm>
            <a:off x="1936484" y="2907850"/>
            <a:ext cx="7207516" cy="185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itre 1"/>
          <p:cNvSpPr txBox="1">
            <a:spLocks/>
          </p:cNvSpPr>
          <p:nvPr/>
        </p:nvSpPr>
        <p:spPr>
          <a:xfrm>
            <a:off x="1979613" y="260350"/>
            <a:ext cx="7164387" cy="792163"/>
          </a:xfrm>
          <a:prstGeom prst="rect">
            <a:avLst/>
          </a:prstGeom>
        </p:spPr>
        <p:txBody>
          <a:bodyPr lIns="0" tIns="0" rIns="0" bIns="0" anchor="ctr"/>
          <a:lstStyle/>
          <a:p>
            <a:pPr fontAlgn="auto">
              <a:lnSpc>
                <a:spcPct val="90000"/>
              </a:lnSpc>
              <a:spcAft>
                <a:spcPts val="0"/>
              </a:spcAft>
              <a:defRPr/>
            </a:pPr>
            <a:r>
              <a:rPr lang="fr-FR" sz="3200" b="1">
                <a:latin typeface="Arial" panose="020B0604020202020204" pitchFamily="34" charset="0"/>
                <a:ea typeface="+mj-ea"/>
                <a:cs typeface="Arial" panose="020B0604020202020204" pitchFamily="34" charset="0"/>
              </a:rPr>
              <a:t>Tableau de bord </a:t>
            </a:r>
            <a:r>
              <a:rPr lang="fr-FR" sz="2400">
                <a:latin typeface="Arial" panose="020B0604020202020204" pitchFamily="34" charset="0"/>
                <a:ea typeface="+mj-ea"/>
                <a:cs typeface="Arial" panose="020B0604020202020204" pitchFamily="34" charset="0"/>
              </a:rPr>
              <a:t>(</a:t>
            </a:r>
            <a:r>
              <a:rPr lang="fr-FR" sz="2400">
                <a:latin typeface="Arial" panose="020B0604020202020204" pitchFamily="34" charset="0"/>
                <a:cs typeface="Arial" panose="020B0604020202020204" pitchFamily="34" charset="0"/>
              </a:rPr>
              <a:t>Description des champs 1/2</a:t>
            </a:r>
            <a:r>
              <a:rPr lang="fr-FR" sz="2400">
                <a:latin typeface="Arial" panose="020B0604020202020204" pitchFamily="34" charset="0"/>
                <a:ea typeface="+mj-ea"/>
                <a:cs typeface="Arial" panose="020B0604020202020204" pitchFamily="34" charset="0"/>
              </a:rPr>
              <a:t>)</a:t>
            </a:r>
            <a:endParaRPr lang="fr-FR" sz="2800">
              <a:solidFill>
                <a:srgbClr val="00B050"/>
              </a:solidFill>
              <a:latin typeface="Arial" panose="020B0604020202020204" pitchFamily="34" charset="0"/>
              <a:ea typeface="+mj-ea"/>
              <a:cs typeface="Arial" panose="020B0604020202020204" pitchFamily="34" charset="0"/>
            </a:endParaRPr>
          </a:p>
        </p:txBody>
      </p:sp>
      <p:sp>
        <p:nvSpPr>
          <p:cNvPr id="14" name="Rectangle 13"/>
          <p:cNvSpPr/>
          <p:nvPr/>
        </p:nvSpPr>
        <p:spPr>
          <a:xfrm>
            <a:off x="0" y="1657037"/>
            <a:ext cx="1836738"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16392" name="Rectangle 26"/>
          <p:cNvSpPr>
            <a:spLocks noChangeArrowheads="1"/>
          </p:cNvSpPr>
          <p:nvPr/>
        </p:nvSpPr>
        <p:spPr bwMode="auto">
          <a:xfrm>
            <a:off x="1986418" y="4889913"/>
            <a:ext cx="3039696" cy="103105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90488" indent="-47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100" b="1">
                <a:solidFill>
                  <a:srgbClr val="0000FF"/>
                </a:solidFill>
                <a:latin typeface="Arial" panose="020B0604020202020204" pitchFamily="34" charset="0"/>
                <a:ea typeface="Calibri" pitchFamily="34" charset="0"/>
                <a:cs typeface="Arial" panose="020B0604020202020204" pitchFamily="34" charset="0"/>
              </a:rPr>
              <a:t>Identifiant (ID) étude </a:t>
            </a:r>
          </a:p>
          <a:p>
            <a:pPr eaLnBrk="1" hangingPunct="1"/>
            <a:r>
              <a:rPr lang="fr-FR" altLang="fr-FR" sz="1000">
                <a:latin typeface="Arial" panose="020B0604020202020204" pitchFamily="34" charset="0"/>
                <a:ea typeface="Calibri" pitchFamily="34" charset="0"/>
                <a:cs typeface="Arial" panose="020B0604020202020204" pitchFamily="34" charset="0"/>
              </a:rPr>
              <a:t>= numéro FINESS géographique </a:t>
            </a:r>
          </a:p>
          <a:p>
            <a:pPr eaLnBrk="1" hangingPunct="1"/>
            <a:r>
              <a:rPr lang="fr-FR" altLang="fr-FR" sz="1000">
                <a:latin typeface="Arial" panose="020B0604020202020204" pitchFamily="34" charset="0"/>
                <a:ea typeface="Calibri" pitchFamily="34" charset="0"/>
                <a:cs typeface="Arial" panose="020B0604020202020204" pitchFamily="34" charset="0"/>
              </a:rPr>
              <a:t>+ année de la date d’évaluation </a:t>
            </a:r>
          </a:p>
          <a:p>
            <a:pPr eaLnBrk="1" hangingPunct="1"/>
            <a:r>
              <a:rPr lang="fr-FR" altLang="fr-FR" sz="1000">
                <a:latin typeface="Arial" panose="020B0604020202020204" pitchFamily="34" charset="0"/>
                <a:ea typeface="Calibri" pitchFamily="34" charset="0"/>
                <a:cs typeface="Arial" panose="020B0604020202020204" pitchFamily="34" charset="0"/>
              </a:rPr>
              <a:t>+ séquentiel sur 1 chiffre </a:t>
            </a:r>
          </a:p>
          <a:p>
            <a:pPr eaLnBrk="1" hangingPunct="1"/>
            <a:r>
              <a:rPr lang="fr-FR" altLang="fr-FR" sz="1000">
                <a:latin typeface="Arial" panose="020B0604020202020204" pitchFamily="34" charset="0"/>
                <a:ea typeface="Calibri" pitchFamily="34" charset="0"/>
                <a:cs typeface="Arial" panose="020B0604020202020204" pitchFamily="34" charset="0"/>
              </a:rPr>
              <a:t>+ type de structure (E pour EHPAD et U pour USLD</a:t>
            </a:r>
            <a:r>
              <a:rPr lang="fr-FR" altLang="fr-FR" sz="800">
                <a:latin typeface="Arial" panose="020B0604020202020204" pitchFamily="34" charset="0"/>
                <a:ea typeface="Calibri" pitchFamily="34" charset="0"/>
                <a:cs typeface="Arial" panose="020B0604020202020204" pitchFamily="34" charset="0"/>
              </a:rPr>
              <a:t>)</a:t>
            </a:r>
          </a:p>
        </p:txBody>
      </p:sp>
      <p:sp>
        <p:nvSpPr>
          <p:cNvPr id="29" name="Rectangle 28"/>
          <p:cNvSpPr/>
          <p:nvPr/>
        </p:nvSpPr>
        <p:spPr bwMode="auto">
          <a:xfrm>
            <a:off x="5086111" y="4889913"/>
            <a:ext cx="1493043" cy="1031051"/>
          </a:xfrm>
          <a:prstGeom prst="rect">
            <a:avLst/>
          </a:prstGeom>
          <a:noFill/>
          <a:ln w="12700">
            <a:solidFill>
              <a:schemeClr val="tx1"/>
            </a:solidFill>
          </a:ln>
        </p:spPr>
        <p:txBody>
          <a:bodyPr wrap="square">
            <a:spAutoFit/>
          </a:bodyPr>
          <a:lstStyle/>
          <a:p>
            <a:pPr marL="90488" indent="-4763">
              <a:defRPr/>
            </a:pPr>
            <a:r>
              <a:rPr lang="fr-FR" sz="1100" b="1">
                <a:solidFill>
                  <a:srgbClr val="0000FF"/>
                </a:solidFill>
                <a:latin typeface="Arial" panose="020B0604020202020204" pitchFamily="34" charset="0"/>
                <a:cs typeface="Arial" panose="020B0604020202020204" pitchFamily="34" charset="0"/>
              </a:rPr>
              <a:t>Etat AGGIR </a:t>
            </a:r>
            <a:endParaRPr lang="fr-FR" sz="1100">
              <a:latin typeface="Arial" panose="020B0604020202020204" pitchFamily="34" charset="0"/>
              <a:cs typeface="Arial" panose="020B0604020202020204" pitchFamily="34" charset="0"/>
            </a:endParaRPr>
          </a:p>
          <a:p>
            <a:pPr marL="176213" indent="-90488">
              <a:buFont typeface="Arial" pitchFamily="34" charset="0"/>
              <a:buChar char="•"/>
              <a:defRPr/>
            </a:pPr>
            <a:r>
              <a:rPr lang="fr-FR" sz="1000">
                <a:latin typeface="Arial" panose="020B0604020202020204" pitchFamily="34" charset="0"/>
                <a:cs typeface="Arial" panose="020B0604020202020204" pitchFamily="34" charset="0"/>
              </a:rPr>
              <a:t>En saisie A</a:t>
            </a:r>
          </a:p>
          <a:p>
            <a:pPr marL="176213" indent="-90488">
              <a:buFont typeface="Arial" pitchFamily="34" charset="0"/>
              <a:buChar char="•"/>
              <a:defRPr/>
            </a:pPr>
            <a:r>
              <a:rPr lang="fr-FR" sz="1000">
                <a:latin typeface="Arial" panose="020B0604020202020204" pitchFamily="34" charset="0"/>
                <a:cs typeface="Arial" panose="020B0604020202020204" pitchFamily="34" charset="0"/>
              </a:rPr>
              <a:t>Finalisée  A</a:t>
            </a:r>
          </a:p>
          <a:p>
            <a:pPr marL="176213" indent="-90488">
              <a:buFont typeface="Arial" pitchFamily="34" charset="0"/>
              <a:buChar char="•"/>
              <a:defRPr/>
            </a:pPr>
            <a:r>
              <a:rPr lang="fr-FR" sz="1000">
                <a:latin typeface="Arial" panose="020B0604020202020204" pitchFamily="34" charset="0"/>
                <a:cs typeface="Arial" panose="020B0604020202020204" pitchFamily="34" charset="0"/>
              </a:rPr>
              <a:t>En validation A</a:t>
            </a:r>
          </a:p>
          <a:p>
            <a:pPr marL="176213" indent="-90488">
              <a:buFont typeface="Arial" pitchFamily="34" charset="0"/>
              <a:buChar char="•"/>
              <a:defRPr/>
            </a:pPr>
            <a:r>
              <a:rPr lang="fr-FR" sz="1000">
                <a:latin typeface="Arial" panose="020B0604020202020204" pitchFamily="34" charset="0"/>
                <a:cs typeface="Arial" panose="020B0604020202020204" pitchFamily="34" charset="0"/>
              </a:rPr>
              <a:t>En commission A</a:t>
            </a:r>
          </a:p>
          <a:p>
            <a:pPr marL="176213" indent="-90488">
              <a:buFont typeface="Arial" pitchFamily="34" charset="0"/>
              <a:buChar char="•"/>
              <a:defRPr/>
            </a:pPr>
            <a:r>
              <a:rPr lang="fr-FR" sz="1000">
                <a:latin typeface="Arial" panose="020B0604020202020204" pitchFamily="34" charset="0"/>
                <a:cs typeface="Arial" panose="020B0604020202020204" pitchFamily="34" charset="0"/>
              </a:rPr>
              <a:t>Validée A</a:t>
            </a:r>
          </a:p>
        </p:txBody>
      </p:sp>
      <p:sp>
        <p:nvSpPr>
          <p:cNvPr id="32" name="Rectangle 31"/>
          <p:cNvSpPr/>
          <p:nvPr/>
        </p:nvSpPr>
        <p:spPr bwMode="auto">
          <a:xfrm>
            <a:off x="5450486" y="1663586"/>
            <a:ext cx="1525844" cy="1031051"/>
          </a:xfrm>
          <a:prstGeom prst="rect">
            <a:avLst/>
          </a:prstGeom>
          <a:noFill/>
          <a:ln w="12700">
            <a:solidFill>
              <a:schemeClr val="tx1"/>
            </a:solidFill>
          </a:ln>
        </p:spPr>
        <p:txBody>
          <a:bodyPr wrap="square">
            <a:spAutoFit/>
          </a:bodyPr>
          <a:lstStyle/>
          <a:p>
            <a:pPr>
              <a:defRPr/>
            </a:pPr>
            <a:r>
              <a:rPr lang="fr-FR" sz="1100" b="1">
                <a:solidFill>
                  <a:srgbClr val="0000FF"/>
                </a:solidFill>
                <a:latin typeface="Arial" panose="020B0604020202020204" pitchFamily="34" charset="0"/>
                <a:cs typeface="Arial" panose="020B0604020202020204" pitchFamily="34" charset="0"/>
              </a:rPr>
              <a:t>Etat PATHOS</a:t>
            </a:r>
            <a:endParaRPr lang="fr-FR" sz="1100">
              <a:latin typeface="Arial" panose="020B0604020202020204" pitchFamily="34" charset="0"/>
              <a:cs typeface="Arial" panose="020B0604020202020204" pitchFamily="34" charset="0"/>
            </a:endParaRPr>
          </a:p>
          <a:p>
            <a:pPr marL="176213" indent="-90488">
              <a:buFont typeface="Arial" pitchFamily="34" charset="0"/>
              <a:buChar char="•"/>
              <a:defRPr/>
            </a:pPr>
            <a:r>
              <a:rPr lang="fr-FR" sz="1000">
                <a:latin typeface="Arial" panose="020B0604020202020204" pitchFamily="34" charset="0"/>
                <a:cs typeface="Arial" panose="020B0604020202020204" pitchFamily="34" charset="0"/>
              </a:rPr>
              <a:t>En saisie P</a:t>
            </a:r>
          </a:p>
          <a:p>
            <a:pPr marL="176213" indent="-90488">
              <a:buFont typeface="Arial" pitchFamily="34" charset="0"/>
              <a:buChar char="•"/>
              <a:defRPr/>
            </a:pPr>
            <a:r>
              <a:rPr lang="fr-FR" sz="1000">
                <a:latin typeface="Arial" panose="020B0604020202020204" pitchFamily="34" charset="0"/>
                <a:cs typeface="Arial" panose="020B0604020202020204" pitchFamily="34" charset="0"/>
              </a:rPr>
              <a:t>Finalisée  P</a:t>
            </a:r>
          </a:p>
          <a:p>
            <a:pPr marL="176213" indent="-90488">
              <a:buFont typeface="Arial" pitchFamily="34" charset="0"/>
              <a:buChar char="•"/>
              <a:defRPr/>
            </a:pPr>
            <a:r>
              <a:rPr lang="fr-FR" sz="1000">
                <a:latin typeface="Arial" panose="020B0604020202020204" pitchFamily="34" charset="0"/>
                <a:cs typeface="Arial" panose="020B0604020202020204" pitchFamily="34" charset="0"/>
              </a:rPr>
              <a:t>En validation P</a:t>
            </a:r>
          </a:p>
          <a:p>
            <a:pPr marL="176213" indent="-90488">
              <a:buFont typeface="Arial" pitchFamily="34" charset="0"/>
              <a:buChar char="•"/>
              <a:defRPr/>
            </a:pPr>
            <a:r>
              <a:rPr lang="fr-FR" sz="1000">
                <a:latin typeface="Arial" panose="020B0604020202020204" pitchFamily="34" charset="0"/>
                <a:cs typeface="Arial" panose="020B0604020202020204" pitchFamily="34" charset="0"/>
              </a:rPr>
              <a:t>En commission P</a:t>
            </a:r>
          </a:p>
          <a:p>
            <a:pPr marL="176213" indent="-90488">
              <a:buFont typeface="Arial" pitchFamily="34" charset="0"/>
              <a:buChar char="•"/>
              <a:defRPr/>
            </a:pPr>
            <a:r>
              <a:rPr lang="fr-FR" sz="1000">
                <a:latin typeface="Arial" panose="020B0604020202020204" pitchFamily="34" charset="0"/>
                <a:cs typeface="Arial" panose="020B0604020202020204" pitchFamily="34" charset="0"/>
              </a:rPr>
              <a:t>Validée P</a:t>
            </a:r>
          </a:p>
        </p:txBody>
      </p:sp>
      <p:cxnSp>
        <p:nvCxnSpPr>
          <p:cNvPr id="37" name="Connecteur droit avec flèche 36"/>
          <p:cNvCxnSpPr>
            <a:cxnSpLocks/>
          </p:cNvCxnSpPr>
          <p:nvPr/>
        </p:nvCxnSpPr>
        <p:spPr bwMode="auto">
          <a:xfrm flipV="1">
            <a:off x="2743003" y="4101089"/>
            <a:ext cx="0" cy="788824"/>
          </a:xfrm>
          <a:prstGeom prst="straightConnector1">
            <a:avLst/>
          </a:prstGeom>
          <a:ln w="190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cxnSpLocks/>
            <a:stCxn id="29" idx="0"/>
          </p:cNvCxnSpPr>
          <p:nvPr/>
        </p:nvCxnSpPr>
        <p:spPr bwMode="auto">
          <a:xfrm rot="16200000" flipV="1">
            <a:off x="5236520" y="4293800"/>
            <a:ext cx="824124" cy="368102"/>
          </a:xfrm>
          <a:prstGeom prst="bentConnector3">
            <a:avLst>
              <a:gd name="adj1" fmla="val 21055"/>
            </a:avLst>
          </a:prstGeom>
          <a:ln w="190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cxnSpLocks/>
            <a:stCxn id="32" idx="2"/>
          </p:cNvCxnSpPr>
          <p:nvPr/>
        </p:nvCxnSpPr>
        <p:spPr bwMode="auto">
          <a:xfrm rot="5400000">
            <a:off x="5671847" y="3020626"/>
            <a:ext cx="867550" cy="215572"/>
          </a:xfrm>
          <a:prstGeom prst="bentConnector3">
            <a:avLst>
              <a:gd name="adj1" fmla="val 81162"/>
            </a:avLst>
          </a:prstGeom>
          <a:ln w="190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399" name="Rectangle 40"/>
          <p:cNvSpPr>
            <a:spLocks noChangeArrowheads="1"/>
          </p:cNvSpPr>
          <p:nvPr/>
        </p:nvSpPr>
        <p:spPr bwMode="auto">
          <a:xfrm>
            <a:off x="7077664" y="1663586"/>
            <a:ext cx="1915395" cy="723275"/>
          </a:xfrm>
          <a:prstGeom prst="rect">
            <a:avLst/>
          </a:prstGeom>
          <a:solidFill>
            <a:schemeClr val="bg1"/>
          </a:solidFill>
          <a:ln w="12700">
            <a:solidFill>
              <a:schemeClr val="tx1"/>
            </a:solidFill>
            <a:miter lim="800000"/>
            <a:headEnd/>
            <a:tailEnd/>
          </a:ln>
        </p:spPr>
        <p:txBody>
          <a:bodyPr wrap="square">
            <a:spAutoFit/>
          </a:bodyPr>
          <a:lstStyle>
            <a:lvl1pPr marL="90488" indent="-47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100" b="1">
                <a:solidFill>
                  <a:srgbClr val="0000FF"/>
                </a:solidFill>
                <a:latin typeface="Arial" panose="020B0604020202020204" pitchFamily="34" charset="0"/>
                <a:ea typeface="Calibri" pitchFamily="34" charset="0"/>
                <a:cs typeface="Arial" panose="020B0604020202020204" pitchFamily="34" charset="0"/>
              </a:rPr>
              <a:t>Les taux validés </a:t>
            </a:r>
            <a:r>
              <a:rPr lang="fr-FR" altLang="fr-FR" sz="1000">
                <a:latin typeface="Arial" panose="020B0604020202020204" pitchFamily="34" charset="0"/>
                <a:ea typeface="Calibri" pitchFamily="34" charset="0"/>
                <a:cs typeface="Arial" panose="020B0604020202020204" pitchFamily="34" charset="0"/>
              </a:rPr>
              <a:t>correspondent au nombre de volets validés sur le nombre total affiché</a:t>
            </a:r>
          </a:p>
        </p:txBody>
      </p:sp>
      <p:cxnSp>
        <p:nvCxnSpPr>
          <p:cNvPr id="36" name="Connecteur droit avec flèche 35"/>
          <p:cNvCxnSpPr>
            <a:cxnSpLocks/>
          </p:cNvCxnSpPr>
          <p:nvPr/>
        </p:nvCxnSpPr>
        <p:spPr bwMode="auto">
          <a:xfrm rot="5400000">
            <a:off x="7342059" y="2868887"/>
            <a:ext cx="1175329" cy="211278"/>
          </a:xfrm>
          <a:prstGeom prst="bentConnector3">
            <a:avLst>
              <a:gd name="adj1" fmla="val 85179"/>
            </a:avLst>
          </a:prstGeom>
          <a:ln w="190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gray">
          <a:xfrm>
            <a:off x="0" y="1265238"/>
            <a:ext cx="1835150" cy="5111750"/>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latin typeface="+mj-lt"/>
                <a:cs typeface="Calibri" pitchFamily="34" charset="0"/>
              </a:rPr>
              <a:t>1.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4"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5"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latin typeface="+mj-lt"/>
                <a:cs typeface="Calibri" pitchFamily="34" charset="0"/>
              </a:rPr>
              <a:t>1.3 </a:t>
            </a:r>
            <a:r>
              <a:rPr lang="fr-FR" sz="850" b="1" kern="0">
                <a:solidFill>
                  <a:srgbClr val="2D2D2D"/>
                </a:solidFill>
                <a:latin typeface="Arial" panose="020B0604020202020204" pitchFamily="34" charset="0"/>
                <a:cs typeface="Arial" panose="020B0604020202020204" pitchFamily="34" charset="0"/>
              </a:rPr>
              <a:t>Tableau de bord</a:t>
            </a:r>
          </a:p>
          <a:p>
            <a:pPr>
              <a:spcBef>
                <a:spcPts val="0"/>
              </a:spcBef>
              <a:spcAft>
                <a:spcPts val="50"/>
              </a:spcAft>
              <a:defRPr/>
            </a:pPr>
            <a:r>
              <a:rPr lang="fr-FR" sz="850">
                <a:latin typeface="+mj-lt"/>
                <a:cs typeface="Calibri" pitchFamily="34" charset="0"/>
              </a:rPr>
              <a:t>2. Importer une étude</a:t>
            </a:r>
          </a:p>
          <a:p>
            <a:pPr marL="0" lvl="2" indent="92075">
              <a:spcBef>
                <a:spcPts val="0"/>
              </a:spcBef>
              <a:spcAft>
                <a:spcPts val="50"/>
              </a:spcAft>
              <a:defRPr/>
            </a:pPr>
            <a:r>
              <a:rPr lang="fr-FR" sz="850">
                <a:latin typeface="+mj-lt"/>
                <a:cs typeface="Calibri" pitchFamily="34" charset="0"/>
              </a:rPr>
              <a:t>2.1 </a:t>
            </a:r>
            <a:r>
              <a:rPr lang="fr-FR" sz="850" kern="0">
                <a:latin typeface="+mj-lt"/>
                <a:cs typeface="+mn-cs"/>
                <a:hlinkClick r:id="rId6" action="ppaction://hlinksldjump"/>
              </a:rPr>
              <a:t>Préparer l’import</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2.2 </a:t>
            </a:r>
            <a:r>
              <a:rPr lang="fr-FR" sz="850" kern="0">
                <a:latin typeface="+mj-lt"/>
                <a:cs typeface="+mn-cs"/>
                <a:hlinkClick r:id="rId7" action="ppaction://hlinksldjump"/>
              </a:rPr>
              <a:t>Importer le fichier </a:t>
            </a:r>
            <a:endParaRPr lang="fr-FR" sz="850" kern="0">
              <a:latin typeface="+mj-lt"/>
              <a:cs typeface="+mn-cs"/>
            </a:endParaRPr>
          </a:p>
          <a:p>
            <a:pPr marL="0" lvl="2" indent="92075">
              <a:spcBef>
                <a:spcPts val="0"/>
              </a:spcBef>
              <a:spcAft>
                <a:spcPts val="50"/>
              </a:spcAft>
              <a:defRPr/>
            </a:pPr>
            <a:r>
              <a:rPr lang="fr-FR" sz="850" kern="0">
                <a:latin typeface="+mj-lt"/>
                <a:cs typeface="+mn-cs"/>
              </a:rPr>
              <a:t>2.3 </a:t>
            </a:r>
            <a:r>
              <a:rPr lang="fr-FR" sz="850" kern="0">
                <a:latin typeface="+mj-lt"/>
                <a:cs typeface="+mn-cs"/>
                <a:hlinkClick r:id="rId8" action="ppaction://hlinksldjump"/>
              </a:rPr>
              <a:t>Contrôler et finaliser l’import</a:t>
            </a:r>
            <a:endParaRPr lang="fr-FR" sz="850" kern="0">
              <a:latin typeface="+mj-lt"/>
              <a:cs typeface="+mn-cs"/>
            </a:endParaRPr>
          </a:p>
          <a:p>
            <a:pPr marL="0" lvl="2">
              <a:spcBef>
                <a:spcPts val="0"/>
              </a:spcBef>
              <a:spcAft>
                <a:spcPts val="50"/>
              </a:spcAft>
              <a:defRPr/>
            </a:pPr>
            <a:r>
              <a:rPr lang="fr-FR" sz="850">
                <a:latin typeface="+mj-lt"/>
                <a:cs typeface="Calibri" pitchFamily="34" charset="0"/>
              </a:rPr>
              <a:t>3. Saisir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3.1 </a:t>
            </a:r>
            <a:r>
              <a:rPr lang="fr-FR" sz="850" kern="0">
                <a:latin typeface="+mj-lt"/>
                <a:cs typeface="+mn-cs"/>
                <a:hlinkClick r:id="rId9" action="ppaction://hlinksldjump"/>
              </a:rPr>
              <a:t>Initialiser le service</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3.2 </a:t>
            </a:r>
            <a:r>
              <a:rPr lang="fr-FR" sz="850" u="sng" kern="0">
                <a:latin typeface="+mj-lt"/>
                <a:cs typeface="+mn-cs"/>
                <a:hlinkClick r:id="rId10" action="ppaction://hlinksldjump"/>
              </a:rPr>
              <a:t>Créer les fiches personnes</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3.3 </a:t>
            </a:r>
            <a:r>
              <a:rPr lang="fr-FR" sz="850" kern="0">
                <a:latin typeface="+mj-lt"/>
                <a:cs typeface="+mn-cs"/>
                <a:hlinkClick r:id="rId11" action="ppaction://hlinksldjump"/>
              </a:rPr>
              <a:t>Saisir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3.4 </a:t>
            </a:r>
            <a:r>
              <a:rPr lang="fr-FR" sz="850" kern="0">
                <a:latin typeface="+mj-lt"/>
                <a:cs typeface="+mn-cs"/>
                <a:hlinkClick r:id="rId12" action="ppaction://hlinksldjump"/>
              </a:rPr>
              <a:t>Saisir le volet PATHOS </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3.5 </a:t>
            </a:r>
            <a:r>
              <a:rPr lang="fr-FR" sz="850" kern="0">
                <a:latin typeface="+mj-lt"/>
                <a:cs typeface="+mn-cs"/>
                <a:hlinkClick r:id="rId13" action="ppaction://hlinksldjump"/>
              </a:rPr>
              <a:t>Contrôler les volets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3.6 </a:t>
            </a:r>
            <a:r>
              <a:rPr lang="fr-FR" sz="850" kern="0">
                <a:latin typeface="+mj-lt"/>
                <a:cs typeface="+mn-cs"/>
                <a:hlinkClick r:id="rId14" action="ppaction://hlinksldjump"/>
              </a:rPr>
              <a:t>Finaliser l’étude</a:t>
            </a:r>
            <a:endParaRPr lang="fr-FR" sz="850" kern="0">
              <a:latin typeface="+mj-lt"/>
              <a:cs typeface="+mn-cs"/>
            </a:endParaRPr>
          </a:p>
          <a:p>
            <a:pPr marL="0" lvl="2">
              <a:spcBef>
                <a:spcPts val="0"/>
              </a:spcBef>
              <a:spcAft>
                <a:spcPts val="50"/>
              </a:spcAft>
              <a:defRPr/>
            </a:pPr>
            <a:r>
              <a:rPr lang="fr-FR" sz="850">
                <a:latin typeface="+mj-lt"/>
                <a:cs typeface="Calibri" pitchFamily="34" charset="0"/>
              </a:rPr>
              <a:t>4. Valider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4.1 </a:t>
            </a:r>
            <a:r>
              <a:rPr lang="fr-FR" sz="850" kern="0">
                <a:latin typeface="+mj-lt"/>
                <a:cs typeface="+mn-cs"/>
                <a:hlinkClick r:id="rId15" action="ppaction://hlinksldjump"/>
              </a:rPr>
              <a:t>Modifier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kern="0">
                <a:latin typeface="+mj-lt"/>
                <a:cs typeface="+mn-cs"/>
                <a:hlinkClick r:id="rId16" action="ppaction://hlinksldjump"/>
              </a:rPr>
              <a:t>Modifier le volet PATHOS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kern="0">
                <a:latin typeface="+mj-lt"/>
                <a:cs typeface="+mn-cs"/>
                <a:hlinkClick r:id="rId17" action="ppaction://hlinksldjump"/>
              </a:rPr>
              <a:t>Saisir une fiche argumentaire</a:t>
            </a:r>
            <a:endParaRPr lang="fr-FR" sz="850" kern="0">
              <a:latin typeface="+mj-lt"/>
              <a:cs typeface="+mn-cs"/>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kern="0">
                <a:latin typeface="+mj-lt"/>
                <a:cs typeface="+mn-cs"/>
                <a:hlinkClick r:id="rId18" action="ppaction://hlinksldjump"/>
              </a:rPr>
              <a:t>Signer les fiches validées</a:t>
            </a:r>
            <a:endParaRPr lang="fr-FR" sz="850">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19"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20"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1"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2"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3"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4"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5"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6" action="ppaction://hlinksldjump"/>
              </a:rPr>
              <a:t>É</a:t>
            </a:r>
            <a:r>
              <a:rPr lang="fr-FR" sz="850" u="sng" kern="0">
                <a:solidFill>
                  <a:schemeClr val="accent1"/>
                </a:solidFill>
                <a:hlinkClick r:id="rId26"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7" action="ppaction://hlinksldjump"/>
              </a:rPr>
              <a:t>Editer des bilans</a:t>
            </a:r>
            <a:endParaRPr lang="fr-FR" sz="850" kern="0">
              <a:cs typeface="Calibri" pitchFamily="34" charset="0"/>
            </a:endParaRPr>
          </a:p>
          <a:p>
            <a:pPr marL="85725" indent="179388">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85725" indent="179388">
              <a:spcAft>
                <a:spcPts val="100"/>
              </a:spcAft>
              <a:defRPr/>
            </a:pPr>
            <a:endParaRPr lang="fr-FR" sz="850">
              <a:latin typeface="+mj-lt"/>
              <a:cs typeface="Calibri" pitchFamily="34" charset="0"/>
            </a:endParaRPr>
          </a:p>
        </p:txBody>
      </p:sp>
      <p:sp>
        <p:nvSpPr>
          <p:cNvPr id="34" name="Rectangle 33">
            <a:extLst>
              <a:ext uri="{FF2B5EF4-FFF2-40B4-BE49-F238E27FC236}">
                <a16:creationId xmlns:a16="http://schemas.microsoft.com/office/drawing/2014/main" id="{7684CD5C-D8FB-4DF6-9B33-7ABAB6ABDE56}"/>
              </a:ext>
            </a:extLst>
          </p:cNvPr>
          <p:cNvSpPr/>
          <p:nvPr/>
        </p:nvSpPr>
        <p:spPr bwMode="auto">
          <a:xfrm>
            <a:off x="3873975" y="1663586"/>
            <a:ext cx="1525844" cy="1184940"/>
          </a:xfrm>
          <a:prstGeom prst="rect">
            <a:avLst/>
          </a:prstGeom>
          <a:noFill/>
          <a:ln w="12700">
            <a:solidFill>
              <a:schemeClr val="tx1"/>
            </a:solidFill>
          </a:ln>
        </p:spPr>
        <p:txBody>
          <a:bodyPr wrap="square">
            <a:spAutoFit/>
          </a:bodyPr>
          <a:lstStyle/>
          <a:p>
            <a:pPr>
              <a:defRPr/>
            </a:pPr>
            <a:r>
              <a:rPr lang="fr-FR" sz="1100" b="1">
                <a:solidFill>
                  <a:srgbClr val="0000FF"/>
                </a:solidFill>
                <a:latin typeface="Arial" panose="020B0604020202020204" pitchFamily="34" charset="0"/>
                <a:cs typeface="Arial" panose="020B0604020202020204" pitchFamily="34" charset="0"/>
              </a:rPr>
              <a:t>Etat ETUDE</a:t>
            </a:r>
            <a:endParaRPr lang="fr-FR" sz="1100">
              <a:latin typeface="Arial" panose="020B0604020202020204" pitchFamily="34" charset="0"/>
              <a:cs typeface="Arial" panose="020B0604020202020204" pitchFamily="34" charset="0"/>
            </a:endParaRPr>
          </a:p>
          <a:p>
            <a:pPr marL="176213" indent="-90488">
              <a:buFont typeface="Arial" pitchFamily="34" charset="0"/>
              <a:buChar char="•"/>
              <a:defRPr/>
            </a:pPr>
            <a:r>
              <a:rPr lang="fr-FR" sz="1000">
                <a:latin typeface="Arial" panose="020B0604020202020204" pitchFamily="34" charset="0"/>
                <a:cs typeface="Arial" panose="020B0604020202020204" pitchFamily="34" charset="0"/>
              </a:rPr>
              <a:t>En saisie</a:t>
            </a:r>
          </a:p>
          <a:p>
            <a:pPr marL="176213" indent="-90488">
              <a:buFont typeface="Arial" pitchFamily="34" charset="0"/>
              <a:buChar char="•"/>
              <a:defRPr/>
            </a:pPr>
            <a:r>
              <a:rPr lang="fr-FR" sz="1000">
                <a:latin typeface="Arial" panose="020B0604020202020204" pitchFamily="34" charset="0"/>
                <a:cs typeface="Arial" panose="020B0604020202020204" pitchFamily="34" charset="0"/>
              </a:rPr>
              <a:t>Finalisée</a:t>
            </a:r>
          </a:p>
          <a:p>
            <a:pPr marL="176213" indent="-90488">
              <a:buFont typeface="Arial" pitchFamily="34" charset="0"/>
              <a:buChar char="•"/>
              <a:defRPr/>
            </a:pPr>
            <a:r>
              <a:rPr lang="fr-FR" sz="1000">
                <a:latin typeface="Arial" panose="020B0604020202020204" pitchFamily="34" charset="0"/>
                <a:cs typeface="Arial" panose="020B0604020202020204" pitchFamily="34" charset="0"/>
              </a:rPr>
              <a:t>En validation</a:t>
            </a:r>
          </a:p>
          <a:p>
            <a:pPr marL="176213" indent="-90488">
              <a:buFont typeface="Arial" pitchFamily="34" charset="0"/>
              <a:buChar char="•"/>
              <a:defRPr/>
            </a:pPr>
            <a:r>
              <a:rPr lang="fr-FR" sz="1000">
                <a:latin typeface="Arial" panose="020B0604020202020204" pitchFamily="34" charset="0"/>
                <a:cs typeface="Arial" panose="020B0604020202020204" pitchFamily="34" charset="0"/>
              </a:rPr>
              <a:t>En ressaisie AGGIR</a:t>
            </a:r>
          </a:p>
          <a:p>
            <a:pPr marL="176213" indent="-90488">
              <a:buFont typeface="Arial" pitchFamily="34" charset="0"/>
              <a:buChar char="•"/>
              <a:defRPr/>
            </a:pPr>
            <a:r>
              <a:rPr lang="fr-FR" sz="1000">
                <a:latin typeface="Arial" panose="020B0604020202020204" pitchFamily="34" charset="0"/>
                <a:cs typeface="Arial" panose="020B0604020202020204" pitchFamily="34" charset="0"/>
              </a:rPr>
              <a:t>En commission</a:t>
            </a:r>
          </a:p>
          <a:p>
            <a:pPr marL="176213" indent="-90488">
              <a:buFont typeface="Arial" pitchFamily="34" charset="0"/>
              <a:buChar char="•"/>
              <a:defRPr/>
            </a:pPr>
            <a:r>
              <a:rPr lang="fr-FR" sz="1000">
                <a:latin typeface="Arial" panose="020B0604020202020204" pitchFamily="34" charset="0"/>
                <a:cs typeface="Arial" panose="020B0604020202020204" pitchFamily="34" charset="0"/>
              </a:rPr>
              <a:t>Validée</a:t>
            </a:r>
          </a:p>
        </p:txBody>
      </p:sp>
      <p:cxnSp>
        <p:nvCxnSpPr>
          <p:cNvPr id="35" name="Connecteur droit avec flèche 39">
            <a:extLst>
              <a:ext uri="{FF2B5EF4-FFF2-40B4-BE49-F238E27FC236}">
                <a16:creationId xmlns:a16="http://schemas.microsoft.com/office/drawing/2014/main" id="{497D2326-E445-4D64-A7D3-C2FD588A43BC}"/>
              </a:ext>
            </a:extLst>
          </p:cNvPr>
          <p:cNvCxnSpPr>
            <a:cxnSpLocks/>
            <a:stCxn id="34" idx="2"/>
          </p:cNvCxnSpPr>
          <p:nvPr/>
        </p:nvCxnSpPr>
        <p:spPr bwMode="auto">
          <a:xfrm rot="16200000" flipH="1">
            <a:off x="4437995" y="3047428"/>
            <a:ext cx="737834" cy="340030"/>
          </a:xfrm>
          <a:prstGeom prst="bentConnector3">
            <a:avLst>
              <a:gd name="adj1" fmla="val 72631"/>
            </a:avLst>
          </a:prstGeom>
          <a:ln w="190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69">
            <a:hlinkClick r:id="rId28" action="ppaction://hlinksldjump"/>
            <a:extLst>
              <a:ext uri="{FF2B5EF4-FFF2-40B4-BE49-F238E27FC236}">
                <a16:creationId xmlns:a16="http://schemas.microsoft.com/office/drawing/2014/main" id="{5EECF070-D8F9-4666-BDE0-A5ABB22B42B3}"/>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9" action="ppaction://hlinksldjump"/>
              </a:rPr>
              <a:t>Sommaire</a:t>
            </a:r>
            <a:endParaRPr lang="fr-FR" sz="1200">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620" t="62033" r="24937" b="19629"/>
          <a:stretch/>
        </p:blipFill>
        <p:spPr bwMode="auto">
          <a:xfrm>
            <a:off x="1835696" y="1268760"/>
            <a:ext cx="7272908" cy="148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0" name="Titre 1"/>
          <p:cNvSpPr txBox="1">
            <a:spLocks/>
          </p:cNvSpPr>
          <p:nvPr/>
        </p:nvSpPr>
        <p:spPr bwMode="auto">
          <a:xfrm>
            <a:off x="1979613" y="260350"/>
            <a:ext cx="71643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fr-FR" altLang="fr-FR" sz="3200" b="1">
                <a:solidFill>
                  <a:srgbClr val="000000"/>
                </a:solidFill>
                <a:latin typeface="Arial" panose="020B0604020202020204" pitchFamily="34" charset="0"/>
                <a:ea typeface="Calibri" pitchFamily="34" charset="0"/>
                <a:cs typeface="Arial" panose="020B0604020202020204" pitchFamily="34" charset="0"/>
              </a:rPr>
              <a:t>Tableau de bord </a:t>
            </a:r>
            <a:r>
              <a:rPr lang="fr-FR" altLang="fr-FR" sz="2400">
                <a:solidFill>
                  <a:srgbClr val="000000"/>
                </a:solidFill>
                <a:latin typeface="Arial" panose="020B0604020202020204" pitchFamily="34" charset="0"/>
                <a:ea typeface="Calibri" pitchFamily="34" charset="0"/>
                <a:cs typeface="Arial" panose="020B0604020202020204" pitchFamily="34" charset="0"/>
              </a:rPr>
              <a:t>(Description des champs 2/2)</a:t>
            </a:r>
            <a:endParaRPr lang="fr-FR" altLang="fr-FR" sz="2800">
              <a:solidFill>
                <a:srgbClr val="00B050"/>
              </a:solidFill>
              <a:latin typeface="Arial" panose="020B0604020202020204" pitchFamily="34" charset="0"/>
              <a:ea typeface="Calibri" pitchFamily="34" charset="0"/>
              <a:cs typeface="Arial" panose="020B0604020202020204" pitchFamily="34" charset="0"/>
            </a:endParaRPr>
          </a:p>
        </p:txBody>
      </p:sp>
      <p:sp>
        <p:nvSpPr>
          <p:cNvPr id="20" name="Rectangle 19"/>
          <p:cNvSpPr/>
          <p:nvPr/>
        </p:nvSpPr>
        <p:spPr>
          <a:xfrm>
            <a:off x="0" y="1673513"/>
            <a:ext cx="1836738"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cxnSp>
        <p:nvCxnSpPr>
          <p:cNvPr id="70" name="Connecteur droit 69"/>
          <p:cNvCxnSpPr/>
          <p:nvPr/>
        </p:nvCxnSpPr>
        <p:spPr>
          <a:xfrm>
            <a:off x="5505450" y="2133600"/>
            <a:ext cx="419100" cy="0"/>
          </a:xfrm>
          <a:prstGeom prst="line">
            <a:avLst/>
          </a:prstGeom>
          <a:ln w="127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8" name="ZoneTexte 27"/>
          <p:cNvSpPr txBox="1"/>
          <p:nvPr/>
        </p:nvSpPr>
        <p:spPr bwMode="auto">
          <a:xfrm>
            <a:off x="1912813" y="4702175"/>
            <a:ext cx="7051675" cy="1679152"/>
          </a:xfrm>
          <a:prstGeom prst="rect">
            <a:avLst/>
          </a:prstGeom>
          <a:solidFill>
            <a:schemeClr val="accent5">
              <a:lumMod val="75000"/>
            </a:schemeClr>
          </a:solidFill>
          <a:ln>
            <a:noFill/>
          </a:ln>
        </p:spPr>
        <p:style>
          <a:lnRef idx="2">
            <a:schemeClr val="accent1"/>
          </a:lnRef>
          <a:fillRef idx="1">
            <a:schemeClr val="lt1"/>
          </a:fillRef>
          <a:effectRef idx="0">
            <a:schemeClr val="accent1"/>
          </a:effectRef>
          <a:fontRef idx="minor">
            <a:schemeClr val="dk1"/>
          </a:fontRef>
        </p:style>
        <p:txBody>
          <a:bodyPr/>
          <a:lstStyle/>
          <a:p>
            <a:pPr>
              <a:defRPr/>
            </a:pPr>
            <a:r>
              <a:rPr lang="fr-FR" sz="1000" i="1">
                <a:solidFill>
                  <a:schemeClr val="bg1"/>
                </a:solidFill>
                <a:latin typeface="Arial" panose="020B0604020202020204" pitchFamily="34" charset="0"/>
                <a:cs typeface="Arial" panose="020B0604020202020204" pitchFamily="34" charset="0"/>
              </a:rPr>
              <a:t> </a:t>
            </a:r>
            <a:r>
              <a:rPr lang="fr-FR" sz="1000" b="1" u="sng">
                <a:solidFill>
                  <a:schemeClr val="bg1"/>
                </a:solidFill>
                <a:latin typeface="Arial" panose="020B0604020202020204" pitchFamily="34" charset="0"/>
                <a:cs typeface="Arial" panose="020B0604020202020204" pitchFamily="34" charset="0"/>
              </a:rPr>
              <a:t>Règles de gestion de l’état d’une étude : </a:t>
            </a:r>
          </a:p>
          <a:p>
            <a:pPr marL="88900" indent="-88900">
              <a:buFont typeface="Arial" pitchFamily="34" charset="0"/>
              <a:buChar char="•"/>
              <a:defRPr/>
            </a:pPr>
            <a:r>
              <a:rPr lang="fr-FR" sz="1000" b="1">
                <a:solidFill>
                  <a:schemeClr val="bg1"/>
                </a:solidFill>
                <a:latin typeface="Arial" panose="020B0604020202020204" pitchFamily="34" charset="0"/>
                <a:cs typeface="Arial" panose="020B0604020202020204" pitchFamily="34" charset="0"/>
              </a:rPr>
              <a:t>Initialisée : </a:t>
            </a:r>
            <a:r>
              <a:rPr lang="fr-FR" sz="1000">
                <a:solidFill>
                  <a:schemeClr val="bg1"/>
                </a:solidFill>
                <a:latin typeface="Arial" panose="020B0604020202020204" pitchFamily="34" charset="0"/>
                <a:cs typeface="Arial" panose="020B0604020202020204" pitchFamily="34" charset="0"/>
              </a:rPr>
              <a:t>dès sa création par le MGARS.</a:t>
            </a:r>
            <a:endParaRPr lang="fr-FR" sz="1000" b="1">
              <a:solidFill>
                <a:schemeClr val="bg1"/>
              </a:solidFill>
              <a:latin typeface="Arial" panose="020B0604020202020204" pitchFamily="34" charset="0"/>
              <a:cs typeface="Arial" panose="020B0604020202020204" pitchFamily="34" charset="0"/>
            </a:endParaRPr>
          </a:p>
          <a:p>
            <a:pPr marL="88900" indent="-88900">
              <a:buFont typeface="Arial" pitchFamily="34" charset="0"/>
              <a:buChar char="•"/>
              <a:defRPr/>
            </a:pPr>
            <a:r>
              <a:rPr lang="fr-FR" sz="1000" b="1">
                <a:solidFill>
                  <a:schemeClr val="bg1"/>
                </a:solidFill>
                <a:latin typeface="Arial" panose="020B0604020202020204" pitchFamily="34" charset="0"/>
                <a:cs typeface="Arial" panose="020B0604020202020204" pitchFamily="34" charset="0"/>
              </a:rPr>
              <a:t>En saisie : </a:t>
            </a:r>
            <a:r>
              <a:rPr lang="fr-FR" sz="1000">
                <a:solidFill>
                  <a:schemeClr val="bg1"/>
                </a:solidFill>
                <a:latin typeface="Arial" panose="020B0604020202020204" pitchFamily="34" charset="0"/>
                <a:cs typeface="Arial" panose="020B0604020202020204" pitchFamily="34" charset="0"/>
              </a:rPr>
              <a:t>dès l’enregistrement des 3 dates : Date de validation PATHOS, Date de validation AGGIR et Date de l’évaluation.</a:t>
            </a:r>
            <a:endParaRPr lang="fr-FR" sz="1000" b="1">
              <a:solidFill>
                <a:schemeClr val="bg1"/>
              </a:solidFill>
              <a:latin typeface="Arial" panose="020B0604020202020204" pitchFamily="34" charset="0"/>
              <a:cs typeface="Arial" panose="020B0604020202020204" pitchFamily="34" charset="0"/>
            </a:endParaRPr>
          </a:p>
          <a:p>
            <a:pPr marL="88900" indent="-88900">
              <a:buFont typeface="Arial" pitchFamily="34" charset="0"/>
              <a:buChar char="•"/>
              <a:defRPr/>
            </a:pPr>
            <a:r>
              <a:rPr lang="fr-FR" sz="1000" b="1">
                <a:solidFill>
                  <a:schemeClr val="bg1"/>
                </a:solidFill>
                <a:latin typeface="Arial" panose="020B0604020202020204" pitchFamily="34" charset="0"/>
                <a:cs typeface="Arial" panose="020B0604020202020204" pitchFamily="34" charset="0"/>
              </a:rPr>
              <a:t>Finalisée :</a:t>
            </a:r>
            <a:r>
              <a:rPr lang="fr-FR" sz="1000">
                <a:solidFill>
                  <a:schemeClr val="bg1"/>
                </a:solidFill>
                <a:latin typeface="Arial" panose="020B0604020202020204" pitchFamily="34" charset="0"/>
                <a:cs typeface="Arial" panose="020B0604020202020204" pitchFamily="34" charset="0"/>
              </a:rPr>
              <a:t> dès que le MC a cliqué sur « Finaliser l’étude » sur l’écran « Fiche étude » ou après l’import d’une base</a:t>
            </a:r>
            <a:endParaRPr lang="fr-FR" sz="1000" b="1">
              <a:solidFill>
                <a:schemeClr val="bg1"/>
              </a:solidFill>
              <a:latin typeface="Arial" panose="020B0604020202020204" pitchFamily="34" charset="0"/>
              <a:cs typeface="Arial" panose="020B0604020202020204" pitchFamily="34" charset="0"/>
            </a:endParaRPr>
          </a:p>
          <a:p>
            <a:pPr marL="88900" indent="-88900">
              <a:buFont typeface="Arial" pitchFamily="34" charset="0"/>
              <a:buChar char="•"/>
              <a:defRPr/>
            </a:pPr>
            <a:r>
              <a:rPr lang="fr-FR" sz="1000" b="1">
                <a:solidFill>
                  <a:schemeClr val="bg1"/>
                </a:solidFill>
                <a:latin typeface="Arial" panose="020B0604020202020204" pitchFamily="34" charset="0"/>
                <a:cs typeface="Arial" panose="020B0604020202020204" pitchFamily="34" charset="0"/>
              </a:rPr>
              <a:t>En validation : </a:t>
            </a:r>
            <a:r>
              <a:rPr lang="fr-FR" sz="1000">
                <a:solidFill>
                  <a:schemeClr val="bg1"/>
                </a:solidFill>
                <a:latin typeface="Arial" panose="020B0604020202020204" pitchFamily="34" charset="0"/>
                <a:cs typeface="Arial" panose="020B0604020202020204" pitchFamily="34" charset="0"/>
              </a:rPr>
              <a:t>dès que l’échantillon AGGIR ou PATHOS de l’étude a été constitué et validé.</a:t>
            </a:r>
            <a:endParaRPr lang="fr-FR" sz="1000" b="1">
              <a:solidFill>
                <a:schemeClr val="bg1"/>
              </a:solidFill>
              <a:latin typeface="Arial" panose="020B0604020202020204" pitchFamily="34" charset="0"/>
              <a:cs typeface="Arial" panose="020B0604020202020204" pitchFamily="34" charset="0"/>
            </a:endParaRPr>
          </a:p>
          <a:p>
            <a:pPr marL="88900" indent="-88900">
              <a:buFont typeface="Arial" pitchFamily="34" charset="0"/>
              <a:buChar char="•"/>
              <a:defRPr/>
            </a:pPr>
            <a:r>
              <a:rPr lang="fr-FR" sz="1000" b="1">
                <a:solidFill>
                  <a:schemeClr val="bg1"/>
                </a:solidFill>
                <a:latin typeface="Arial" panose="020B0604020202020204" pitchFamily="34" charset="0"/>
                <a:cs typeface="Arial" panose="020B0604020202020204" pitchFamily="34" charset="0"/>
              </a:rPr>
              <a:t>En  commission : </a:t>
            </a:r>
            <a:r>
              <a:rPr lang="fr-FR" sz="1000">
                <a:solidFill>
                  <a:schemeClr val="bg1"/>
                </a:solidFill>
                <a:latin typeface="Arial" panose="020B0604020202020204" pitchFamily="34" charset="0"/>
                <a:cs typeface="Arial" panose="020B0604020202020204" pitchFamily="34" charset="0"/>
              </a:rPr>
              <a:t>dès que le MV clique sur le bouton « Envoyer l’étude en commission »  lors de la validation de l’étude.</a:t>
            </a:r>
          </a:p>
          <a:p>
            <a:pPr marL="88900" indent="-88900">
              <a:buFont typeface="Arial" pitchFamily="34" charset="0"/>
              <a:buChar char="•"/>
              <a:defRPr/>
            </a:pPr>
            <a:r>
              <a:rPr lang="fr-FR" sz="1000" b="1">
                <a:solidFill>
                  <a:schemeClr val="bg1"/>
                </a:solidFill>
                <a:latin typeface="Arial" panose="020B0604020202020204" pitchFamily="34" charset="0"/>
                <a:cs typeface="Arial" panose="020B0604020202020204" pitchFamily="34" charset="0"/>
              </a:rPr>
              <a:t>En ressaisie AGGIR : </a:t>
            </a:r>
            <a:r>
              <a:rPr lang="fr-FR" sz="1000">
                <a:solidFill>
                  <a:schemeClr val="bg1"/>
                </a:solidFill>
                <a:latin typeface="Arial" panose="020B0604020202020204" pitchFamily="34" charset="0"/>
                <a:cs typeface="Arial" panose="020B0604020202020204" pitchFamily="34" charset="0"/>
              </a:rPr>
              <a:t>dès que le MVCD ou le PCR clique sur « Ressaisir les volets AGGIR de l’étude » lorsqu’il y a un taux d’erreur &gt; 5%</a:t>
            </a:r>
          </a:p>
          <a:p>
            <a:pPr marL="88900" indent="-88900">
              <a:buFont typeface="Arial" pitchFamily="34" charset="0"/>
              <a:buChar char="•"/>
              <a:defRPr/>
            </a:pPr>
            <a:r>
              <a:rPr lang="fr-FR" sz="1000" b="1">
                <a:solidFill>
                  <a:schemeClr val="bg1"/>
                </a:solidFill>
                <a:latin typeface="Arial" panose="020B0604020202020204" pitchFamily="34" charset="0"/>
                <a:cs typeface="Arial" panose="020B0604020202020204" pitchFamily="34" charset="0"/>
              </a:rPr>
              <a:t>Validée : </a:t>
            </a:r>
            <a:r>
              <a:rPr lang="fr-FR" sz="1000">
                <a:solidFill>
                  <a:schemeClr val="bg1"/>
                </a:solidFill>
                <a:latin typeface="Arial" panose="020B0604020202020204" pitchFamily="34" charset="0"/>
                <a:cs typeface="Arial" panose="020B0604020202020204" pitchFamily="34" charset="0"/>
              </a:rPr>
              <a:t>dès que toutes les FP sont validées.</a:t>
            </a:r>
            <a:endParaRPr lang="fr-FR" sz="1000" b="1" u="sng">
              <a:solidFill>
                <a:schemeClr val="bg1"/>
              </a:solidFill>
              <a:latin typeface="Arial" panose="020B0604020202020204" pitchFamily="34" charset="0"/>
              <a:cs typeface="Arial" panose="020B0604020202020204" pitchFamily="34" charset="0"/>
            </a:endParaRPr>
          </a:p>
        </p:txBody>
      </p:sp>
      <p:sp>
        <p:nvSpPr>
          <p:cNvPr id="31" name="Rectangle 30"/>
          <p:cNvSpPr/>
          <p:nvPr/>
        </p:nvSpPr>
        <p:spPr bwMode="auto">
          <a:xfrm>
            <a:off x="1916890" y="2818309"/>
            <a:ext cx="936228" cy="400110"/>
          </a:xfrm>
          <a:prstGeom prst="rect">
            <a:avLst/>
          </a:prstGeom>
          <a:solidFill>
            <a:schemeClr val="bg1">
              <a:lumMod val="95000"/>
            </a:schemeClr>
          </a:solidFill>
          <a:ln w="12700">
            <a:solidFill>
              <a:schemeClr val="tx1">
                <a:lumMod val="75000"/>
                <a:lumOff val="25000"/>
              </a:schemeClr>
            </a:solidFill>
          </a:ln>
        </p:spPr>
        <p:txBody>
          <a:bodyPr wrap="square">
            <a:spAutoFit/>
          </a:bodyPr>
          <a:lstStyle/>
          <a:p>
            <a:pPr marL="180975" indent="-4763">
              <a:defRPr/>
            </a:pPr>
            <a:r>
              <a:rPr lang="fr-FR" sz="1000">
                <a:latin typeface="Arial" panose="020B0604020202020204" pitchFamily="34" charset="0"/>
                <a:cs typeface="Arial" panose="020B0604020202020204" pitchFamily="34" charset="0"/>
              </a:rPr>
              <a:t>Tri de la colonne</a:t>
            </a:r>
          </a:p>
        </p:txBody>
      </p:sp>
      <p:sp>
        <p:nvSpPr>
          <p:cNvPr id="33" name="Rectangle 32"/>
          <p:cNvSpPr/>
          <p:nvPr/>
        </p:nvSpPr>
        <p:spPr bwMode="auto">
          <a:xfrm>
            <a:off x="5848350" y="3446346"/>
            <a:ext cx="2630488" cy="553998"/>
          </a:xfrm>
          <a:prstGeom prst="rect">
            <a:avLst/>
          </a:prstGeom>
          <a:solidFill>
            <a:schemeClr val="bg1"/>
          </a:solidFill>
          <a:ln w="12700">
            <a:solidFill>
              <a:schemeClr val="tx1"/>
            </a:solidFill>
          </a:ln>
        </p:spPr>
        <p:txBody>
          <a:bodyPr>
            <a:spAutoFit/>
          </a:bodyPr>
          <a:lstStyle/>
          <a:p>
            <a:pPr marL="90488" indent="-4763">
              <a:defRPr/>
            </a:pPr>
            <a:r>
              <a:rPr lang="fr-FR" sz="1000" b="1">
                <a:solidFill>
                  <a:srgbClr val="0000FF"/>
                </a:solidFill>
                <a:latin typeface="Arial" panose="020B0604020202020204" pitchFamily="34" charset="0"/>
                <a:cs typeface="Arial" panose="020B0604020202020204" pitchFamily="34" charset="0"/>
              </a:rPr>
              <a:t>Date de Validation ARS</a:t>
            </a:r>
            <a:endParaRPr lang="fr-FR" sz="1000">
              <a:latin typeface="Arial" panose="020B0604020202020204" pitchFamily="34" charset="0"/>
              <a:cs typeface="Arial" panose="020B0604020202020204" pitchFamily="34" charset="0"/>
            </a:endParaRPr>
          </a:p>
          <a:p>
            <a:pPr marL="88900" indent="-3175">
              <a:defRPr/>
            </a:pPr>
            <a:r>
              <a:rPr lang="fr-FR" sz="1000">
                <a:latin typeface="Arial" panose="020B0604020202020204" pitchFamily="34" charset="0"/>
                <a:cs typeface="Arial" panose="020B0604020202020204" pitchFamily="34" charset="0"/>
              </a:rPr>
              <a:t>Correspond au début de la validation des volets PATHOS de l’étude par le MVARS.</a:t>
            </a:r>
          </a:p>
        </p:txBody>
      </p:sp>
      <p:sp>
        <p:nvSpPr>
          <p:cNvPr id="41" name="Rectangle 40"/>
          <p:cNvSpPr/>
          <p:nvPr/>
        </p:nvSpPr>
        <p:spPr bwMode="auto">
          <a:xfrm>
            <a:off x="6361113" y="4041775"/>
            <a:ext cx="2605087" cy="553998"/>
          </a:xfrm>
          <a:prstGeom prst="rect">
            <a:avLst/>
          </a:prstGeom>
          <a:solidFill>
            <a:schemeClr val="bg1"/>
          </a:solidFill>
          <a:ln w="12700">
            <a:solidFill>
              <a:schemeClr val="tx1"/>
            </a:solidFill>
          </a:ln>
        </p:spPr>
        <p:txBody>
          <a:bodyPr>
            <a:spAutoFit/>
          </a:bodyPr>
          <a:lstStyle/>
          <a:p>
            <a:pPr marL="90488" indent="-4763">
              <a:defRPr/>
            </a:pPr>
            <a:r>
              <a:rPr lang="fr-FR" sz="1000" b="1">
                <a:solidFill>
                  <a:srgbClr val="0000FF"/>
                </a:solidFill>
                <a:latin typeface="Arial" panose="020B0604020202020204" pitchFamily="34" charset="0"/>
                <a:cs typeface="Arial" panose="020B0604020202020204" pitchFamily="34" charset="0"/>
              </a:rPr>
              <a:t>Date de Validation CD</a:t>
            </a:r>
            <a:endParaRPr lang="fr-FR" sz="1000">
              <a:latin typeface="Arial" panose="020B0604020202020204" pitchFamily="34" charset="0"/>
              <a:cs typeface="Arial" panose="020B0604020202020204" pitchFamily="34" charset="0"/>
            </a:endParaRPr>
          </a:p>
          <a:p>
            <a:pPr marL="88900" indent="-3175">
              <a:defRPr/>
            </a:pPr>
            <a:r>
              <a:rPr lang="fr-FR" sz="1000">
                <a:latin typeface="Arial" panose="020B0604020202020204" pitchFamily="34" charset="0"/>
                <a:cs typeface="Arial" panose="020B0604020202020204" pitchFamily="34" charset="0"/>
              </a:rPr>
              <a:t>Correspond au début de la validation des volets AGGIR de l’étude par le MVCD.</a:t>
            </a:r>
          </a:p>
        </p:txBody>
      </p:sp>
      <p:sp>
        <p:nvSpPr>
          <p:cNvPr id="51" name="Rectangle 50"/>
          <p:cNvSpPr/>
          <p:nvPr/>
        </p:nvSpPr>
        <p:spPr bwMode="auto">
          <a:xfrm>
            <a:off x="7412038" y="1535064"/>
            <a:ext cx="760362" cy="252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000">
              <a:latin typeface="Arial" panose="020B0604020202020204" pitchFamily="34" charset="0"/>
              <a:cs typeface="Arial" panose="020B0604020202020204" pitchFamily="34" charset="0"/>
            </a:endParaRPr>
          </a:p>
        </p:txBody>
      </p:sp>
      <p:sp>
        <p:nvSpPr>
          <p:cNvPr id="52" name="Rectangle 51"/>
          <p:cNvSpPr>
            <a:spLocks noChangeAspect="1"/>
          </p:cNvSpPr>
          <p:nvPr/>
        </p:nvSpPr>
        <p:spPr bwMode="auto">
          <a:xfrm>
            <a:off x="2313004" y="1601545"/>
            <a:ext cx="144000" cy="1439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000">
              <a:latin typeface="Arial" panose="020B0604020202020204" pitchFamily="34" charset="0"/>
              <a:cs typeface="Arial" panose="020B0604020202020204" pitchFamily="34" charset="0"/>
            </a:endParaRPr>
          </a:p>
        </p:txBody>
      </p:sp>
      <p:sp>
        <p:nvSpPr>
          <p:cNvPr id="53" name="Rectangle 52"/>
          <p:cNvSpPr/>
          <p:nvPr/>
        </p:nvSpPr>
        <p:spPr bwMode="auto">
          <a:xfrm>
            <a:off x="8206752" y="1538239"/>
            <a:ext cx="720000" cy="252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000">
              <a:latin typeface="Arial" panose="020B0604020202020204" pitchFamily="34" charset="0"/>
              <a:cs typeface="Arial" panose="020B0604020202020204" pitchFamily="34" charset="0"/>
            </a:endParaRPr>
          </a:p>
        </p:txBody>
      </p:sp>
      <p:cxnSp>
        <p:nvCxnSpPr>
          <p:cNvPr id="54" name="Connecteur droit avec flèche 53"/>
          <p:cNvCxnSpPr>
            <a:endCxn id="30" idx="0"/>
          </p:cNvCxnSpPr>
          <p:nvPr/>
        </p:nvCxnSpPr>
        <p:spPr bwMode="auto">
          <a:xfrm>
            <a:off x="3276030" y="2050256"/>
            <a:ext cx="0" cy="1400810"/>
          </a:xfrm>
          <a:prstGeom prst="straightConnector1">
            <a:avLst/>
          </a:prstGeom>
          <a:ln w="190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a:stCxn id="52" idx="2"/>
            <a:endCxn id="31" idx="0"/>
          </p:cNvCxnSpPr>
          <p:nvPr/>
        </p:nvCxnSpPr>
        <p:spPr bwMode="auto">
          <a:xfrm>
            <a:off x="2385004" y="1745480"/>
            <a:ext cx="0" cy="1072829"/>
          </a:xfrm>
          <a:prstGeom prst="straightConnector1">
            <a:avLst/>
          </a:prstGeom>
          <a:ln w="190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stCxn id="39" idx="2"/>
          </p:cNvCxnSpPr>
          <p:nvPr/>
        </p:nvCxnSpPr>
        <p:spPr bwMode="auto">
          <a:xfrm>
            <a:off x="4868450" y="2057007"/>
            <a:ext cx="0" cy="2651919"/>
          </a:xfrm>
          <a:prstGeom prst="straightConnector1">
            <a:avLst/>
          </a:prstGeom>
          <a:ln w="190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a:stCxn id="53" idx="2"/>
          </p:cNvCxnSpPr>
          <p:nvPr/>
        </p:nvCxnSpPr>
        <p:spPr bwMode="auto">
          <a:xfrm>
            <a:off x="8566752" y="1790239"/>
            <a:ext cx="0" cy="2251536"/>
          </a:xfrm>
          <a:prstGeom prst="straightConnector1">
            <a:avLst/>
          </a:prstGeom>
          <a:ln w="190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stCxn id="51" idx="2"/>
          </p:cNvCxnSpPr>
          <p:nvPr/>
        </p:nvCxnSpPr>
        <p:spPr bwMode="auto">
          <a:xfrm>
            <a:off x="7792219" y="1787064"/>
            <a:ext cx="0" cy="1664002"/>
          </a:xfrm>
          <a:prstGeom prst="straightConnector1">
            <a:avLst/>
          </a:prstGeom>
          <a:ln w="190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5008563" y="2850918"/>
            <a:ext cx="2630487" cy="553998"/>
          </a:xfrm>
          <a:prstGeom prst="rect">
            <a:avLst/>
          </a:prstGeom>
          <a:solidFill>
            <a:schemeClr val="bg1"/>
          </a:solidFill>
          <a:ln w="12700">
            <a:solidFill>
              <a:schemeClr val="tx1"/>
            </a:solidFill>
          </a:ln>
        </p:spPr>
        <p:txBody>
          <a:bodyPr>
            <a:spAutoFit/>
          </a:bodyPr>
          <a:lstStyle/>
          <a:p>
            <a:pPr marL="90488" indent="-4763">
              <a:defRPr/>
            </a:pPr>
            <a:r>
              <a:rPr lang="fr-FR" sz="1000" b="1">
                <a:solidFill>
                  <a:srgbClr val="0000FF"/>
                </a:solidFill>
                <a:latin typeface="Arial" panose="020B0604020202020204" pitchFamily="34" charset="0"/>
                <a:cs typeface="Arial" panose="020B0604020202020204" pitchFamily="34" charset="0"/>
              </a:rPr>
              <a:t>Date d’évaluation MC</a:t>
            </a:r>
            <a:endParaRPr lang="fr-FR" sz="1000">
              <a:latin typeface="Arial" panose="020B0604020202020204" pitchFamily="34" charset="0"/>
              <a:cs typeface="Arial" panose="020B0604020202020204" pitchFamily="34" charset="0"/>
            </a:endParaRPr>
          </a:p>
          <a:p>
            <a:pPr marL="88900" indent="-3175">
              <a:defRPr/>
            </a:pPr>
            <a:r>
              <a:rPr lang="fr-FR" sz="1000">
                <a:latin typeface="Arial" panose="020B0604020202020204" pitchFamily="34" charset="0"/>
                <a:cs typeface="Arial" panose="020B0604020202020204" pitchFamily="34" charset="0"/>
              </a:rPr>
              <a:t>Correspond à la date de référence de l’étude pour la validation.</a:t>
            </a:r>
          </a:p>
        </p:txBody>
      </p:sp>
      <p:cxnSp>
        <p:nvCxnSpPr>
          <p:cNvPr id="24" name="Connecteur droit avec flèche 23"/>
          <p:cNvCxnSpPr>
            <a:stCxn id="26" idx="2"/>
          </p:cNvCxnSpPr>
          <p:nvPr/>
        </p:nvCxnSpPr>
        <p:spPr bwMode="auto">
          <a:xfrm>
            <a:off x="7123584" y="1787064"/>
            <a:ext cx="0" cy="1065888"/>
          </a:xfrm>
          <a:prstGeom prst="straightConnector1">
            <a:avLst/>
          </a:prstGeom>
          <a:ln w="190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auto">
          <a:xfrm>
            <a:off x="6873553" y="1535064"/>
            <a:ext cx="500062" cy="252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000">
              <a:latin typeface="Arial" panose="020B0604020202020204" pitchFamily="34" charset="0"/>
              <a:cs typeface="Arial" panose="020B0604020202020204" pitchFamily="34" charset="0"/>
            </a:endParaRPr>
          </a:p>
        </p:txBody>
      </p:sp>
      <p:sp>
        <p:nvSpPr>
          <p:cNvPr id="30" name="Rectangle 29"/>
          <p:cNvSpPr/>
          <p:nvPr/>
        </p:nvSpPr>
        <p:spPr bwMode="auto">
          <a:xfrm>
            <a:off x="2195736" y="3451066"/>
            <a:ext cx="2160588" cy="861774"/>
          </a:xfrm>
          <a:prstGeom prst="rect">
            <a:avLst/>
          </a:prstGeom>
          <a:solidFill>
            <a:schemeClr val="bg1">
              <a:lumMod val="95000"/>
            </a:schemeClr>
          </a:solidFill>
          <a:ln w="12700">
            <a:solidFill>
              <a:schemeClr val="tx1">
                <a:lumMod val="75000"/>
                <a:lumOff val="25000"/>
              </a:schemeClr>
            </a:solidFill>
          </a:ln>
        </p:spPr>
        <p:txBody>
          <a:bodyPr>
            <a:spAutoFit/>
          </a:bodyPr>
          <a:lstStyle/>
          <a:p>
            <a:pPr marL="90488" indent="-4763">
              <a:defRPr/>
            </a:pPr>
            <a:r>
              <a:rPr lang="fr-FR" sz="1000" u="sng">
                <a:latin typeface="Arial" panose="020B0604020202020204" pitchFamily="34" charset="0"/>
                <a:cs typeface="Arial" panose="020B0604020202020204" pitchFamily="34" charset="0"/>
              </a:rPr>
              <a:t>Le soulignement </a:t>
            </a:r>
            <a:r>
              <a:rPr lang="fr-FR" sz="1000">
                <a:latin typeface="Arial" panose="020B0604020202020204" pitchFamily="34" charset="0"/>
                <a:cs typeface="Arial" panose="020B0604020202020204" pitchFamily="34" charset="0"/>
              </a:rPr>
              <a:t>signifie qu’un lien permet d’accéder à une autre page. Tous les liens de la ligne en surbrillance permettent d’accéder à la « fiche étude » </a:t>
            </a:r>
          </a:p>
        </p:txBody>
      </p:sp>
      <p:sp>
        <p:nvSpPr>
          <p:cNvPr id="39" name="Rectangle 38"/>
          <p:cNvSpPr/>
          <p:nvPr/>
        </p:nvSpPr>
        <p:spPr bwMode="auto">
          <a:xfrm>
            <a:off x="4616450" y="1544990"/>
            <a:ext cx="504000" cy="5120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000">
              <a:latin typeface="Arial" panose="020B0604020202020204" pitchFamily="34" charset="0"/>
              <a:cs typeface="Arial" panose="020B0604020202020204" pitchFamily="34" charset="0"/>
            </a:endParaRPr>
          </a:p>
        </p:txBody>
      </p:sp>
      <p:pic>
        <p:nvPicPr>
          <p:cNvPr id="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2800" y="2852952"/>
            <a:ext cx="144000" cy="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bwMode="gray">
          <a:xfrm>
            <a:off x="0" y="1265238"/>
            <a:ext cx="1835150" cy="5345112"/>
          </a:xfrm>
          <a:prstGeom prst="rect">
            <a:avLst/>
          </a:prstGeom>
          <a:noFill/>
          <a:ln w="9525" algn="ctr">
            <a:noFill/>
            <a:miter lim="800000"/>
            <a:headEnd/>
            <a:tailEnd/>
          </a:ln>
          <a:effectLst/>
        </p:spPr>
        <p:txBody>
          <a:bodyPr lIns="108000" tIns="0" rIns="108000" bIns="0"/>
          <a:lstStyle/>
          <a:p>
            <a:pPr>
              <a:spcBef>
                <a:spcPts val="0"/>
              </a:spcBef>
              <a:spcAft>
                <a:spcPts val="50"/>
              </a:spcAft>
              <a:defRPr/>
            </a:pPr>
            <a:r>
              <a:rPr lang="fr-FR" sz="850">
                <a:latin typeface="+mj-lt"/>
                <a:cs typeface="Calibri" pitchFamily="34" charset="0"/>
              </a:rPr>
              <a:t>1. GALAAD</a:t>
            </a:r>
          </a:p>
          <a:p>
            <a:pPr indent="92075">
              <a:spcBef>
                <a:spcPts val="0"/>
              </a:spcBef>
              <a:spcAft>
                <a:spcPts val="0"/>
              </a:spcAft>
              <a:defRPr/>
            </a:pPr>
            <a:r>
              <a:rPr lang="fr-FR" sz="850">
                <a:latin typeface="Arial" panose="020B0604020202020204" pitchFamily="34" charset="0"/>
                <a:cs typeface="Arial" panose="020B0604020202020204" pitchFamily="34" charset="0"/>
              </a:rPr>
              <a:t>1.1 </a:t>
            </a:r>
            <a:r>
              <a:rPr lang="fr-FR" sz="850" u="sng" kern="0">
                <a:solidFill>
                  <a:schemeClr val="accent1"/>
                </a:solidFill>
                <a:latin typeface="Arial" panose="020B0604020202020204" pitchFamily="34" charset="0"/>
                <a:cs typeface="Arial" panose="020B0604020202020204" pitchFamily="34" charset="0"/>
                <a:hlinkClick r:id="rId5" action="ppaction://hlinksldjump"/>
              </a:rPr>
              <a:t>Bonnes pratiques</a:t>
            </a:r>
            <a:endParaRPr lang="fr-FR" sz="850" u="sng" kern="0">
              <a:solidFill>
                <a:schemeClr val="accent1"/>
              </a:solidFill>
              <a:latin typeface="Arial" panose="020B0604020202020204" pitchFamily="34" charset="0"/>
              <a:cs typeface="Arial" panose="020B0604020202020204" pitchFamily="34" charset="0"/>
            </a:endParaRPr>
          </a:p>
          <a:p>
            <a:pPr indent="92075">
              <a:spcBef>
                <a:spcPts val="0"/>
              </a:spcBef>
              <a:spcAft>
                <a:spcPts val="0"/>
              </a:spcAft>
              <a:defRPr/>
            </a:pPr>
            <a:r>
              <a:rPr lang="fr-FR" sz="850">
                <a:cs typeface="Calibri" pitchFamily="34" charset="0"/>
              </a:rPr>
              <a:t>1.2 </a:t>
            </a:r>
            <a:r>
              <a:rPr lang="fr-FR" sz="850" u="sng" kern="0">
                <a:solidFill>
                  <a:schemeClr val="accent1"/>
                </a:solidFill>
                <a:latin typeface="Arial" panose="020B0604020202020204" pitchFamily="34" charset="0"/>
                <a:cs typeface="Arial" panose="020B0604020202020204" pitchFamily="34" charset="0"/>
                <a:hlinkClick r:id="rId6" action="ppaction://hlinksldjump"/>
              </a:rPr>
              <a:t>Interface</a:t>
            </a:r>
            <a:endParaRPr lang="fr-FR" sz="850" u="sng">
              <a:solidFill>
                <a:schemeClr val="accent1"/>
              </a:solidFill>
              <a:cs typeface="Calibri" pitchFamily="34" charset="0"/>
            </a:endParaRPr>
          </a:p>
          <a:p>
            <a:pPr indent="92075">
              <a:spcBef>
                <a:spcPts val="0"/>
              </a:spcBef>
              <a:spcAft>
                <a:spcPts val="0"/>
              </a:spcAft>
              <a:defRPr/>
            </a:pPr>
            <a:r>
              <a:rPr lang="fr-FR" sz="850">
                <a:latin typeface="+mj-lt"/>
                <a:cs typeface="Calibri" pitchFamily="34" charset="0"/>
              </a:rPr>
              <a:t>1.3 </a:t>
            </a:r>
            <a:r>
              <a:rPr lang="fr-FR" sz="850" b="1" kern="0">
                <a:solidFill>
                  <a:srgbClr val="2D2D2D"/>
                </a:solidFill>
                <a:latin typeface="Arial" panose="020B0604020202020204" pitchFamily="34" charset="0"/>
                <a:cs typeface="Arial" panose="020B0604020202020204" pitchFamily="34" charset="0"/>
              </a:rPr>
              <a:t>Tableau de bord</a:t>
            </a:r>
          </a:p>
          <a:p>
            <a:pPr>
              <a:spcBef>
                <a:spcPts val="0"/>
              </a:spcBef>
              <a:spcAft>
                <a:spcPts val="50"/>
              </a:spcAft>
              <a:defRPr/>
            </a:pPr>
            <a:r>
              <a:rPr lang="fr-FR" sz="850">
                <a:latin typeface="+mj-lt"/>
                <a:cs typeface="Calibri" pitchFamily="34" charset="0"/>
              </a:rPr>
              <a:t>2. Importer une étude</a:t>
            </a:r>
          </a:p>
          <a:p>
            <a:pPr marL="0" lvl="2" indent="92075">
              <a:spcBef>
                <a:spcPts val="0"/>
              </a:spcBef>
              <a:spcAft>
                <a:spcPts val="50"/>
              </a:spcAft>
              <a:defRPr/>
            </a:pPr>
            <a:r>
              <a:rPr lang="fr-FR" sz="850">
                <a:latin typeface="+mj-lt"/>
                <a:cs typeface="Calibri" pitchFamily="34" charset="0"/>
              </a:rPr>
              <a:t>2.1 </a:t>
            </a:r>
            <a:r>
              <a:rPr lang="fr-FR" sz="850" kern="0">
                <a:latin typeface="+mj-lt"/>
                <a:cs typeface="+mn-cs"/>
                <a:hlinkClick r:id="rId7" action="ppaction://hlinksldjump"/>
              </a:rPr>
              <a:t>Préparer l’import</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2.2 </a:t>
            </a:r>
            <a:r>
              <a:rPr lang="fr-FR" sz="850" kern="0">
                <a:latin typeface="+mj-lt"/>
                <a:cs typeface="+mn-cs"/>
                <a:hlinkClick r:id="rId8" action="ppaction://hlinksldjump"/>
              </a:rPr>
              <a:t>Importer le fichier </a:t>
            </a:r>
            <a:endParaRPr lang="fr-FR" sz="850" kern="0">
              <a:latin typeface="+mj-lt"/>
              <a:cs typeface="+mn-cs"/>
            </a:endParaRPr>
          </a:p>
          <a:p>
            <a:pPr marL="0" lvl="2" indent="92075">
              <a:spcBef>
                <a:spcPts val="0"/>
              </a:spcBef>
              <a:spcAft>
                <a:spcPts val="50"/>
              </a:spcAft>
              <a:defRPr/>
            </a:pPr>
            <a:r>
              <a:rPr lang="fr-FR" sz="850" kern="0">
                <a:latin typeface="+mj-lt"/>
                <a:cs typeface="+mn-cs"/>
              </a:rPr>
              <a:t>2.3 </a:t>
            </a:r>
            <a:r>
              <a:rPr lang="fr-FR" sz="850" kern="0">
                <a:latin typeface="+mj-lt"/>
                <a:cs typeface="+mn-cs"/>
                <a:hlinkClick r:id="rId9" action="ppaction://hlinksldjump"/>
              </a:rPr>
              <a:t>Contrôler et finaliser l’import</a:t>
            </a:r>
            <a:endParaRPr lang="fr-FR" sz="850" kern="0">
              <a:latin typeface="+mj-lt"/>
              <a:cs typeface="+mn-cs"/>
            </a:endParaRPr>
          </a:p>
          <a:p>
            <a:pPr marL="0" lvl="2">
              <a:spcBef>
                <a:spcPts val="0"/>
              </a:spcBef>
              <a:spcAft>
                <a:spcPts val="50"/>
              </a:spcAft>
              <a:defRPr/>
            </a:pPr>
            <a:r>
              <a:rPr lang="fr-FR" sz="850">
                <a:latin typeface="+mj-lt"/>
                <a:cs typeface="Calibri" pitchFamily="34" charset="0"/>
              </a:rPr>
              <a:t>3. Saisir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3.1 </a:t>
            </a:r>
            <a:r>
              <a:rPr lang="fr-FR" sz="850" kern="0">
                <a:latin typeface="+mj-lt"/>
                <a:cs typeface="+mn-cs"/>
                <a:hlinkClick r:id="rId10" action="ppaction://hlinksldjump"/>
              </a:rPr>
              <a:t>Initialiser le service</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3.2 </a:t>
            </a:r>
            <a:r>
              <a:rPr lang="fr-FR" sz="850" u="sng" kern="0">
                <a:latin typeface="+mj-lt"/>
                <a:cs typeface="+mn-cs"/>
                <a:hlinkClick r:id="rId11" action="ppaction://hlinksldjump"/>
              </a:rPr>
              <a:t>Créer les fiches personnes</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3.3 </a:t>
            </a:r>
            <a:r>
              <a:rPr lang="fr-FR" sz="850" kern="0">
                <a:latin typeface="+mj-lt"/>
                <a:cs typeface="+mn-cs"/>
                <a:hlinkClick r:id="rId12" action="ppaction://hlinksldjump"/>
              </a:rPr>
              <a:t>Saisir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3.4 </a:t>
            </a:r>
            <a:r>
              <a:rPr lang="fr-FR" sz="850" kern="0">
                <a:latin typeface="+mj-lt"/>
                <a:cs typeface="+mn-cs"/>
                <a:hlinkClick r:id="rId13" action="ppaction://hlinksldjump"/>
              </a:rPr>
              <a:t>Saisir le volet PATHOS </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3.5 </a:t>
            </a:r>
            <a:r>
              <a:rPr lang="fr-FR" sz="850" kern="0">
                <a:latin typeface="+mj-lt"/>
                <a:cs typeface="+mn-cs"/>
                <a:hlinkClick r:id="rId14" action="ppaction://hlinksldjump"/>
              </a:rPr>
              <a:t>Contrôler les volets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3.6 </a:t>
            </a:r>
            <a:r>
              <a:rPr lang="fr-FR" sz="850" kern="0">
                <a:latin typeface="+mj-lt"/>
                <a:cs typeface="+mn-cs"/>
                <a:hlinkClick r:id="rId15" action="ppaction://hlinksldjump"/>
              </a:rPr>
              <a:t>Finaliser l’étude</a:t>
            </a:r>
            <a:endParaRPr lang="fr-FR" sz="850" kern="0">
              <a:latin typeface="+mj-lt"/>
              <a:cs typeface="+mn-cs"/>
            </a:endParaRPr>
          </a:p>
          <a:p>
            <a:pPr marL="0" lvl="2">
              <a:spcBef>
                <a:spcPts val="0"/>
              </a:spcBef>
              <a:spcAft>
                <a:spcPts val="50"/>
              </a:spcAft>
              <a:defRPr/>
            </a:pPr>
            <a:r>
              <a:rPr lang="fr-FR" sz="850">
                <a:latin typeface="+mj-lt"/>
                <a:cs typeface="Calibri" pitchFamily="34" charset="0"/>
              </a:rPr>
              <a:t>4. Valider une étude</a:t>
            </a:r>
            <a:endParaRPr lang="fr-FR" sz="850" kern="0">
              <a:latin typeface="+mj-lt"/>
              <a:cs typeface="+mn-cs"/>
            </a:endParaRPr>
          </a:p>
          <a:p>
            <a:pPr marL="0" lvl="2" indent="92075">
              <a:spcBef>
                <a:spcPts val="0"/>
              </a:spcBef>
              <a:spcAft>
                <a:spcPts val="50"/>
              </a:spcAft>
              <a:defRPr/>
            </a:pPr>
            <a:r>
              <a:rPr lang="fr-FR" sz="850">
                <a:latin typeface="+mj-lt"/>
                <a:cs typeface="Calibri" pitchFamily="34" charset="0"/>
              </a:rPr>
              <a:t>4.1 </a:t>
            </a:r>
            <a:r>
              <a:rPr lang="fr-FR" sz="850" kern="0">
                <a:latin typeface="+mj-lt"/>
                <a:cs typeface="+mn-cs"/>
                <a:hlinkClick r:id="rId16" action="ppaction://hlinksldjump"/>
              </a:rPr>
              <a:t>Modifier le volet AGGIR</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4.2 </a:t>
            </a:r>
            <a:r>
              <a:rPr lang="fr-FR" sz="850" kern="0">
                <a:latin typeface="+mj-lt"/>
                <a:cs typeface="+mn-cs"/>
                <a:hlinkClick r:id="rId17" action="ppaction://hlinksldjump"/>
              </a:rPr>
              <a:t>Modifier le volet PATHOS</a:t>
            </a:r>
            <a:endParaRPr lang="fr-FR" sz="850">
              <a:latin typeface="+mj-lt"/>
              <a:cs typeface="Calibri" pitchFamily="34" charset="0"/>
            </a:endParaRPr>
          </a:p>
          <a:p>
            <a:pPr marL="0" lvl="2" indent="92075">
              <a:spcBef>
                <a:spcPts val="0"/>
              </a:spcBef>
              <a:spcAft>
                <a:spcPts val="50"/>
              </a:spcAft>
              <a:defRPr/>
            </a:pPr>
            <a:r>
              <a:rPr lang="fr-FR" sz="850">
                <a:latin typeface="+mj-lt"/>
                <a:cs typeface="Calibri" pitchFamily="34" charset="0"/>
              </a:rPr>
              <a:t>4.3 </a:t>
            </a:r>
            <a:r>
              <a:rPr lang="fr-FR" sz="850" kern="0">
                <a:latin typeface="+mj-lt"/>
                <a:cs typeface="+mn-cs"/>
                <a:hlinkClick r:id="rId18" action="ppaction://hlinksldjump"/>
              </a:rPr>
              <a:t>Saisir une fiche argumentaire</a:t>
            </a:r>
            <a:endParaRPr lang="fr-FR" sz="850" kern="0">
              <a:latin typeface="+mj-lt"/>
              <a:cs typeface="+mn-cs"/>
            </a:endParaRPr>
          </a:p>
          <a:p>
            <a:pPr marL="0" lvl="2">
              <a:spcBef>
                <a:spcPts val="0"/>
              </a:spcBef>
              <a:spcAft>
                <a:spcPts val="50"/>
              </a:spcAft>
              <a:defRPr/>
            </a:pPr>
            <a:r>
              <a:rPr lang="fr-FR" sz="850">
                <a:latin typeface="+mj-lt"/>
                <a:cs typeface="Calibri" pitchFamily="34" charset="0"/>
              </a:rPr>
              <a:t>5. Signer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5.1 </a:t>
            </a:r>
            <a:r>
              <a:rPr lang="fr-FR" sz="850" kern="0">
                <a:latin typeface="+mj-lt"/>
                <a:cs typeface="+mn-cs"/>
                <a:hlinkClick r:id="rId19" action="ppaction://hlinksldjump"/>
              </a:rPr>
              <a:t>Signer les fiches validées</a:t>
            </a:r>
            <a:endParaRPr lang="fr-FR" sz="850">
              <a:latin typeface="+mj-lt"/>
              <a:cs typeface="Calibri" pitchFamily="34" charset="0"/>
            </a:endParaRPr>
          </a:p>
          <a:p>
            <a:pPr marL="0" lvl="2" indent="87313">
              <a:spcBef>
                <a:spcPts val="0"/>
              </a:spcBef>
              <a:spcAft>
                <a:spcPts val="50"/>
              </a:spcAft>
              <a:defRPr/>
            </a:pPr>
            <a:r>
              <a:rPr lang="fr-FR" sz="850">
                <a:latin typeface="+mj-lt"/>
                <a:cs typeface="Calibri" pitchFamily="34" charset="0"/>
              </a:rPr>
              <a:t>5.2 </a:t>
            </a:r>
            <a:r>
              <a:rPr lang="fr-FR" sz="850" kern="0">
                <a:latin typeface="+mj-lt"/>
                <a:cs typeface="+mn-cs"/>
                <a:hlinkClick r:id="rId20" action="ppaction://hlinksldjump"/>
              </a:rPr>
              <a:t>Signer l’étude </a:t>
            </a:r>
            <a:endParaRPr lang="fr-FR" sz="850" kern="0">
              <a:latin typeface="+mj-lt"/>
              <a:cs typeface="+mn-cs"/>
            </a:endParaRPr>
          </a:p>
          <a:p>
            <a:pPr marL="0" lvl="2">
              <a:spcBef>
                <a:spcPts val="0"/>
              </a:spcBef>
              <a:spcAft>
                <a:spcPts val="50"/>
              </a:spcAft>
              <a:defRPr/>
            </a:pPr>
            <a:r>
              <a:rPr lang="fr-FR" sz="850">
                <a:latin typeface="+mj-lt"/>
                <a:cs typeface="Calibri" pitchFamily="34" charset="0"/>
              </a:rPr>
              <a:t>6. Ressaisir les volets AGGIR</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6.1 </a:t>
            </a:r>
            <a:r>
              <a:rPr lang="fr-FR" sz="850" kern="0">
                <a:latin typeface="+mj-lt"/>
                <a:cs typeface="+mn-cs"/>
                <a:hlinkClick r:id="rId21" action="ppaction://hlinksldjump"/>
              </a:rPr>
              <a:t>Ressaisir les volets AGGIR</a:t>
            </a:r>
            <a:endParaRPr lang="fr-FR" sz="850" kern="0">
              <a:latin typeface="+mj-lt"/>
              <a:cs typeface="+mn-cs"/>
            </a:endParaRPr>
          </a:p>
          <a:p>
            <a:pPr marL="0" lvl="2">
              <a:spcBef>
                <a:spcPts val="0"/>
              </a:spcBef>
              <a:spcAft>
                <a:spcPts val="50"/>
              </a:spcAft>
              <a:defRPr/>
            </a:pPr>
            <a:r>
              <a:rPr lang="fr-FR" sz="850">
                <a:latin typeface="+mj-lt"/>
                <a:cs typeface="Calibri" pitchFamily="34" charset="0"/>
              </a:rPr>
              <a:t>7. Signer PATHOS</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7.1 </a:t>
            </a:r>
            <a:r>
              <a:rPr lang="fr-FR" sz="850" kern="0">
                <a:latin typeface="+mj-lt"/>
                <a:cs typeface="+mn-cs"/>
                <a:hlinkClick r:id="rId22" action="ppaction://hlinksldjump"/>
              </a:rPr>
              <a:t>Signer les fiches validées </a:t>
            </a:r>
            <a:endParaRPr lang="fr-FR" sz="850" kern="0">
              <a:latin typeface="+mj-lt"/>
              <a:cs typeface="+mn-cs"/>
            </a:endParaRPr>
          </a:p>
          <a:p>
            <a:pPr marL="0" lvl="2" indent="87313">
              <a:spcBef>
                <a:spcPts val="0"/>
              </a:spcBef>
              <a:spcAft>
                <a:spcPts val="50"/>
              </a:spcAft>
              <a:defRPr/>
            </a:pPr>
            <a:r>
              <a:rPr lang="fr-FR" sz="850">
                <a:latin typeface="+mj-lt"/>
                <a:cs typeface="Calibri" pitchFamily="34" charset="0"/>
              </a:rPr>
              <a:t>7.2 </a:t>
            </a:r>
            <a:r>
              <a:rPr lang="fr-FR" sz="850" kern="0">
                <a:latin typeface="+mj-lt"/>
                <a:cs typeface="+mn-cs"/>
                <a:hlinkClick r:id="rId23" action="ppaction://hlinksldjump"/>
              </a:rPr>
              <a:t>Signer l’étude</a:t>
            </a:r>
            <a:endParaRPr lang="fr-FR" sz="850" kern="0">
              <a:latin typeface="+mj-lt"/>
              <a:cs typeface="+mn-cs"/>
            </a:endParaRPr>
          </a:p>
          <a:p>
            <a:pPr marL="0" lvl="2">
              <a:spcBef>
                <a:spcPts val="0"/>
              </a:spcBef>
              <a:spcAft>
                <a:spcPts val="50"/>
              </a:spcAft>
              <a:defRPr/>
            </a:pPr>
            <a:r>
              <a:rPr lang="fr-FR" sz="850">
                <a:cs typeface="Calibri" pitchFamily="34" charset="0"/>
              </a:rPr>
              <a:t>8. Signer à distance</a:t>
            </a:r>
            <a:endParaRPr lang="fr-FR" sz="850" kern="0"/>
          </a:p>
          <a:p>
            <a:pPr marL="0" lvl="2" indent="87313">
              <a:spcBef>
                <a:spcPts val="0"/>
              </a:spcBef>
              <a:spcAft>
                <a:spcPts val="50"/>
              </a:spcAft>
              <a:defRPr/>
            </a:pPr>
            <a:r>
              <a:rPr lang="fr-FR" sz="850">
                <a:cs typeface="Calibri" pitchFamily="34" charset="0"/>
              </a:rPr>
              <a:t>8.1 </a:t>
            </a:r>
            <a:r>
              <a:rPr lang="fr-FR" sz="850" u="sng" kern="0">
                <a:solidFill>
                  <a:schemeClr val="accent1"/>
                </a:solidFill>
                <a:hlinkClick r:id="rId24" action="ppaction://hlinksldjump"/>
              </a:rPr>
              <a:t>Signer à distance</a:t>
            </a:r>
            <a:endParaRPr lang="fr-FR" sz="850" u="sng" kern="0">
              <a:solidFill>
                <a:schemeClr val="accent1"/>
              </a:solidFill>
            </a:endParaRPr>
          </a:p>
          <a:p>
            <a:pPr marL="0" lvl="2">
              <a:spcBef>
                <a:spcPts val="0"/>
              </a:spcBef>
              <a:spcAft>
                <a:spcPts val="50"/>
              </a:spcAft>
              <a:defRPr/>
            </a:pPr>
            <a:r>
              <a:rPr lang="fr-FR" sz="850">
                <a:cs typeface="Calibri" pitchFamily="34" charset="0"/>
              </a:rPr>
              <a:t>9. Clôturer l’étude</a:t>
            </a:r>
          </a:p>
          <a:p>
            <a:pPr marL="85725" lvl="2">
              <a:spcBef>
                <a:spcPts val="0"/>
              </a:spcBef>
              <a:spcAft>
                <a:spcPts val="50"/>
              </a:spcAft>
              <a:defRPr/>
            </a:pPr>
            <a:r>
              <a:rPr lang="fr-FR" sz="850">
                <a:cs typeface="Calibri" pitchFamily="34" charset="0"/>
              </a:rPr>
              <a:t>9.1 </a:t>
            </a:r>
            <a:r>
              <a:rPr lang="fr-FR" sz="850" u="sng">
                <a:solidFill>
                  <a:schemeClr val="accent1"/>
                </a:solidFill>
                <a:cs typeface="Calibri" pitchFamily="34" charset="0"/>
                <a:hlinkClick r:id="rId25" action="ppaction://hlinksldjump"/>
              </a:rPr>
              <a:t>Editer le PV</a:t>
            </a:r>
            <a:endParaRPr lang="fr-FR" sz="850" u="sng">
              <a:solidFill>
                <a:schemeClr val="accent1"/>
              </a:solidFill>
              <a:cs typeface="Calibri" pitchFamily="34" charset="0"/>
            </a:endParaRPr>
          </a:p>
          <a:p>
            <a:pPr marL="85725" lvl="2">
              <a:spcBef>
                <a:spcPts val="0"/>
              </a:spcBef>
              <a:spcAft>
                <a:spcPts val="50"/>
              </a:spcAft>
              <a:defRPr/>
            </a:pPr>
            <a:r>
              <a:rPr lang="fr-FR" sz="850">
                <a:cs typeface="Calibri" pitchFamily="34" charset="0"/>
              </a:rPr>
              <a:t>9.2 </a:t>
            </a:r>
            <a:r>
              <a:rPr lang="fr-FR" sz="850" u="sng">
                <a:solidFill>
                  <a:schemeClr val="accent1"/>
                </a:solidFill>
                <a:cs typeface="Calibri" pitchFamily="34" charset="0"/>
                <a:hlinkClick r:id="rId26" action="ppaction://hlinksldjump"/>
              </a:rPr>
              <a:t>Déposer le PV signé</a:t>
            </a:r>
            <a:endParaRPr lang="fr-FR" sz="850" u="sng">
              <a:solidFill>
                <a:schemeClr val="accent1"/>
              </a:solidFill>
              <a:cs typeface="Calibri" pitchFamily="34" charset="0"/>
            </a:endParaRPr>
          </a:p>
          <a:p>
            <a:pPr marL="0" lvl="2">
              <a:spcBef>
                <a:spcPts val="0"/>
              </a:spcBef>
              <a:spcAft>
                <a:spcPts val="50"/>
              </a:spcAft>
              <a:defRPr/>
            </a:pPr>
            <a:r>
              <a:rPr lang="fr-FR" sz="850">
                <a:cs typeface="Calibri" pitchFamily="34" charset="0"/>
              </a:rPr>
              <a:t>10. Editer des rapports</a:t>
            </a:r>
            <a:endParaRPr lang="fr-FR" sz="850" kern="0"/>
          </a:p>
          <a:p>
            <a:pPr marL="0" lvl="2" indent="92075">
              <a:spcBef>
                <a:spcPts val="0"/>
              </a:spcBef>
              <a:spcAft>
                <a:spcPts val="50"/>
              </a:spcAft>
              <a:defRPr/>
            </a:pPr>
            <a:r>
              <a:rPr lang="fr-FR" sz="850">
                <a:cs typeface="Calibri" pitchFamily="34" charset="0"/>
              </a:rPr>
              <a:t>10.1 </a:t>
            </a:r>
            <a:r>
              <a:rPr lang="fr-FR" sz="850" u="sng" kern="0">
                <a:solidFill>
                  <a:schemeClr val="accent1"/>
                </a:solidFill>
                <a:latin typeface="Arial"/>
                <a:cs typeface="Arial"/>
                <a:hlinkClick r:id="rId27" action="ppaction://hlinksldjump"/>
              </a:rPr>
              <a:t>É</a:t>
            </a:r>
            <a:r>
              <a:rPr lang="fr-FR" sz="850" u="sng" kern="0">
                <a:solidFill>
                  <a:schemeClr val="accent1"/>
                </a:solidFill>
                <a:hlinkClick r:id="rId27" action="ppaction://hlinksldjump"/>
              </a:rPr>
              <a:t>diter le tableau de bord</a:t>
            </a:r>
            <a:endParaRPr lang="fr-FR" sz="850" u="sng" kern="0">
              <a:solidFill>
                <a:schemeClr val="accent1"/>
              </a:solidFill>
            </a:endParaRPr>
          </a:p>
          <a:p>
            <a:pPr marL="0" lvl="2" indent="92075">
              <a:spcBef>
                <a:spcPts val="0"/>
              </a:spcBef>
              <a:spcAft>
                <a:spcPts val="50"/>
              </a:spcAft>
              <a:defRPr/>
            </a:pPr>
            <a:r>
              <a:rPr lang="fr-FR" sz="850" kern="0"/>
              <a:t>10.2 </a:t>
            </a:r>
            <a:r>
              <a:rPr lang="fr-FR" sz="850" kern="0">
                <a:hlinkClick r:id="rId28" action="ppaction://hlinksldjump"/>
              </a:rPr>
              <a:t>Editer des bilans</a:t>
            </a:r>
            <a:endParaRPr lang="fr-FR" sz="850" kern="0">
              <a:cs typeface="Calibri" pitchFamily="34" charset="0"/>
            </a:endParaRPr>
          </a:p>
          <a:p>
            <a:pPr marL="85725" indent="179388">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kern="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534988" lvl="2" indent="-269875">
              <a:spcAft>
                <a:spcPts val="100"/>
              </a:spcAft>
              <a:defRPr/>
            </a:pPr>
            <a:endParaRPr lang="fr-FR" sz="850">
              <a:latin typeface="+mj-lt"/>
              <a:cs typeface="Calibri" pitchFamily="34" charset="0"/>
            </a:endParaRPr>
          </a:p>
          <a:p>
            <a:pPr marL="85725" indent="179388">
              <a:spcAft>
                <a:spcPts val="100"/>
              </a:spcAft>
              <a:defRPr/>
            </a:pPr>
            <a:endParaRPr lang="fr-FR" sz="850">
              <a:latin typeface="+mj-lt"/>
              <a:cs typeface="Calibri" pitchFamily="34" charset="0"/>
            </a:endParaRPr>
          </a:p>
        </p:txBody>
      </p:sp>
      <p:sp>
        <p:nvSpPr>
          <p:cNvPr id="25" name="ZoneTexte 69">
            <a:hlinkClick r:id="rId29" action="ppaction://hlinksldjump"/>
            <a:extLst>
              <a:ext uri="{FF2B5EF4-FFF2-40B4-BE49-F238E27FC236}">
                <a16:creationId xmlns:a16="http://schemas.microsoft.com/office/drawing/2014/main" id="{39814D1A-B821-4AD5-A942-B61547CAEF53}"/>
              </a:ext>
            </a:extLst>
          </p:cNvPr>
          <p:cNvSpPr txBox="1"/>
          <p:nvPr/>
        </p:nvSpPr>
        <p:spPr>
          <a:xfrm>
            <a:off x="84981" y="1023533"/>
            <a:ext cx="1296144" cy="216000"/>
          </a:xfrm>
          <a:prstGeom prst="rect">
            <a:avLst/>
          </a:prstGeom>
          <a:solidFill>
            <a:schemeClr val="accent3"/>
          </a:solidFill>
          <a:ln w="3175">
            <a:no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30" action="ppaction://hlinksldjump"/>
              </a:rPr>
              <a:t>Sommaire</a:t>
            </a:r>
            <a:endParaRPr lang="fr-FR" sz="1200">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masque ppt">
  <a:themeElements>
    <a:clrScheme name="">
      <a:dk1>
        <a:srgbClr val="000000"/>
      </a:dk1>
      <a:lt1>
        <a:srgbClr val="FFFFFF"/>
      </a:lt1>
      <a:dk2>
        <a:srgbClr val="000000"/>
      </a:dk2>
      <a:lt2>
        <a:srgbClr val="BFE10C"/>
      </a:lt2>
      <a:accent1>
        <a:srgbClr val="66B800"/>
      </a:accent1>
      <a:accent2>
        <a:srgbClr val="333333"/>
      </a:accent2>
      <a:accent3>
        <a:srgbClr val="FFFFFF"/>
      </a:accent3>
      <a:accent4>
        <a:srgbClr val="000000"/>
      </a:accent4>
      <a:accent5>
        <a:srgbClr val="B8D8AA"/>
      </a:accent5>
      <a:accent6>
        <a:srgbClr val="2D2D2D"/>
      </a:accent6>
      <a:hlink>
        <a:srgbClr val="66B800"/>
      </a:hlink>
      <a:folHlink>
        <a:srgbClr val="BFE10C"/>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èle par défaut 13">
        <a:dk1>
          <a:srgbClr val="000000"/>
        </a:dk1>
        <a:lt1>
          <a:srgbClr val="FFFFFF"/>
        </a:lt1>
        <a:dk2>
          <a:srgbClr val="000000"/>
        </a:dk2>
        <a:lt2>
          <a:srgbClr val="BFE10C"/>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4">
        <a:dk1>
          <a:srgbClr val="000000"/>
        </a:dk1>
        <a:lt1>
          <a:srgbClr val="FFFFFF"/>
        </a:lt1>
        <a:dk2>
          <a:srgbClr val="000000"/>
        </a:dk2>
        <a:lt2>
          <a:srgbClr val="BFE10C"/>
        </a:lt2>
        <a:accent1>
          <a:srgbClr val="66B800"/>
        </a:accent1>
        <a:accent2>
          <a:srgbClr val="333399"/>
        </a:accent2>
        <a:accent3>
          <a:srgbClr val="FFFFFF"/>
        </a:accent3>
        <a:accent4>
          <a:srgbClr val="000000"/>
        </a:accent4>
        <a:accent5>
          <a:srgbClr val="B8D8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5">
        <a:dk1>
          <a:srgbClr val="000000"/>
        </a:dk1>
        <a:lt1>
          <a:srgbClr val="FFFFFF"/>
        </a:lt1>
        <a:dk2>
          <a:srgbClr val="000000"/>
        </a:dk2>
        <a:lt2>
          <a:srgbClr val="BFE10C"/>
        </a:lt2>
        <a:accent1>
          <a:srgbClr val="66B800"/>
        </a:accent1>
        <a:accent2>
          <a:srgbClr val="333333"/>
        </a:accent2>
        <a:accent3>
          <a:srgbClr val="FFFFFF"/>
        </a:accent3>
        <a:accent4>
          <a:srgbClr val="000000"/>
        </a:accent4>
        <a:accent5>
          <a:srgbClr val="B8D8AA"/>
        </a:accent5>
        <a:accent6>
          <a:srgbClr val="2D2D2D"/>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6">
        <a:dk1>
          <a:srgbClr val="000000"/>
        </a:dk1>
        <a:lt1>
          <a:srgbClr val="FFFFFF"/>
        </a:lt1>
        <a:dk2>
          <a:srgbClr val="000000"/>
        </a:dk2>
        <a:lt2>
          <a:srgbClr val="BFE10C"/>
        </a:lt2>
        <a:accent1>
          <a:srgbClr val="66B800"/>
        </a:accent1>
        <a:accent2>
          <a:srgbClr val="333333"/>
        </a:accent2>
        <a:accent3>
          <a:srgbClr val="FFFFFF"/>
        </a:accent3>
        <a:accent4>
          <a:srgbClr val="000000"/>
        </a:accent4>
        <a:accent5>
          <a:srgbClr val="B8D8AA"/>
        </a:accent5>
        <a:accent6>
          <a:srgbClr val="2D2D2D"/>
        </a:accent6>
        <a:hlink>
          <a:srgbClr val="66B8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631F5D61880346B7D164F8877F96F8" ma:contentTypeVersion="12" ma:contentTypeDescription="Crée un document." ma:contentTypeScope="" ma:versionID="bfeec59fb46372345c34c6722e46c417">
  <xsd:schema xmlns:xsd="http://www.w3.org/2001/XMLSchema" xmlns:xs="http://www.w3.org/2001/XMLSchema" xmlns:p="http://schemas.microsoft.com/office/2006/metadata/properties" xmlns:ns2="3c965efa-b50b-4b1e-9ace-ec5cdfaa6e64" xmlns:ns3="95693bf7-b0a7-44cc-9013-4075f5b6fab7" targetNamespace="http://schemas.microsoft.com/office/2006/metadata/properties" ma:root="true" ma:fieldsID="542ab97f30ec7621134dc9638f18f5a9" ns2:_="" ns3:_="">
    <xsd:import namespace="3c965efa-b50b-4b1e-9ace-ec5cdfaa6e64"/>
    <xsd:import namespace="95693bf7-b0a7-44cc-9013-4075f5b6fa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965efa-b50b-4b1e-9ace-ec5cdfaa6e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693bf7-b0a7-44cc-9013-4075f5b6fab7"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BE2EDE-99E1-42EF-9B0C-E6CF067F3583}"/>
</file>

<file path=customXml/itemProps2.xml><?xml version="1.0" encoding="utf-8"?>
<ds:datastoreItem xmlns:ds="http://schemas.openxmlformats.org/officeDocument/2006/customXml" ds:itemID="{785A4CC0-6EFE-4ED2-A2B5-3C7EE8CF4830}">
  <ds:schemaRefs>
    <ds:schemaRef ds:uri="http://schemas.microsoft.com/sharepoint/v3/contenttype/forms"/>
  </ds:schemaRefs>
</ds:datastoreItem>
</file>

<file path=customXml/itemProps3.xml><?xml version="1.0" encoding="utf-8"?>
<ds:datastoreItem xmlns:ds="http://schemas.openxmlformats.org/officeDocument/2006/customXml" ds:itemID="{0C68FE1E-6A0F-4B6D-955D-6F755F24528B}">
  <ds:schemaRefs>
    <ds:schemaRef ds:uri="3c965efa-b50b-4b1e-9ace-ec5cdfaa6e64"/>
    <ds:schemaRef ds:uri="95693bf7-b0a7-44cc-9013-4075f5b6fa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cnsa_new</Template>
  <Application>Microsoft Office PowerPoint</Application>
  <PresentationFormat>On-screen Show (4:3)</PresentationFormat>
  <Slides>33</Slides>
  <Notes>10</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masque ppt</vt:lpstr>
      <vt:lpstr>Guide utilisateur GALAAD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CNSA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CNSA;Christelle Darthenucq</dc:creator>
  <cp:revision>1</cp:revision>
  <cp:lastPrinted>2015-06-08T13:11:23Z</cp:lastPrinted>
  <dcterms:created xsi:type="dcterms:W3CDTF">2014-03-25T09:02:05Z</dcterms:created>
  <dcterms:modified xsi:type="dcterms:W3CDTF">2022-01-18T13:02:36Z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0x010100FA631F5D61880346B7D164F8877F96F8</vt:lpwstr>
  </property>
</Properties>
</file>