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4"/>
  </p:sldMasterIdLst>
  <p:notesMasterIdLst>
    <p:notesMasterId r:id="rId36"/>
  </p:notesMasterIdLst>
  <p:handoutMasterIdLst>
    <p:handoutMasterId r:id="rId37"/>
  </p:handoutMasterIdLst>
  <p:sldIdLst>
    <p:sldId id="1076" r:id="rId5"/>
    <p:sldId id="1035" r:id="rId6"/>
    <p:sldId id="1036" r:id="rId7"/>
    <p:sldId id="1080" r:id="rId8"/>
    <p:sldId id="1007" r:id="rId9"/>
    <p:sldId id="1081" r:id="rId10"/>
    <p:sldId id="1038" r:id="rId11"/>
    <p:sldId id="1039" r:id="rId12"/>
    <p:sldId id="1077" r:id="rId13"/>
    <p:sldId id="863" r:id="rId14"/>
    <p:sldId id="864" r:id="rId15"/>
    <p:sldId id="866" r:id="rId16"/>
    <p:sldId id="867" r:id="rId17"/>
    <p:sldId id="1008" r:id="rId18"/>
    <p:sldId id="868" r:id="rId19"/>
    <p:sldId id="869" r:id="rId20"/>
    <p:sldId id="870" r:id="rId21"/>
    <p:sldId id="871" r:id="rId22"/>
    <p:sldId id="872" r:id="rId23"/>
    <p:sldId id="969" r:id="rId24"/>
    <p:sldId id="970" r:id="rId25"/>
    <p:sldId id="873" r:id="rId26"/>
    <p:sldId id="1009" r:id="rId27"/>
    <p:sldId id="874" r:id="rId28"/>
    <p:sldId id="879" r:id="rId29"/>
    <p:sldId id="880" r:id="rId30"/>
    <p:sldId id="881" r:id="rId31"/>
    <p:sldId id="987" r:id="rId32"/>
    <p:sldId id="988" r:id="rId33"/>
    <p:sldId id="989" r:id="rId34"/>
    <p:sldId id="1078" r:id="rId35"/>
  </p:sldIdLst>
  <p:sldSz cx="9144000" cy="6858000" type="screen4x3"/>
  <p:notesSz cx="7099300" cy="10234613"/>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A12E5228-EB87-4778-9AFC-C2231625D49F}">
          <p14:sldIdLst>
            <p14:sldId id="1076"/>
            <p14:sldId id="1035"/>
            <p14:sldId id="1036"/>
          </p14:sldIdLst>
        </p14:section>
        <p14:section name="BONNES PRATIQUES" id="{E7FD4735-1B64-465E-8BA7-123279C26921}">
          <p14:sldIdLst>
            <p14:sldId id="1080"/>
          </p14:sldIdLst>
        </p14:section>
        <p14:section name="Section 2" id="{6739F6FC-E0B1-45BD-B0F6-E45A8EEA44EF}">
          <p14:sldIdLst>
            <p14:sldId id="1007"/>
            <p14:sldId id="1081"/>
          </p14:sldIdLst>
        </p14:section>
        <p14:section name="Tableau de bord" id="{AF265B27-3E81-4128-A110-4F4566D99D93}">
          <p14:sldIdLst>
            <p14:sldId id="1038"/>
            <p14:sldId id="1039"/>
          </p14:sldIdLst>
        </p14:section>
        <p14:section name="Section 4" id="{C768A13E-D97F-40E4-A28A-7495B846628C}">
          <p14:sldIdLst>
            <p14:sldId id="1077"/>
          </p14:sldIdLst>
        </p14:section>
        <p14:section name="Section 5" id="{15DEEE90-FF56-4A35-8F45-9B151F5115D4}">
          <p14:sldIdLst>
            <p14:sldId id="863"/>
          </p14:sldIdLst>
        </p14:section>
        <p14:section name="Section 6" id="{1C7ECC35-1E69-4B5C-A873-E1C6FD55FB19}">
          <p14:sldIdLst>
            <p14:sldId id="864"/>
          </p14:sldIdLst>
        </p14:section>
        <p14:section name="Section 7" id="{E055E890-ED52-4FDA-93E0-F6E5E40C9C80}">
          <p14:sldIdLst>
            <p14:sldId id="866"/>
            <p14:sldId id="867"/>
          </p14:sldIdLst>
        </p14:section>
        <p14:section name="Section 8" id="{9EE8E8FA-5AE8-4F4A-A5DF-D0001A6EE81E}">
          <p14:sldIdLst>
            <p14:sldId id="1008"/>
          </p14:sldIdLst>
        </p14:section>
        <p14:section name="Section 9" id="{EB125F24-3F72-43F4-903E-D47F078BD7D3}">
          <p14:sldIdLst>
            <p14:sldId id="868"/>
            <p14:sldId id="869"/>
          </p14:sldIdLst>
        </p14:section>
        <p14:section name="Section 10" id="{5B93F9FB-FE48-456D-B8FF-4406D79B47F8}">
          <p14:sldIdLst>
            <p14:sldId id="870"/>
            <p14:sldId id="871"/>
          </p14:sldIdLst>
        </p14:section>
        <p14:section name="Section 11" id="{A34410D4-673A-40EA-AD17-55208D5A0584}">
          <p14:sldIdLst>
            <p14:sldId id="872"/>
          </p14:sldIdLst>
        </p14:section>
        <p14:section name="Section 12" id="{72F835F5-6FF3-42BF-8861-9C6EF9884D02}">
          <p14:sldIdLst>
            <p14:sldId id="969"/>
          </p14:sldIdLst>
        </p14:section>
        <p14:section name="Section 13" id="{CE4A8E73-1EB3-4127-9510-2C0C27A278DA}">
          <p14:sldIdLst>
            <p14:sldId id="970"/>
          </p14:sldIdLst>
        </p14:section>
        <p14:section name="Section 14" id="{8F4473E5-76B6-416A-94AB-8E658E4FC03F}">
          <p14:sldIdLst>
            <p14:sldId id="873"/>
          </p14:sldIdLst>
        </p14:section>
        <p14:section name="Section 15" id="{FBEA8C40-EB23-466E-8B37-7953436EF10A}">
          <p14:sldIdLst>
            <p14:sldId id="1009"/>
          </p14:sldIdLst>
        </p14:section>
        <p14:section name="Section 16" id="{569A6A73-B190-4912-8885-9C4F14257371}">
          <p14:sldIdLst>
            <p14:sldId id="874"/>
          </p14:sldIdLst>
        </p14:section>
        <p14:section name="Section 17" id="{02A1AB3D-8726-42BB-915F-834E03ED1E51}">
          <p14:sldIdLst>
            <p14:sldId id="879"/>
          </p14:sldIdLst>
        </p14:section>
        <p14:section name="Section 18" id="{5C9CB74B-72B3-4F0B-BC74-AA1CDA12EA99}">
          <p14:sldIdLst>
            <p14:sldId id="880"/>
          </p14:sldIdLst>
        </p14:section>
        <p14:section name="Section 19" id="{CCC13572-59D3-42D7-A9CF-3BBBA0ADADF3}">
          <p14:sldIdLst>
            <p14:sldId id="881"/>
          </p14:sldIdLst>
        </p14:section>
        <p14:section name="Section 20" id="{0561140C-D910-4EFE-8951-2DA3A5E6F1AC}">
          <p14:sldIdLst>
            <p14:sldId id="987"/>
          </p14:sldIdLst>
        </p14:section>
        <p14:section name="Section 21" id="{417BACD3-17B5-4881-B4BA-601A93765148}">
          <p14:sldIdLst>
            <p14:sldId id="988"/>
          </p14:sldIdLst>
        </p14:section>
        <p14:section name="Section 22" id="{3FD58E1B-182A-4818-AAB6-E55D80DA5AA6}">
          <p14:sldIdLst>
            <p14:sldId id="989"/>
          </p14:sldIdLst>
        </p14:section>
        <p14:section name="Section 23" id="{FCFF03F1-977B-46EB-88AF-BF02372DA704}">
          <p14:sldIdLst>
            <p14:sldId id="1078"/>
          </p14:sldIdLst>
        </p14:section>
      </p14:sectionLst>
    </p:ext>
    <p:ext uri="{EFAFB233-063F-42B5-8137-9DF3F51BA10A}">
      <p15:sldGuideLst xmlns:p15="http://schemas.microsoft.com/office/powerpoint/2012/main">
        <p15:guide id="1" orient="horz" pos="4319">
          <p15:clr>
            <a:srgbClr val="A4A3A4"/>
          </p15:clr>
        </p15:guide>
        <p15:guide id="2" pos="113">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rthenucqc" initials="d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FF"/>
    <a:srgbClr val="F2F2F2"/>
    <a:srgbClr val="CC00CC"/>
    <a:srgbClr val="FF00FF"/>
    <a:srgbClr val="BFE10C"/>
    <a:srgbClr val="CC0099"/>
    <a:srgbClr val="66B800"/>
    <a:srgbClr val="CC99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52C756-88C9-4A13-965D-8008D80ECC4E}" v="76" dt="2021-12-20T11:03:22.315"/>
    <p1510:client id="{A40492EA-3244-4A0B-83A0-9A6A75F026D4}" v="10" dt="2021-12-20T16:42:13.041"/>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Style léger 1 - Accentuation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10A1B5D5-9B99-4C35-A422-299274C87663}" styleName="Style moyen 1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19" d="100"/>
          <a:sy n="119" d="100"/>
        </p:scale>
        <p:origin x="-796" y="-1508"/>
      </p:cViewPr>
      <p:guideLst>
        <p:guide orient="horz" pos="4319"/>
        <p:guide pos="113"/>
      </p:guideLst>
    </p:cSldViewPr>
  </p:slideViewPr>
  <p:notesTextViewPr>
    <p:cViewPr>
      <p:scale>
        <a:sx n="1" d="1"/>
        <a:sy n="1" d="1"/>
      </p:scale>
      <p:origin x="0" y="0"/>
    </p:cViewPr>
  </p:notesTextViewPr>
  <p:notesViewPr>
    <p:cSldViewPr snapToGrid="0">
      <p:cViewPr>
        <p:scale>
          <a:sx n="1" d="2"/>
          <a:sy n="1" d="2"/>
        </p:scale>
        <p:origin x="0" y="0"/>
      </p:cViewPr>
      <p:guideLst>
        <p:guide orient="horz" pos="3224"/>
        <p:guide pos="223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tima Badri" userId="b88edad8-fee9-4ab3-9711-6dfcec100f00" providerId="ADAL" clId="{F9DBE5AA-E40D-453E-AED1-29112D7AF97F}"/>
    <pc:docChg chg="undo custSel addSld modSld modMainMaster">
      <pc:chgData name="Fatima Badri" userId="b88edad8-fee9-4ab3-9711-6dfcec100f00" providerId="ADAL" clId="{F9DBE5AA-E40D-453E-AED1-29112D7AF97F}" dt="2020-11-24T12:45:03.981" v="876" actId="14100"/>
      <pc:docMkLst>
        <pc:docMk/>
      </pc:docMkLst>
      <pc:sldChg chg="addSp delSp modSp">
        <pc:chgData name="Fatima Badri" userId="b88edad8-fee9-4ab3-9711-6dfcec100f00" providerId="ADAL" clId="{F9DBE5AA-E40D-453E-AED1-29112D7AF97F}" dt="2020-11-23T15:54:07.216" v="848"/>
        <pc:sldMkLst>
          <pc:docMk/>
          <pc:sldMk cId="158165621" sldId="863"/>
        </pc:sldMkLst>
        <pc:spChg chg="add mod">
          <ac:chgData name="Fatima Badri" userId="b88edad8-fee9-4ab3-9711-6dfcec100f00" providerId="ADAL" clId="{F9DBE5AA-E40D-453E-AED1-29112D7AF97F}" dt="2020-11-23T15:44:11.615" v="433" actId="113"/>
          <ac:spMkLst>
            <pc:docMk/>
            <pc:sldMk cId="158165621" sldId="863"/>
            <ac:spMk id="18" creationId="{3CA51FFF-F2DE-4D62-A9FC-534F1701BBC6}"/>
          </ac:spMkLst>
        </pc:spChg>
        <pc:spChg chg="mod">
          <ac:chgData name="Fatima Badri" userId="b88edad8-fee9-4ab3-9711-6dfcec100f00" providerId="ADAL" clId="{F9DBE5AA-E40D-453E-AED1-29112D7AF97F}" dt="2020-11-23T15:44:05.257" v="430" actId="1035"/>
          <ac:spMkLst>
            <pc:docMk/>
            <pc:sldMk cId="158165621" sldId="863"/>
            <ac:spMk id="19" creationId="{CE0E2088-9968-3E45-B143-D49FEC6D2D3C}"/>
          </ac:spMkLst>
        </pc:spChg>
        <pc:spChg chg="del">
          <ac:chgData name="Fatima Badri" userId="b88edad8-fee9-4ab3-9711-6dfcec100f00" providerId="ADAL" clId="{F9DBE5AA-E40D-453E-AED1-29112D7AF97F}" dt="2020-11-23T15:43:55.849" v="416" actId="478"/>
          <ac:spMkLst>
            <pc:docMk/>
            <pc:sldMk cId="158165621" sldId="863"/>
            <ac:spMk id="21" creationId="{5C7627AE-CBBB-724C-99C5-2BA32412415B}"/>
          </ac:spMkLst>
        </pc:spChg>
        <pc:spChg chg="add">
          <ac:chgData name="Fatima Badri" userId="b88edad8-fee9-4ab3-9711-6dfcec100f00" providerId="ADAL" clId="{F9DBE5AA-E40D-453E-AED1-29112D7AF97F}" dt="2020-11-23T15:54:07.216" v="848"/>
          <ac:spMkLst>
            <pc:docMk/>
            <pc:sldMk cId="158165621" sldId="863"/>
            <ac:spMk id="22" creationId="{FD3E567C-6CB5-4DC9-8EDC-C4EA1E2C32AB}"/>
          </ac:spMkLst>
        </pc:spChg>
      </pc:sldChg>
      <pc:sldChg chg="addSp delSp modSp">
        <pc:chgData name="Fatima Badri" userId="b88edad8-fee9-4ab3-9711-6dfcec100f00" providerId="ADAL" clId="{F9DBE5AA-E40D-453E-AED1-29112D7AF97F}" dt="2020-11-23T15:54:08.742" v="849"/>
        <pc:sldMkLst>
          <pc:docMk/>
          <pc:sldMk cId="286154113" sldId="864"/>
        </pc:sldMkLst>
        <pc:spChg chg="mod">
          <ac:chgData name="Fatima Badri" userId="b88edad8-fee9-4ab3-9711-6dfcec100f00" providerId="ADAL" clId="{F9DBE5AA-E40D-453E-AED1-29112D7AF97F}" dt="2020-11-23T15:44:25.168" v="452" actId="1036"/>
          <ac:spMkLst>
            <pc:docMk/>
            <pc:sldMk cId="286154113" sldId="864"/>
            <ac:spMk id="17" creationId="{0849953D-DFA7-0D46-B361-5E12941C7EDE}"/>
          </ac:spMkLst>
        </pc:spChg>
        <pc:spChg chg="del">
          <ac:chgData name="Fatima Badri" userId="b88edad8-fee9-4ab3-9711-6dfcec100f00" providerId="ADAL" clId="{F9DBE5AA-E40D-453E-AED1-29112D7AF97F}" dt="2020-11-23T15:44:17.532" v="434" actId="478"/>
          <ac:spMkLst>
            <pc:docMk/>
            <pc:sldMk cId="286154113" sldId="864"/>
            <ac:spMk id="18" creationId="{FEB42C3E-5654-584B-99A7-770E068A714B}"/>
          </ac:spMkLst>
        </pc:spChg>
        <pc:spChg chg="add mod">
          <ac:chgData name="Fatima Badri" userId="b88edad8-fee9-4ab3-9711-6dfcec100f00" providerId="ADAL" clId="{F9DBE5AA-E40D-453E-AED1-29112D7AF97F}" dt="2020-11-23T15:44:35.568" v="457" actId="115"/>
          <ac:spMkLst>
            <pc:docMk/>
            <pc:sldMk cId="286154113" sldId="864"/>
            <ac:spMk id="20" creationId="{B5BE5F22-A286-41FB-BECE-B37FDDD581B3}"/>
          </ac:spMkLst>
        </pc:spChg>
        <pc:spChg chg="add">
          <ac:chgData name="Fatima Badri" userId="b88edad8-fee9-4ab3-9711-6dfcec100f00" providerId="ADAL" clId="{F9DBE5AA-E40D-453E-AED1-29112D7AF97F}" dt="2020-11-23T15:54:08.742" v="849"/>
          <ac:spMkLst>
            <pc:docMk/>
            <pc:sldMk cId="286154113" sldId="864"/>
            <ac:spMk id="21" creationId="{870A5CAD-6101-47E5-A2CA-CE75F6001E52}"/>
          </ac:spMkLst>
        </pc:spChg>
      </pc:sldChg>
      <pc:sldChg chg="addSp delSp modSp">
        <pc:chgData name="Fatima Badri" userId="b88edad8-fee9-4ab3-9711-6dfcec100f00" providerId="ADAL" clId="{F9DBE5AA-E40D-453E-AED1-29112D7AF97F}" dt="2020-11-23T15:54:10.539" v="850"/>
        <pc:sldMkLst>
          <pc:docMk/>
          <pc:sldMk cId="1924222344" sldId="866"/>
        </pc:sldMkLst>
        <pc:spChg chg="add mod">
          <ac:chgData name="Fatima Badri" userId="b88edad8-fee9-4ab3-9711-6dfcec100f00" providerId="ADAL" clId="{F9DBE5AA-E40D-453E-AED1-29112D7AF97F}" dt="2020-11-23T15:45:02.943" v="482" actId="115"/>
          <ac:spMkLst>
            <pc:docMk/>
            <pc:sldMk cId="1924222344" sldId="866"/>
            <ac:spMk id="10" creationId="{80D34023-D016-452B-B189-28A93D01D081}"/>
          </ac:spMkLst>
        </pc:spChg>
        <pc:spChg chg="add">
          <ac:chgData name="Fatima Badri" userId="b88edad8-fee9-4ab3-9711-6dfcec100f00" providerId="ADAL" clId="{F9DBE5AA-E40D-453E-AED1-29112D7AF97F}" dt="2020-11-23T15:54:10.539" v="850"/>
          <ac:spMkLst>
            <pc:docMk/>
            <pc:sldMk cId="1924222344" sldId="866"/>
            <ac:spMk id="11" creationId="{B5677164-A50B-4E82-A014-5747B7557B43}"/>
          </ac:spMkLst>
        </pc:spChg>
        <pc:spChg chg="mod">
          <ac:chgData name="Fatima Badri" userId="b88edad8-fee9-4ab3-9711-6dfcec100f00" providerId="ADAL" clId="{F9DBE5AA-E40D-453E-AED1-29112D7AF97F}" dt="2020-11-23T15:44:48.744" v="475" actId="1035"/>
          <ac:spMkLst>
            <pc:docMk/>
            <pc:sldMk cId="1924222344" sldId="866"/>
            <ac:spMk id="18" creationId="{47EEA6F9-ADF2-9A4E-BF53-B96568B89772}"/>
          </ac:spMkLst>
        </pc:spChg>
        <pc:spChg chg="del">
          <ac:chgData name="Fatima Badri" userId="b88edad8-fee9-4ab3-9711-6dfcec100f00" providerId="ADAL" clId="{F9DBE5AA-E40D-453E-AED1-29112D7AF97F}" dt="2020-11-23T15:44:41.498" v="458" actId="478"/>
          <ac:spMkLst>
            <pc:docMk/>
            <pc:sldMk cId="1924222344" sldId="866"/>
            <ac:spMk id="21" creationId="{86C5675E-7FEC-3D45-91E1-A49CE5AB9A03}"/>
          </ac:spMkLst>
        </pc:spChg>
      </pc:sldChg>
      <pc:sldChg chg="addSp delSp modSp">
        <pc:chgData name="Fatima Badri" userId="b88edad8-fee9-4ab3-9711-6dfcec100f00" providerId="ADAL" clId="{F9DBE5AA-E40D-453E-AED1-29112D7AF97F}" dt="2020-11-23T15:54:12.451" v="851"/>
        <pc:sldMkLst>
          <pc:docMk/>
          <pc:sldMk cId="2348568" sldId="867"/>
        </pc:sldMkLst>
        <pc:spChg chg="add del">
          <ac:chgData name="Fatima Badri" userId="b88edad8-fee9-4ab3-9711-6dfcec100f00" providerId="ADAL" clId="{F9DBE5AA-E40D-453E-AED1-29112D7AF97F}" dt="2020-11-23T15:45:15.882" v="486"/>
          <ac:spMkLst>
            <pc:docMk/>
            <pc:sldMk cId="2348568" sldId="867"/>
            <ac:spMk id="18" creationId="{B221D018-17A0-467D-BCFA-045EB98008D2}"/>
          </ac:spMkLst>
        </pc:spChg>
        <pc:spChg chg="add mod">
          <ac:chgData name="Fatima Badri" userId="b88edad8-fee9-4ab3-9711-6dfcec100f00" providerId="ADAL" clId="{F9DBE5AA-E40D-453E-AED1-29112D7AF97F}" dt="2020-11-23T15:45:30.431" v="505" actId="113"/>
          <ac:spMkLst>
            <pc:docMk/>
            <pc:sldMk cId="2348568" sldId="867"/>
            <ac:spMk id="19" creationId="{77199ADD-0C0B-4C61-9516-E6472BAF624F}"/>
          </ac:spMkLst>
        </pc:spChg>
        <pc:spChg chg="add">
          <ac:chgData name="Fatima Badri" userId="b88edad8-fee9-4ab3-9711-6dfcec100f00" providerId="ADAL" clId="{F9DBE5AA-E40D-453E-AED1-29112D7AF97F}" dt="2020-11-23T15:54:12.451" v="851"/>
          <ac:spMkLst>
            <pc:docMk/>
            <pc:sldMk cId="2348568" sldId="867"/>
            <ac:spMk id="20" creationId="{084591A4-B466-455C-9170-6564067F22F5}"/>
          </ac:spMkLst>
        </pc:spChg>
        <pc:spChg chg="add del mod">
          <ac:chgData name="Fatima Badri" userId="b88edad8-fee9-4ab3-9711-6dfcec100f00" providerId="ADAL" clId="{F9DBE5AA-E40D-453E-AED1-29112D7AF97F}" dt="2020-11-23T15:45:22.570" v="502" actId="1035"/>
          <ac:spMkLst>
            <pc:docMk/>
            <pc:sldMk cId="2348568" sldId="867"/>
            <ac:spMk id="35" creationId="{4F6CBCAD-509A-0E48-89E7-BF096C229E0E}"/>
          </ac:spMkLst>
        </pc:spChg>
        <pc:spChg chg="del">
          <ac:chgData name="Fatima Badri" userId="b88edad8-fee9-4ab3-9711-6dfcec100f00" providerId="ADAL" clId="{F9DBE5AA-E40D-453E-AED1-29112D7AF97F}" dt="2020-11-23T15:45:10.639" v="483" actId="478"/>
          <ac:spMkLst>
            <pc:docMk/>
            <pc:sldMk cId="2348568" sldId="867"/>
            <ac:spMk id="36" creationId="{9ACDE15C-9205-4A46-9723-89338E3F4964}"/>
          </ac:spMkLst>
        </pc:spChg>
      </pc:sldChg>
      <pc:sldChg chg="addSp delSp modSp">
        <pc:chgData name="Fatima Badri" userId="b88edad8-fee9-4ab3-9711-6dfcec100f00" providerId="ADAL" clId="{F9DBE5AA-E40D-453E-AED1-29112D7AF97F}" dt="2020-11-23T15:54:17.834" v="853"/>
        <pc:sldMkLst>
          <pc:docMk/>
          <pc:sldMk cId="4151524339" sldId="868"/>
        </pc:sldMkLst>
        <pc:spChg chg="add mod">
          <ac:chgData name="Fatima Badri" userId="b88edad8-fee9-4ab3-9711-6dfcec100f00" providerId="ADAL" clId="{F9DBE5AA-E40D-453E-AED1-29112D7AF97F}" dt="2020-11-23T15:46:27.900" v="545" actId="207"/>
          <ac:spMkLst>
            <pc:docMk/>
            <pc:sldMk cId="4151524339" sldId="868"/>
            <ac:spMk id="23" creationId="{3D27A9C0-7ED6-4A20-9A60-482EB2C642AA}"/>
          </ac:spMkLst>
        </pc:spChg>
        <pc:spChg chg="add">
          <ac:chgData name="Fatima Badri" userId="b88edad8-fee9-4ab3-9711-6dfcec100f00" providerId="ADAL" clId="{F9DBE5AA-E40D-453E-AED1-29112D7AF97F}" dt="2020-11-23T15:54:17.834" v="853"/>
          <ac:spMkLst>
            <pc:docMk/>
            <pc:sldMk cId="4151524339" sldId="868"/>
            <ac:spMk id="24" creationId="{DBCB4F43-800A-4311-B1A2-19E14B377868}"/>
          </ac:spMkLst>
        </pc:spChg>
        <pc:spChg chg="del">
          <ac:chgData name="Fatima Badri" userId="b88edad8-fee9-4ab3-9711-6dfcec100f00" providerId="ADAL" clId="{F9DBE5AA-E40D-453E-AED1-29112D7AF97F}" dt="2020-11-23T15:46:10.649" v="526" actId="478"/>
          <ac:spMkLst>
            <pc:docMk/>
            <pc:sldMk cId="4151524339" sldId="868"/>
            <ac:spMk id="31" creationId="{2311C872-8D8E-0240-B592-1B3EE7E868BB}"/>
          </ac:spMkLst>
        </pc:spChg>
        <pc:spChg chg="mod">
          <ac:chgData name="Fatima Badri" userId="b88edad8-fee9-4ab3-9711-6dfcec100f00" providerId="ADAL" clId="{F9DBE5AA-E40D-453E-AED1-29112D7AF97F}" dt="2020-11-23T15:46:18.292" v="541" actId="1036"/>
          <ac:spMkLst>
            <pc:docMk/>
            <pc:sldMk cId="4151524339" sldId="868"/>
            <ac:spMk id="32" creationId="{96944655-C66A-C042-B260-AD83ACB0DB29}"/>
          </ac:spMkLst>
        </pc:spChg>
        <pc:spChg chg="mod">
          <ac:chgData name="Fatima Badri" userId="b88edad8-fee9-4ab3-9711-6dfcec100f00" providerId="ADAL" clId="{F9DBE5AA-E40D-453E-AED1-29112D7AF97F}" dt="2020-11-19T10:33:54.693" v="159" actId="313"/>
          <ac:spMkLst>
            <pc:docMk/>
            <pc:sldMk cId="4151524339" sldId="868"/>
            <ac:spMk id="35" creationId="{00000000-0000-0000-0000-000000000000}"/>
          </ac:spMkLst>
        </pc:spChg>
      </pc:sldChg>
      <pc:sldChg chg="addSp delSp modSp">
        <pc:chgData name="Fatima Badri" userId="b88edad8-fee9-4ab3-9711-6dfcec100f00" providerId="ADAL" clId="{F9DBE5AA-E40D-453E-AED1-29112D7AF97F}" dt="2020-11-23T15:54:19.619" v="854"/>
        <pc:sldMkLst>
          <pc:docMk/>
          <pc:sldMk cId="2303092334" sldId="869"/>
        </pc:sldMkLst>
        <pc:spChg chg="mod topLvl">
          <ac:chgData name="Fatima Badri" userId="b88edad8-fee9-4ab3-9711-6dfcec100f00" providerId="ADAL" clId="{F9DBE5AA-E40D-453E-AED1-29112D7AF97F}" dt="2020-11-19T10:33:19.997" v="158" actId="14100"/>
          <ac:spMkLst>
            <pc:docMk/>
            <pc:sldMk cId="2303092334" sldId="869"/>
            <ac:spMk id="15" creationId="{00000000-0000-0000-0000-000000000000}"/>
          </ac:spMkLst>
        </pc:spChg>
        <pc:spChg chg="mod topLvl">
          <ac:chgData name="Fatima Badri" userId="b88edad8-fee9-4ab3-9711-6dfcec100f00" providerId="ADAL" clId="{F9DBE5AA-E40D-453E-AED1-29112D7AF97F}" dt="2020-11-19T10:33:13.651" v="156" actId="14100"/>
          <ac:spMkLst>
            <pc:docMk/>
            <pc:sldMk cId="2303092334" sldId="869"/>
            <ac:spMk id="16" creationId="{00000000-0000-0000-0000-000000000000}"/>
          </ac:spMkLst>
        </pc:spChg>
        <pc:spChg chg="add mod">
          <ac:chgData name="Fatima Badri" userId="b88edad8-fee9-4ab3-9711-6dfcec100f00" providerId="ADAL" clId="{F9DBE5AA-E40D-453E-AED1-29112D7AF97F}" dt="2020-11-23T15:46:48.272" v="564" actId="113"/>
          <ac:spMkLst>
            <pc:docMk/>
            <pc:sldMk cId="2303092334" sldId="869"/>
            <ac:spMk id="22" creationId="{8439BA15-65D4-40A3-B4A1-1317FF0B677F}"/>
          </ac:spMkLst>
        </pc:spChg>
        <pc:spChg chg="add">
          <ac:chgData name="Fatima Badri" userId="b88edad8-fee9-4ab3-9711-6dfcec100f00" providerId="ADAL" clId="{F9DBE5AA-E40D-453E-AED1-29112D7AF97F}" dt="2020-11-23T15:54:19.619" v="854"/>
          <ac:spMkLst>
            <pc:docMk/>
            <pc:sldMk cId="2303092334" sldId="869"/>
            <ac:spMk id="23" creationId="{A7F9C42B-0642-4708-87CC-B2EAC3B2426E}"/>
          </ac:spMkLst>
        </pc:spChg>
        <pc:spChg chg="mod">
          <ac:chgData name="Fatima Badri" userId="b88edad8-fee9-4ab3-9711-6dfcec100f00" providerId="ADAL" clId="{F9DBE5AA-E40D-453E-AED1-29112D7AF97F}" dt="2020-11-23T15:46:40.490" v="561" actId="1035"/>
          <ac:spMkLst>
            <pc:docMk/>
            <pc:sldMk cId="2303092334" sldId="869"/>
            <ac:spMk id="35" creationId="{2D08073C-8534-D348-BDE1-B00DA695D975}"/>
          </ac:spMkLst>
        </pc:spChg>
        <pc:spChg chg="del">
          <ac:chgData name="Fatima Badri" userId="b88edad8-fee9-4ab3-9711-6dfcec100f00" providerId="ADAL" clId="{F9DBE5AA-E40D-453E-AED1-29112D7AF97F}" dt="2020-11-23T15:46:33.388" v="546" actId="478"/>
          <ac:spMkLst>
            <pc:docMk/>
            <pc:sldMk cId="2303092334" sldId="869"/>
            <ac:spMk id="37" creationId="{3F799926-76BB-8B42-A2E2-CC7B64F5C675}"/>
          </ac:spMkLst>
        </pc:spChg>
        <pc:spChg chg="mod">
          <ac:chgData name="Fatima Badri" userId="b88edad8-fee9-4ab3-9711-6dfcec100f00" providerId="ADAL" clId="{F9DBE5AA-E40D-453E-AED1-29112D7AF97F}" dt="2020-11-19T10:33:56.734" v="160" actId="313"/>
          <ac:spMkLst>
            <pc:docMk/>
            <pc:sldMk cId="2303092334" sldId="869"/>
            <ac:spMk id="43" creationId="{00000000-0000-0000-0000-000000000000}"/>
          </ac:spMkLst>
        </pc:spChg>
        <pc:grpChg chg="del">
          <ac:chgData name="Fatima Badri" userId="b88edad8-fee9-4ab3-9711-6dfcec100f00" providerId="ADAL" clId="{F9DBE5AA-E40D-453E-AED1-29112D7AF97F}" dt="2020-11-19T10:33:09.849" v="155" actId="165"/>
          <ac:grpSpMkLst>
            <pc:docMk/>
            <pc:sldMk cId="2303092334" sldId="869"/>
            <ac:grpSpMk id="3" creationId="{00000000-0000-0000-0000-000000000000}"/>
          </ac:grpSpMkLst>
        </pc:grpChg>
        <pc:picChg chg="add del mod">
          <ac:chgData name="Fatima Badri" userId="b88edad8-fee9-4ab3-9711-6dfcec100f00" providerId="ADAL" clId="{F9DBE5AA-E40D-453E-AED1-29112D7AF97F}" dt="2020-11-19T10:31:51.790" v="134" actId="478"/>
          <ac:picMkLst>
            <pc:docMk/>
            <pc:sldMk cId="2303092334" sldId="869"/>
            <ac:picMk id="23" creationId="{97E81CD3-DB10-4ACC-90E1-68C370DD4DF9}"/>
          </ac:picMkLst>
        </pc:picChg>
        <pc:picChg chg="add mod ord modCrop">
          <ac:chgData name="Fatima Badri" userId="b88edad8-fee9-4ab3-9711-6dfcec100f00" providerId="ADAL" clId="{F9DBE5AA-E40D-453E-AED1-29112D7AF97F}" dt="2020-11-19T10:33:02.251" v="154" actId="167"/>
          <ac:picMkLst>
            <pc:docMk/>
            <pc:sldMk cId="2303092334" sldId="869"/>
            <ac:picMk id="24" creationId="{0E728D71-C193-456C-82E0-ABD793C9A0FD}"/>
          </ac:picMkLst>
        </pc:picChg>
        <pc:picChg chg="del mod">
          <ac:chgData name="Fatima Badri" userId="b88edad8-fee9-4ab3-9711-6dfcec100f00" providerId="ADAL" clId="{F9DBE5AA-E40D-453E-AED1-29112D7AF97F}" dt="2020-11-19T10:32:40.780" v="146" actId="478"/>
          <ac:picMkLst>
            <pc:docMk/>
            <pc:sldMk cId="2303092334" sldId="869"/>
            <ac:picMk id="65" creationId="{00000000-0000-0000-0000-000000000000}"/>
          </ac:picMkLst>
        </pc:picChg>
      </pc:sldChg>
      <pc:sldChg chg="addSp delSp modSp">
        <pc:chgData name="Fatima Badri" userId="b88edad8-fee9-4ab3-9711-6dfcec100f00" providerId="ADAL" clId="{F9DBE5AA-E40D-453E-AED1-29112D7AF97F}" dt="2020-11-23T15:54:21.345" v="855"/>
        <pc:sldMkLst>
          <pc:docMk/>
          <pc:sldMk cId="3109461857" sldId="870"/>
        </pc:sldMkLst>
        <pc:spChg chg="add mod">
          <ac:chgData name="Fatima Badri" userId="b88edad8-fee9-4ab3-9711-6dfcec100f00" providerId="ADAL" clId="{F9DBE5AA-E40D-453E-AED1-29112D7AF97F}" dt="2020-11-23T15:47:08.021" v="579" actId="207"/>
          <ac:spMkLst>
            <pc:docMk/>
            <pc:sldMk cId="3109461857" sldId="870"/>
            <ac:spMk id="10" creationId="{7C6647A5-1CF1-4D9D-B488-E399411A5A51}"/>
          </ac:spMkLst>
        </pc:spChg>
        <pc:spChg chg="add">
          <ac:chgData name="Fatima Badri" userId="b88edad8-fee9-4ab3-9711-6dfcec100f00" providerId="ADAL" clId="{F9DBE5AA-E40D-453E-AED1-29112D7AF97F}" dt="2020-11-23T15:54:21.345" v="855"/>
          <ac:spMkLst>
            <pc:docMk/>
            <pc:sldMk cId="3109461857" sldId="870"/>
            <ac:spMk id="11" creationId="{0B8914BB-C1CE-47AA-8515-263CBC0D6438}"/>
          </ac:spMkLst>
        </pc:spChg>
        <pc:spChg chg="del">
          <ac:chgData name="Fatima Badri" userId="b88edad8-fee9-4ab3-9711-6dfcec100f00" providerId="ADAL" clId="{F9DBE5AA-E40D-453E-AED1-29112D7AF97F}" dt="2020-11-23T15:46:54.076" v="565" actId="478"/>
          <ac:spMkLst>
            <pc:docMk/>
            <pc:sldMk cId="3109461857" sldId="870"/>
            <ac:spMk id="20" creationId="{6CDA784F-53BD-DD4F-A822-220A7FFF2968}"/>
          </ac:spMkLst>
        </pc:spChg>
        <pc:spChg chg="mod">
          <ac:chgData name="Fatima Badri" userId="b88edad8-fee9-4ab3-9711-6dfcec100f00" providerId="ADAL" clId="{F9DBE5AA-E40D-453E-AED1-29112D7AF97F}" dt="2020-11-23T15:46:59.842" v="576" actId="1036"/>
          <ac:spMkLst>
            <pc:docMk/>
            <pc:sldMk cId="3109461857" sldId="870"/>
            <ac:spMk id="21" creationId="{6ECDF7DC-F791-E649-89B1-14A42052FB34}"/>
          </ac:spMkLst>
        </pc:spChg>
      </pc:sldChg>
      <pc:sldChg chg="addSp delSp modSp">
        <pc:chgData name="Fatima Badri" userId="b88edad8-fee9-4ab3-9711-6dfcec100f00" providerId="ADAL" clId="{F9DBE5AA-E40D-453E-AED1-29112D7AF97F}" dt="2020-11-23T15:54:23.449" v="856"/>
        <pc:sldMkLst>
          <pc:docMk/>
          <pc:sldMk cId="2546346525" sldId="871"/>
        </pc:sldMkLst>
        <pc:spChg chg="add mod">
          <ac:chgData name="Fatima Badri" userId="b88edad8-fee9-4ab3-9711-6dfcec100f00" providerId="ADAL" clId="{F9DBE5AA-E40D-453E-AED1-29112D7AF97F}" dt="2020-11-23T15:47:27.684" v="599" actId="207"/>
          <ac:spMkLst>
            <pc:docMk/>
            <pc:sldMk cId="2546346525" sldId="871"/>
            <ac:spMk id="14" creationId="{1EEA91A5-10BC-48A3-A1F9-7ABF260D7669}"/>
          </ac:spMkLst>
        </pc:spChg>
        <pc:spChg chg="add">
          <ac:chgData name="Fatima Badri" userId="b88edad8-fee9-4ab3-9711-6dfcec100f00" providerId="ADAL" clId="{F9DBE5AA-E40D-453E-AED1-29112D7AF97F}" dt="2020-11-23T15:54:23.449" v="856"/>
          <ac:spMkLst>
            <pc:docMk/>
            <pc:sldMk cId="2546346525" sldId="871"/>
            <ac:spMk id="15" creationId="{7145C9CC-FA67-47A6-BF5D-9DDE91A7E321}"/>
          </ac:spMkLst>
        </pc:spChg>
        <pc:spChg chg="mod">
          <ac:chgData name="Fatima Badri" userId="b88edad8-fee9-4ab3-9711-6dfcec100f00" providerId="ADAL" clId="{F9DBE5AA-E40D-453E-AED1-29112D7AF97F}" dt="2020-11-19T10:34:17.721" v="178" actId="20577"/>
          <ac:spMkLst>
            <pc:docMk/>
            <pc:sldMk cId="2546346525" sldId="871"/>
            <ac:spMk id="20" creationId="{00000000-0000-0000-0000-000000000000}"/>
          </ac:spMkLst>
        </pc:spChg>
        <pc:spChg chg="mod">
          <ac:chgData name="Fatima Badri" userId="b88edad8-fee9-4ab3-9711-6dfcec100f00" providerId="ADAL" clId="{F9DBE5AA-E40D-453E-AED1-29112D7AF97F}" dt="2020-11-23T15:47:20.238" v="596" actId="1036"/>
          <ac:spMkLst>
            <pc:docMk/>
            <pc:sldMk cId="2546346525" sldId="871"/>
            <ac:spMk id="22" creationId="{83792793-EDF3-2B4C-B02A-7C885601F4FB}"/>
          </ac:spMkLst>
        </pc:spChg>
        <pc:spChg chg="del">
          <ac:chgData name="Fatima Badri" userId="b88edad8-fee9-4ab3-9711-6dfcec100f00" providerId="ADAL" clId="{F9DBE5AA-E40D-453E-AED1-29112D7AF97F}" dt="2020-11-23T15:47:13.160" v="580" actId="478"/>
          <ac:spMkLst>
            <pc:docMk/>
            <pc:sldMk cId="2546346525" sldId="871"/>
            <ac:spMk id="25" creationId="{5502F20E-F0F5-7B46-B4BA-AC2088297DEC}"/>
          </ac:spMkLst>
        </pc:spChg>
      </pc:sldChg>
      <pc:sldChg chg="addSp delSp modSp">
        <pc:chgData name="Fatima Badri" userId="b88edad8-fee9-4ab3-9711-6dfcec100f00" providerId="ADAL" clId="{F9DBE5AA-E40D-453E-AED1-29112D7AF97F}" dt="2020-11-23T15:54:25.870" v="857"/>
        <pc:sldMkLst>
          <pc:docMk/>
          <pc:sldMk cId="1652938273" sldId="872"/>
        </pc:sldMkLst>
        <pc:spChg chg="add mod">
          <ac:chgData name="Fatima Badri" userId="b88edad8-fee9-4ab3-9711-6dfcec100f00" providerId="ADAL" clId="{F9DBE5AA-E40D-453E-AED1-29112D7AF97F}" dt="2020-11-23T15:47:59.171" v="618" actId="207"/>
          <ac:spMkLst>
            <pc:docMk/>
            <pc:sldMk cId="1652938273" sldId="872"/>
            <ac:spMk id="19" creationId="{BB29987F-A2CB-4A8C-A4EE-D0E200C18AD4}"/>
          </ac:spMkLst>
        </pc:spChg>
        <pc:spChg chg="add">
          <ac:chgData name="Fatima Badri" userId="b88edad8-fee9-4ab3-9711-6dfcec100f00" providerId="ADAL" clId="{F9DBE5AA-E40D-453E-AED1-29112D7AF97F}" dt="2020-11-23T15:54:25.870" v="857"/>
          <ac:spMkLst>
            <pc:docMk/>
            <pc:sldMk cId="1652938273" sldId="872"/>
            <ac:spMk id="20" creationId="{82FD1634-CBCA-4637-B376-4C3972FC9DA3}"/>
          </ac:spMkLst>
        </pc:spChg>
        <pc:spChg chg="del">
          <ac:chgData name="Fatima Badri" userId="b88edad8-fee9-4ab3-9711-6dfcec100f00" providerId="ADAL" clId="{F9DBE5AA-E40D-453E-AED1-29112D7AF97F}" dt="2020-11-23T15:47:35.425" v="600" actId="478"/>
          <ac:spMkLst>
            <pc:docMk/>
            <pc:sldMk cId="1652938273" sldId="872"/>
            <ac:spMk id="23" creationId="{3131DA6C-1691-7E4F-9E14-CB0AEE4E6BC1}"/>
          </ac:spMkLst>
        </pc:spChg>
        <pc:spChg chg="mod">
          <ac:chgData name="Fatima Badri" userId="b88edad8-fee9-4ab3-9711-6dfcec100f00" providerId="ADAL" clId="{F9DBE5AA-E40D-453E-AED1-29112D7AF97F}" dt="2020-11-23T15:48:04.068" v="619" actId="14100"/>
          <ac:spMkLst>
            <pc:docMk/>
            <pc:sldMk cId="1652938273" sldId="872"/>
            <ac:spMk id="24" creationId="{4E2D14C7-FB81-F143-B8B0-8D6FCFCE2215}"/>
          </ac:spMkLst>
        </pc:spChg>
        <pc:spChg chg="mod">
          <ac:chgData name="Fatima Badri" userId="b88edad8-fee9-4ab3-9711-6dfcec100f00" providerId="ADAL" clId="{F9DBE5AA-E40D-453E-AED1-29112D7AF97F}" dt="2020-11-19T10:34:50.286" v="179" actId="313"/>
          <ac:spMkLst>
            <pc:docMk/>
            <pc:sldMk cId="1652938273" sldId="872"/>
            <ac:spMk id="34" creationId="{00000000-0000-0000-0000-000000000000}"/>
          </ac:spMkLst>
        </pc:spChg>
        <pc:picChg chg="add mod modCrop">
          <ac:chgData name="Fatima Badri" userId="b88edad8-fee9-4ab3-9711-6dfcec100f00" providerId="ADAL" clId="{F9DBE5AA-E40D-453E-AED1-29112D7AF97F}" dt="2020-11-19T09:35:01.101" v="10" actId="1076"/>
          <ac:picMkLst>
            <pc:docMk/>
            <pc:sldMk cId="1652938273" sldId="872"/>
            <ac:picMk id="17" creationId="{F0BFB222-BB81-4176-AA5F-47B32EF016E1}"/>
          </ac:picMkLst>
        </pc:picChg>
        <pc:picChg chg="mod">
          <ac:chgData name="Fatima Badri" userId="b88edad8-fee9-4ab3-9711-6dfcec100f00" providerId="ADAL" clId="{F9DBE5AA-E40D-453E-AED1-29112D7AF97F}" dt="2020-11-19T09:34:54.634" v="8" actId="1076"/>
          <ac:picMkLst>
            <pc:docMk/>
            <pc:sldMk cId="1652938273" sldId="872"/>
            <ac:picMk id="18" creationId="{C4CA02B0-8F3D-466E-A819-659F5C2F7F0A}"/>
          </ac:picMkLst>
        </pc:picChg>
        <pc:picChg chg="del">
          <ac:chgData name="Fatima Badri" userId="b88edad8-fee9-4ab3-9711-6dfcec100f00" providerId="ADAL" clId="{F9DBE5AA-E40D-453E-AED1-29112D7AF97F}" dt="2020-11-19T09:34:49.266" v="5" actId="478"/>
          <ac:picMkLst>
            <pc:docMk/>
            <pc:sldMk cId="1652938273" sldId="872"/>
            <ac:picMk id="1026" creationId="{00000000-0000-0000-0000-000000000000}"/>
          </ac:picMkLst>
        </pc:picChg>
        <pc:cxnChg chg="mod">
          <ac:chgData name="Fatima Badri" userId="b88edad8-fee9-4ab3-9711-6dfcec100f00" providerId="ADAL" clId="{F9DBE5AA-E40D-453E-AED1-29112D7AF97F}" dt="2020-11-19T09:35:06.432" v="13" actId="14100"/>
          <ac:cxnSpMkLst>
            <pc:docMk/>
            <pc:sldMk cId="1652938273" sldId="872"/>
            <ac:cxnSpMk id="36" creationId="{00000000-0000-0000-0000-000000000000}"/>
          </ac:cxnSpMkLst>
        </pc:cxnChg>
        <pc:cxnChg chg="mod">
          <ac:chgData name="Fatima Badri" userId="b88edad8-fee9-4ab3-9711-6dfcec100f00" providerId="ADAL" clId="{F9DBE5AA-E40D-453E-AED1-29112D7AF97F}" dt="2020-11-19T09:35:33.726" v="22" actId="14100"/>
          <ac:cxnSpMkLst>
            <pc:docMk/>
            <pc:sldMk cId="1652938273" sldId="872"/>
            <ac:cxnSpMk id="39" creationId="{00000000-0000-0000-0000-000000000000}"/>
          </ac:cxnSpMkLst>
        </pc:cxnChg>
      </pc:sldChg>
      <pc:sldChg chg="addSp delSp modSp">
        <pc:chgData name="Fatima Badri" userId="b88edad8-fee9-4ab3-9711-6dfcec100f00" providerId="ADAL" clId="{F9DBE5AA-E40D-453E-AED1-29112D7AF97F}" dt="2020-11-23T15:54:32.248" v="860"/>
        <pc:sldMkLst>
          <pc:docMk/>
          <pc:sldMk cId="938322290" sldId="873"/>
        </pc:sldMkLst>
        <pc:spChg chg="add mod">
          <ac:chgData name="Fatima Badri" userId="b88edad8-fee9-4ab3-9711-6dfcec100f00" providerId="ADAL" clId="{F9DBE5AA-E40D-453E-AED1-29112D7AF97F}" dt="2020-11-23T15:49:05.748" v="672" actId="207"/>
          <ac:spMkLst>
            <pc:docMk/>
            <pc:sldMk cId="938322290" sldId="873"/>
            <ac:spMk id="19" creationId="{00D1AA74-2BC3-4089-8BE2-84ED5A2F2DEC}"/>
          </ac:spMkLst>
        </pc:spChg>
        <pc:spChg chg="add">
          <ac:chgData name="Fatima Badri" userId="b88edad8-fee9-4ab3-9711-6dfcec100f00" providerId="ADAL" clId="{F9DBE5AA-E40D-453E-AED1-29112D7AF97F}" dt="2020-11-23T15:54:32.248" v="860"/>
          <ac:spMkLst>
            <pc:docMk/>
            <pc:sldMk cId="938322290" sldId="873"/>
            <ac:spMk id="20" creationId="{5FDDB729-4A08-4F76-B29B-1E907EE67C71}"/>
          </ac:spMkLst>
        </pc:spChg>
        <pc:spChg chg="del">
          <ac:chgData name="Fatima Badri" userId="b88edad8-fee9-4ab3-9711-6dfcec100f00" providerId="ADAL" clId="{F9DBE5AA-E40D-453E-AED1-29112D7AF97F}" dt="2020-11-23T15:48:48.058" v="655" actId="478"/>
          <ac:spMkLst>
            <pc:docMk/>
            <pc:sldMk cId="938322290" sldId="873"/>
            <ac:spMk id="29" creationId="{3DE9BD46-944B-1349-AB82-E133A03869C8}"/>
          </ac:spMkLst>
        </pc:spChg>
        <pc:spChg chg="mod">
          <ac:chgData name="Fatima Badri" userId="b88edad8-fee9-4ab3-9711-6dfcec100f00" providerId="ADAL" clId="{F9DBE5AA-E40D-453E-AED1-29112D7AF97F}" dt="2020-11-23T15:48:56.992" v="669" actId="1035"/>
          <ac:spMkLst>
            <pc:docMk/>
            <pc:sldMk cId="938322290" sldId="873"/>
            <ac:spMk id="31" creationId="{FE72AC9C-FEB7-F941-B5DA-6E94F7F09A9F}"/>
          </ac:spMkLst>
        </pc:spChg>
        <pc:spChg chg="mod">
          <ac:chgData name="Fatima Badri" userId="b88edad8-fee9-4ab3-9711-6dfcec100f00" providerId="ADAL" clId="{F9DBE5AA-E40D-453E-AED1-29112D7AF97F}" dt="2020-11-19T11:03:43.861" v="299" actId="1036"/>
          <ac:spMkLst>
            <pc:docMk/>
            <pc:sldMk cId="938322290" sldId="873"/>
            <ac:spMk id="44" creationId="{00000000-0000-0000-0000-000000000000}"/>
          </ac:spMkLst>
        </pc:spChg>
        <pc:picChg chg="add mod modCrop">
          <ac:chgData name="Fatima Badri" userId="b88edad8-fee9-4ab3-9711-6dfcec100f00" providerId="ADAL" clId="{F9DBE5AA-E40D-453E-AED1-29112D7AF97F}" dt="2020-11-19T11:03:14.937" v="261" actId="14100"/>
          <ac:picMkLst>
            <pc:docMk/>
            <pc:sldMk cId="938322290" sldId="873"/>
            <ac:picMk id="18" creationId="{4FAB946B-396B-42FE-8974-F1CDD475D58E}"/>
          </ac:picMkLst>
        </pc:picChg>
        <pc:picChg chg="mod">
          <ac:chgData name="Fatima Badri" userId="b88edad8-fee9-4ab3-9711-6dfcec100f00" providerId="ADAL" clId="{F9DBE5AA-E40D-453E-AED1-29112D7AF97F}" dt="2020-11-19T11:03:43.861" v="299" actId="1036"/>
          <ac:picMkLst>
            <pc:docMk/>
            <pc:sldMk cId="938322290" sldId="873"/>
            <ac:picMk id="30" creationId="{00000000-0000-0000-0000-000000000000}"/>
          </ac:picMkLst>
        </pc:picChg>
        <pc:picChg chg="mod">
          <ac:chgData name="Fatima Badri" userId="b88edad8-fee9-4ab3-9711-6dfcec100f00" providerId="ADAL" clId="{F9DBE5AA-E40D-453E-AED1-29112D7AF97F}" dt="2020-11-19T11:03:23.663" v="264" actId="1076"/>
          <ac:picMkLst>
            <pc:docMk/>
            <pc:sldMk cId="938322290" sldId="873"/>
            <ac:picMk id="8194" creationId="{00000000-0000-0000-0000-000000000000}"/>
          </ac:picMkLst>
        </pc:picChg>
        <pc:cxnChg chg="mod">
          <ac:chgData name="Fatima Badri" userId="b88edad8-fee9-4ab3-9711-6dfcec100f00" providerId="ADAL" clId="{F9DBE5AA-E40D-453E-AED1-29112D7AF97F}" dt="2020-11-19T11:03:43.861" v="299" actId="1036"/>
          <ac:cxnSpMkLst>
            <pc:docMk/>
            <pc:sldMk cId="938322290" sldId="873"/>
            <ac:cxnSpMk id="46" creationId="{00000000-0000-0000-0000-000000000000}"/>
          </ac:cxnSpMkLst>
        </pc:cxnChg>
        <pc:cxnChg chg="mod">
          <ac:chgData name="Fatima Badri" userId="b88edad8-fee9-4ab3-9711-6dfcec100f00" providerId="ADAL" clId="{F9DBE5AA-E40D-453E-AED1-29112D7AF97F}" dt="2020-11-19T11:03:27.103" v="265" actId="14100"/>
          <ac:cxnSpMkLst>
            <pc:docMk/>
            <pc:sldMk cId="938322290" sldId="873"/>
            <ac:cxnSpMk id="48" creationId="{00000000-0000-0000-0000-000000000000}"/>
          </ac:cxnSpMkLst>
        </pc:cxnChg>
      </pc:sldChg>
      <pc:sldChg chg="addSp delSp modSp">
        <pc:chgData name="Fatima Badri" userId="b88edad8-fee9-4ab3-9711-6dfcec100f00" providerId="ADAL" clId="{F9DBE5AA-E40D-453E-AED1-29112D7AF97F}" dt="2020-11-23T15:54:36.003" v="862"/>
        <pc:sldMkLst>
          <pc:docMk/>
          <pc:sldMk cId="3101369969" sldId="874"/>
        </pc:sldMkLst>
        <pc:spChg chg="add mod">
          <ac:chgData name="Fatima Badri" userId="b88edad8-fee9-4ab3-9711-6dfcec100f00" providerId="ADAL" clId="{F9DBE5AA-E40D-453E-AED1-29112D7AF97F}" dt="2020-11-23T15:49:46.101" v="706" actId="207"/>
          <ac:spMkLst>
            <pc:docMk/>
            <pc:sldMk cId="3101369969" sldId="874"/>
            <ac:spMk id="19" creationId="{C1290F66-6E56-402A-86A6-0E56EBD7D11F}"/>
          </ac:spMkLst>
        </pc:spChg>
        <pc:spChg chg="add">
          <ac:chgData name="Fatima Badri" userId="b88edad8-fee9-4ab3-9711-6dfcec100f00" providerId="ADAL" clId="{F9DBE5AA-E40D-453E-AED1-29112D7AF97F}" dt="2020-11-23T15:54:36.003" v="862"/>
          <ac:spMkLst>
            <pc:docMk/>
            <pc:sldMk cId="3101369969" sldId="874"/>
            <ac:spMk id="20" creationId="{1D06AF27-5447-443D-BF3D-B93355FEE1C9}"/>
          </ac:spMkLst>
        </pc:spChg>
        <pc:spChg chg="mod">
          <ac:chgData name="Fatima Badri" userId="b88edad8-fee9-4ab3-9711-6dfcec100f00" providerId="ADAL" clId="{F9DBE5AA-E40D-453E-AED1-29112D7AF97F}" dt="2020-11-23T15:49:39.626" v="703" actId="1036"/>
          <ac:spMkLst>
            <pc:docMk/>
            <pc:sldMk cId="3101369969" sldId="874"/>
            <ac:spMk id="24" creationId="{F793AE15-22C7-6347-9789-CD0549A252FB}"/>
          </ac:spMkLst>
        </pc:spChg>
        <pc:spChg chg="del">
          <ac:chgData name="Fatima Badri" userId="b88edad8-fee9-4ab3-9711-6dfcec100f00" providerId="ADAL" clId="{F9DBE5AA-E40D-453E-AED1-29112D7AF97F}" dt="2020-11-23T15:49:31.047" v="690" actId="478"/>
          <ac:spMkLst>
            <pc:docMk/>
            <pc:sldMk cId="3101369969" sldId="874"/>
            <ac:spMk id="25" creationId="{2233AC15-6730-6D42-9F9B-8D83F636A1DB}"/>
          </ac:spMkLst>
        </pc:spChg>
        <pc:spChg chg="mod">
          <ac:chgData name="Fatima Badri" userId="b88edad8-fee9-4ab3-9711-6dfcec100f00" providerId="ADAL" clId="{F9DBE5AA-E40D-453E-AED1-29112D7AF97F}" dt="2020-11-19T10:36:18.754" v="189" actId="1035"/>
          <ac:spMkLst>
            <pc:docMk/>
            <pc:sldMk cId="3101369969" sldId="874"/>
            <ac:spMk id="31" creationId="{00000000-0000-0000-0000-000000000000}"/>
          </ac:spMkLst>
        </pc:spChg>
        <pc:spChg chg="mod">
          <ac:chgData name="Fatima Badri" userId="b88edad8-fee9-4ab3-9711-6dfcec100f00" providerId="ADAL" clId="{F9DBE5AA-E40D-453E-AED1-29112D7AF97F}" dt="2020-11-19T11:05:13.855" v="314" actId="552"/>
          <ac:spMkLst>
            <pc:docMk/>
            <pc:sldMk cId="3101369969" sldId="874"/>
            <ac:spMk id="49" creationId="{00000000-0000-0000-0000-000000000000}"/>
          </ac:spMkLst>
        </pc:spChg>
        <pc:spChg chg="mod">
          <ac:chgData name="Fatima Badri" userId="b88edad8-fee9-4ab3-9711-6dfcec100f00" providerId="ADAL" clId="{F9DBE5AA-E40D-453E-AED1-29112D7AF97F}" dt="2020-11-19T11:05:13.855" v="314" actId="552"/>
          <ac:spMkLst>
            <pc:docMk/>
            <pc:sldMk cId="3101369969" sldId="874"/>
            <ac:spMk id="74" creationId="{00000000-0000-0000-0000-000000000000}"/>
          </ac:spMkLst>
        </pc:spChg>
        <pc:picChg chg="add mod ord">
          <ac:chgData name="Fatima Badri" userId="b88edad8-fee9-4ab3-9711-6dfcec100f00" providerId="ADAL" clId="{F9DBE5AA-E40D-453E-AED1-29112D7AF97F}" dt="2020-11-19T10:36:18.754" v="189" actId="1035"/>
          <ac:picMkLst>
            <pc:docMk/>
            <pc:sldMk cId="3101369969" sldId="874"/>
            <ac:picMk id="18" creationId="{761B4475-12F1-4A27-A30E-83108DB4A6E1}"/>
          </ac:picMkLst>
        </pc:picChg>
        <pc:picChg chg="del">
          <ac:chgData name="Fatima Badri" userId="b88edad8-fee9-4ab3-9711-6dfcec100f00" providerId="ADAL" clId="{F9DBE5AA-E40D-453E-AED1-29112D7AF97F}" dt="2020-11-19T10:35:56.688" v="180" actId="478"/>
          <ac:picMkLst>
            <pc:docMk/>
            <pc:sldMk cId="3101369969" sldId="874"/>
            <ac:picMk id="30" creationId="{00000000-0000-0000-0000-000000000000}"/>
          </ac:picMkLst>
        </pc:picChg>
        <pc:picChg chg="mod">
          <ac:chgData name="Fatima Badri" userId="b88edad8-fee9-4ab3-9711-6dfcec100f00" providerId="ADAL" clId="{F9DBE5AA-E40D-453E-AED1-29112D7AF97F}" dt="2020-11-19T11:04:56.353" v="308" actId="1076"/>
          <ac:picMkLst>
            <pc:docMk/>
            <pc:sldMk cId="3101369969" sldId="874"/>
            <ac:picMk id="32" creationId="{00000000-0000-0000-0000-000000000000}"/>
          </ac:picMkLst>
        </pc:picChg>
        <pc:cxnChg chg="mod">
          <ac:chgData name="Fatima Badri" userId="b88edad8-fee9-4ab3-9711-6dfcec100f00" providerId="ADAL" clId="{F9DBE5AA-E40D-453E-AED1-29112D7AF97F}" dt="2020-11-19T11:04:56.353" v="308" actId="1076"/>
          <ac:cxnSpMkLst>
            <pc:docMk/>
            <pc:sldMk cId="3101369969" sldId="874"/>
            <ac:cxnSpMk id="10" creationId="{00000000-0000-0000-0000-000000000000}"/>
          </ac:cxnSpMkLst>
        </pc:cxnChg>
        <pc:cxnChg chg="mod">
          <ac:chgData name="Fatima Badri" userId="b88edad8-fee9-4ab3-9711-6dfcec100f00" providerId="ADAL" clId="{F9DBE5AA-E40D-453E-AED1-29112D7AF97F}" dt="2020-11-19T11:04:56.353" v="308" actId="1076"/>
          <ac:cxnSpMkLst>
            <pc:docMk/>
            <pc:sldMk cId="3101369969" sldId="874"/>
            <ac:cxnSpMk id="34" creationId="{00000000-0000-0000-0000-000000000000}"/>
          </ac:cxnSpMkLst>
        </pc:cxnChg>
      </pc:sldChg>
      <pc:sldChg chg="addSp delSp modSp">
        <pc:chgData name="Fatima Badri" userId="b88edad8-fee9-4ab3-9711-6dfcec100f00" providerId="ADAL" clId="{F9DBE5AA-E40D-453E-AED1-29112D7AF97F}" dt="2020-11-23T15:54:37.606" v="863"/>
        <pc:sldMkLst>
          <pc:docMk/>
          <pc:sldMk cId="339594572" sldId="879"/>
        </pc:sldMkLst>
        <pc:spChg chg="add mod">
          <ac:chgData name="Fatima Badri" userId="b88edad8-fee9-4ab3-9711-6dfcec100f00" providerId="ADAL" clId="{F9DBE5AA-E40D-453E-AED1-29112D7AF97F}" dt="2020-11-23T15:50:11.676" v="725" actId="207"/>
          <ac:spMkLst>
            <pc:docMk/>
            <pc:sldMk cId="339594572" sldId="879"/>
            <ac:spMk id="22" creationId="{758AFDC0-E429-47C8-8726-E987D36D4D29}"/>
          </ac:spMkLst>
        </pc:spChg>
        <pc:spChg chg="add">
          <ac:chgData name="Fatima Badri" userId="b88edad8-fee9-4ab3-9711-6dfcec100f00" providerId="ADAL" clId="{F9DBE5AA-E40D-453E-AED1-29112D7AF97F}" dt="2020-11-23T15:54:37.606" v="863"/>
          <ac:spMkLst>
            <pc:docMk/>
            <pc:sldMk cId="339594572" sldId="879"/>
            <ac:spMk id="23" creationId="{EE6F32DD-94A1-47C0-B7E3-CA2CE7358FA8}"/>
          </ac:spMkLst>
        </pc:spChg>
        <pc:spChg chg="mod">
          <ac:chgData name="Fatima Badri" userId="b88edad8-fee9-4ab3-9711-6dfcec100f00" providerId="ADAL" clId="{F9DBE5AA-E40D-453E-AED1-29112D7AF97F}" dt="2020-11-23T15:50:07.627" v="722" actId="1036"/>
          <ac:spMkLst>
            <pc:docMk/>
            <pc:sldMk cId="339594572" sldId="879"/>
            <ac:spMk id="29" creationId="{EA50C0F3-9EA9-8A4D-9B45-C1E5CBF539CF}"/>
          </ac:spMkLst>
        </pc:spChg>
        <pc:spChg chg="del">
          <ac:chgData name="Fatima Badri" userId="b88edad8-fee9-4ab3-9711-6dfcec100f00" providerId="ADAL" clId="{F9DBE5AA-E40D-453E-AED1-29112D7AF97F}" dt="2020-11-23T15:49:51.781" v="707" actId="478"/>
          <ac:spMkLst>
            <pc:docMk/>
            <pc:sldMk cId="339594572" sldId="879"/>
            <ac:spMk id="30" creationId="{5B467F14-88A1-8449-81AA-A4EDA6EFE5F4}"/>
          </ac:spMkLst>
        </pc:spChg>
        <pc:spChg chg="mod">
          <ac:chgData name="Fatima Badri" userId="b88edad8-fee9-4ab3-9711-6dfcec100f00" providerId="ADAL" clId="{F9DBE5AA-E40D-453E-AED1-29112D7AF97F}" dt="2020-11-19T10:18:32.264" v="60" actId="1076"/>
          <ac:spMkLst>
            <pc:docMk/>
            <pc:sldMk cId="339594572" sldId="879"/>
            <ac:spMk id="59" creationId="{00000000-0000-0000-0000-000000000000}"/>
          </ac:spMkLst>
        </pc:spChg>
        <pc:spChg chg="mod">
          <ac:chgData name="Fatima Badri" userId="b88edad8-fee9-4ab3-9711-6dfcec100f00" providerId="ADAL" clId="{F9DBE5AA-E40D-453E-AED1-29112D7AF97F}" dt="2020-11-19T10:18:25.856" v="59" actId="1076"/>
          <ac:spMkLst>
            <pc:docMk/>
            <pc:sldMk cId="339594572" sldId="879"/>
            <ac:spMk id="67" creationId="{00000000-0000-0000-0000-000000000000}"/>
          </ac:spMkLst>
        </pc:spChg>
        <pc:spChg chg="mod">
          <ac:chgData name="Fatima Badri" userId="b88edad8-fee9-4ab3-9711-6dfcec100f00" providerId="ADAL" clId="{F9DBE5AA-E40D-453E-AED1-29112D7AF97F}" dt="2020-11-19T10:18:48.156" v="76" actId="14100"/>
          <ac:spMkLst>
            <pc:docMk/>
            <pc:sldMk cId="339594572" sldId="879"/>
            <ac:spMk id="74" creationId="{00000000-0000-0000-0000-000000000000}"/>
          </ac:spMkLst>
        </pc:spChg>
        <pc:picChg chg="del mod">
          <ac:chgData name="Fatima Badri" userId="b88edad8-fee9-4ab3-9711-6dfcec100f00" providerId="ADAL" clId="{F9DBE5AA-E40D-453E-AED1-29112D7AF97F}" dt="2020-11-19T10:17:03.460" v="50" actId="478"/>
          <ac:picMkLst>
            <pc:docMk/>
            <pc:sldMk cId="339594572" sldId="879"/>
            <ac:picMk id="3" creationId="{6EE4F8AB-D194-4412-9FFB-90D17A5FE151}"/>
          </ac:picMkLst>
        </pc:picChg>
        <pc:picChg chg="mod ord">
          <ac:chgData name="Fatima Badri" userId="b88edad8-fee9-4ab3-9711-6dfcec100f00" providerId="ADAL" clId="{F9DBE5AA-E40D-453E-AED1-29112D7AF97F}" dt="2020-11-19T10:18:40.480" v="62" actId="1076"/>
          <ac:picMkLst>
            <pc:docMk/>
            <pc:sldMk cId="339594572" sldId="879"/>
            <ac:picMk id="4" creationId="{87F443F2-A24D-4CE6-A257-6EAD96237957}"/>
          </ac:picMkLst>
        </pc:picChg>
        <pc:picChg chg="del">
          <ac:chgData name="Fatima Badri" userId="b88edad8-fee9-4ab3-9711-6dfcec100f00" providerId="ADAL" clId="{F9DBE5AA-E40D-453E-AED1-29112D7AF97F}" dt="2020-11-19T10:18:16.367" v="56" actId="478"/>
          <ac:picMkLst>
            <pc:docMk/>
            <pc:sldMk cId="339594572" sldId="879"/>
            <ac:picMk id="28" creationId="{00000000-0000-0000-0000-000000000000}"/>
          </ac:picMkLst>
        </pc:picChg>
        <pc:cxnChg chg="mod">
          <ac:chgData name="Fatima Badri" userId="b88edad8-fee9-4ab3-9711-6dfcec100f00" providerId="ADAL" clId="{F9DBE5AA-E40D-453E-AED1-29112D7AF97F}" dt="2020-11-19T10:18:32.264" v="60" actId="1076"/>
          <ac:cxnSpMkLst>
            <pc:docMk/>
            <pc:sldMk cId="339594572" sldId="879"/>
            <ac:cxnSpMk id="60" creationId="{00000000-0000-0000-0000-000000000000}"/>
          </ac:cxnSpMkLst>
        </pc:cxnChg>
        <pc:cxnChg chg="mod">
          <ac:chgData name="Fatima Badri" userId="b88edad8-fee9-4ab3-9711-6dfcec100f00" providerId="ADAL" clId="{F9DBE5AA-E40D-453E-AED1-29112D7AF97F}" dt="2020-11-19T10:18:48.156" v="76" actId="14100"/>
          <ac:cxnSpMkLst>
            <pc:docMk/>
            <pc:sldMk cId="339594572" sldId="879"/>
            <ac:cxnSpMk id="65" creationId="{00000000-0000-0000-0000-000000000000}"/>
          </ac:cxnSpMkLst>
        </pc:cxnChg>
      </pc:sldChg>
      <pc:sldChg chg="addSp delSp modSp">
        <pc:chgData name="Fatima Badri" userId="b88edad8-fee9-4ab3-9711-6dfcec100f00" providerId="ADAL" clId="{F9DBE5AA-E40D-453E-AED1-29112D7AF97F}" dt="2020-11-23T15:54:39.521" v="864"/>
        <pc:sldMkLst>
          <pc:docMk/>
          <pc:sldMk cId="3337234660" sldId="880"/>
        </pc:sldMkLst>
        <pc:spChg chg="add mod">
          <ac:chgData name="Fatima Badri" userId="b88edad8-fee9-4ab3-9711-6dfcec100f00" providerId="ADAL" clId="{F9DBE5AA-E40D-453E-AED1-29112D7AF97F}" dt="2020-11-23T15:51:21.259" v="745" actId="207"/>
          <ac:spMkLst>
            <pc:docMk/>
            <pc:sldMk cId="3337234660" sldId="880"/>
            <ac:spMk id="16" creationId="{1556BA24-8823-41C3-A4ED-8A339EBD82BE}"/>
          </ac:spMkLst>
        </pc:spChg>
        <pc:spChg chg="add">
          <ac:chgData name="Fatima Badri" userId="b88edad8-fee9-4ab3-9711-6dfcec100f00" providerId="ADAL" clId="{F9DBE5AA-E40D-453E-AED1-29112D7AF97F}" dt="2020-11-23T15:54:39.521" v="864"/>
          <ac:spMkLst>
            <pc:docMk/>
            <pc:sldMk cId="3337234660" sldId="880"/>
            <ac:spMk id="17" creationId="{C9B95E41-BD18-454B-9DCF-13A1A5B2C225}"/>
          </ac:spMkLst>
        </pc:spChg>
        <pc:spChg chg="mod">
          <ac:chgData name="Fatima Badri" userId="b88edad8-fee9-4ab3-9711-6dfcec100f00" providerId="ADAL" clId="{F9DBE5AA-E40D-453E-AED1-29112D7AF97F}" dt="2020-11-23T15:51:14.112" v="742" actId="1036"/>
          <ac:spMkLst>
            <pc:docMk/>
            <pc:sldMk cId="3337234660" sldId="880"/>
            <ac:spMk id="33" creationId="{2F8C836A-8F00-554E-97E2-AB63274C5202}"/>
          </ac:spMkLst>
        </pc:spChg>
        <pc:spChg chg="del">
          <ac:chgData name="Fatima Badri" userId="b88edad8-fee9-4ab3-9711-6dfcec100f00" providerId="ADAL" clId="{F9DBE5AA-E40D-453E-AED1-29112D7AF97F}" dt="2020-11-23T15:51:08.655" v="726" actId="478"/>
          <ac:spMkLst>
            <pc:docMk/>
            <pc:sldMk cId="3337234660" sldId="880"/>
            <ac:spMk id="34" creationId="{9DA45727-9B6C-2947-9061-5DBE0732B925}"/>
          </ac:spMkLst>
        </pc:spChg>
      </pc:sldChg>
      <pc:sldChg chg="addSp delSp modSp">
        <pc:chgData name="Fatima Badri" userId="b88edad8-fee9-4ab3-9711-6dfcec100f00" providerId="ADAL" clId="{F9DBE5AA-E40D-453E-AED1-29112D7AF97F}" dt="2020-11-23T15:54:41.165" v="865"/>
        <pc:sldMkLst>
          <pc:docMk/>
          <pc:sldMk cId="1233695594" sldId="881"/>
        </pc:sldMkLst>
        <pc:spChg chg="add mod">
          <ac:chgData name="Fatima Badri" userId="b88edad8-fee9-4ab3-9711-6dfcec100f00" providerId="ADAL" clId="{F9DBE5AA-E40D-453E-AED1-29112D7AF97F}" dt="2020-11-23T15:51:52.576" v="769" actId="115"/>
          <ac:spMkLst>
            <pc:docMk/>
            <pc:sldMk cId="1233695594" sldId="881"/>
            <ac:spMk id="20" creationId="{1799B3FF-AAC5-4FE7-8FED-946C21AD5FF9}"/>
          </ac:spMkLst>
        </pc:spChg>
        <pc:spChg chg="add">
          <ac:chgData name="Fatima Badri" userId="b88edad8-fee9-4ab3-9711-6dfcec100f00" providerId="ADAL" clId="{F9DBE5AA-E40D-453E-AED1-29112D7AF97F}" dt="2020-11-23T15:54:41.165" v="865"/>
          <ac:spMkLst>
            <pc:docMk/>
            <pc:sldMk cId="1233695594" sldId="881"/>
            <ac:spMk id="21" creationId="{0AB1F547-79EE-4191-AF30-9864A17381F3}"/>
          </ac:spMkLst>
        </pc:spChg>
        <pc:spChg chg="mod">
          <ac:chgData name="Fatima Badri" userId="b88edad8-fee9-4ab3-9711-6dfcec100f00" providerId="ADAL" clId="{F9DBE5AA-E40D-453E-AED1-29112D7AF97F}" dt="2020-11-23T15:51:38.266" v="760" actId="1035"/>
          <ac:spMkLst>
            <pc:docMk/>
            <pc:sldMk cId="1233695594" sldId="881"/>
            <ac:spMk id="28" creationId="{FF9E2EC5-495D-FE40-924F-045F7C0F7E41}"/>
          </ac:spMkLst>
        </pc:spChg>
        <pc:spChg chg="del">
          <ac:chgData name="Fatima Badri" userId="b88edad8-fee9-4ab3-9711-6dfcec100f00" providerId="ADAL" clId="{F9DBE5AA-E40D-453E-AED1-29112D7AF97F}" dt="2020-11-23T15:51:26.915" v="746" actId="478"/>
          <ac:spMkLst>
            <pc:docMk/>
            <pc:sldMk cId="1233695594" sldId="881"/>
            <ac:spMk id="30" creationId="{5A29C830-4E7D-1D43-B2C5-B78292D91EC7}"/>
          </ac:spMkLst>
        </pc:spChg>
      </pc:sldChg>
      <pc:sldChg chg="addSp delSp modSp">
        <pc:chgData name="Fatima Badri" userId="b88edad8-fee9-4ab3-9711-6dfcec100f00" providerId="ADAL" clId="{F9DBE5AA-E40D-453E-AED1-29112D7AF97F}" dt="2020-11-23T15:54:27.637" v="858"/>
        <pc:sldMkLst>
          <pc:docMk/>
          <pc:sldMk cId="3803520975" sldId="969"/>
        </pc:sldMkLst>
        <pc:spChg chg="add mod">
          <ac:chgData name="Fatima Badri" userId="b88edad8-fee9-4ab3-9711-6dfcec100f00" providerId="ADAL" clId="{F9DBE5AA-E40D-453E-AED1-29112D7AF97F}" dt="2020-11-23T15:48:20.118" v="625" actId="207"/>
          <ac:spMkLst>
            <pc:docMk/>
            <pc:sldMk cId="3803520975" sldId="969"/>
            <ac:spMk id="25" creationId="{866F75C0-EBC4-4653-AD65-A611D60AC028}"/>
          </ac:spMkLst>
        </pc:spChg>
        <pc:spChg chg="add">
          <ac:chgData name="Fatima Badri" userId="b88edad8-fee9-4ab3-9711-6dfcec100f00" providerId="ADAL" clId="{F9DBE5AA-E40D-453E-AED1-29112D7AF97F}" dt="2020-11-23T15:54:27.637" v="858"/>
          <ac:spMkLst>
            <pc:docMk/>
            <pc:sldMk cId="3803520975" sldId="969"/>
            <ac:spMk id="26" creationId="{6528C038-D107-4C48-92A9-63FF17F47262}"/>
          </ac:spMkLst>
        </pc:spChg>
        <pc:spChg chg="mod">
          <ac:chgData name="Fatima Badri" userId="b88edad8-fee9-4ab3-9711-6dfcec100f00" providerId="ADAL" clId="{F9DBE5AA-E40D-453E-AED1-29112D7AF97F}" dt="2020-11-23T15:48:24.226" v="639" actId="1036"/>
          <ac:spMkLst>
            <pc:docMk/>
            <pc:sldMk cId="3803520975" sldId="969"/>
            <ac:spMk id="31" creationId="{628435D4-B16F-F946-9C43-6B8C8EEC1637}"/>
          </ac:spMkLst>
        </pc:spChg>
        <pc:spChg chg="del mod">
          <ac:chgData name="Fatima Badri" userId="b88edad8-fee9-4ab3-9711-6dfcec100f00" providerId="ADAL" clId="{F9DBE5AA-E40D-453E-AED1-29112D7AF97F}" dt="2020-11-23T15:48:10.706" v="621" actId="478"/>
          <ac:spMkLst>
            <pc:docMk/>
            <pc:sldMk cId="3803520975" sldId="969"/>
            <ac:spMk id="32" creationId="{924CE188-1020-BA47-A879-E14726DC4BAC}"/>
          </ac:spMkLst>
        </pc:spChg>
        <pc:spChg chg="mod">
          <ac:chgData name="Fatima Badri" userId="b88edad8-fee9-4ab3-9711-6dfcec100f00" providerId="ADAL" clId="{F9DBE5AA-E40D-453E-AED1-29112D7AF97F}" dt="2020-11-19T09:36:55.703" v="33" actId="1076"/>
          <ac:spMkLst>
            <pc:docMk/>
            <pc:sldMk cId="3803520975" sldId="969"/>
            <ac:spMk id="44" creationId="{00000000-0000-0000-0000-000000000000}"/>
          </ac:spMkLst>
        </pc:spChg>
        <pc:spChg chg="mod">
          <ac:chgData name="Fatima Badri" userId="b88edad8-fee9-4ab3-9711-6dfcec100f00" providerId="ADAL" clId="{F9DBE5AA-E40D-453E-AED1-29112D7AF97F}" dt="2020-11-19T09:36:52.851" v="32" actId="1076"/>
          <ac:spMkLst>
            <pc:docMk/>
            <pc:sldMk cId="3803520975" sldId="969"/>
            <ac:spMk id="45" creationId="{00000000-0000-0000-0000-000000000000}"/>
          </ac:spMkLst>
        </pc:spChg>
        <pc:spChg chg="mod">
          <ac:chgData name="Fatima Badri" userId="b88edad8-fee9-4ab3-9711-6dfcec100f00" providerId="ADAL" clId="{F9DBE5AA-E40D-453E-AED1-29112D7AF97F}" dt="2020-11-19T09:37:17.681" v="35" actId="14100"/>
          <ac:spMkLst>
            <pc:docMk/>
            <pc:sldMk cId="3803520975" sldId="969"/>
            <ac:spMk id="67" creationId="{00000000-0000-0000-0000-000000000000}"/>
          </ac:spMkLst>
        </pc:spChg>
        <pc:picChg chg="add mod ord">
          <ac:chgData name="Fatima Badri" userId="b88edad8-fee9-4ab3-9711-6dfcec100f00" providerId="ADAL" clId="{F9DBE5AA-E40D-453E-AED1-29112D7AF97F}" dt="2020-11-19T09:36:48.420" v="31" actId="1076"/>
          <ac:picMkLst>
            <pc:docMk/>
            <pc:sldMk cId="3803520975" sldId="969"/>
            <ac:picMk id="24" creationId="{C6C2912A-670E-4C45-9327-3A81DF1D0514}"/>
          </ac:picMkLst>
        </pc:picChg>
        <pc:picChg chg="add del mod">
          <ac:chgData name="Fatima Badri" userId="b88edad8-fee9-4ab3-9711-6dfcec100f00" providerId="ADAL" clId="{F9DBE5AA-E40D-453E-AED1-29112D7AF97F}" dt="2020-11-19T09:37:25.999" v="41" actId="478"/>
          <ac:picMkLst>
            <pc:docMk/>
            <pc:sldMk cId="3803520975" sldId="969"/>
            <ac:picMk id="27" creationId="{8B99B656-8F90-41F7-B75C-14CB127F7917}"/>
          </ac:picMkLst>
        </pc:picChg>
        <pc:picChg chg="del">
          <ac:chgData name="Fatima Badri" userId="b88edad8-fee9-4ab3-9711-6dfcec100f00" providerId="ADAL" clId="{F9DBE5AA-E40D-453E-AED1-29112D7AF97F}" dt="2020-11-19T09:36:30.630" v="23" actId="478"/>
          <ac:picMkLst>
            <pc:docMk/>
            <pc:sldMk cId="3803520975" sldId="969"/>
            <ac:picMk id="35" creationId="{00000000-0000-0000-0000-000000000000}"/>
          </ac:picMkLst>
        </pc:picChg>
        <pc:cxnChg chg="mod">
          <ac:chgData name="Fatima Badri" userId="b88edad8-fee9-4ab3-9711-6dfcec100f00" providerId="ADAL" clId="{F9DBE5AA-E40D-453E-AED1-29112D7AF97F}" dt="2020-11-19T09:36:52.851" v="32" actId="1076"/>
          <ac:cxnSpMkLst>
            <pc:docMk/>
            <pc:sldMk cId="3803520975" sldId="969"/>
            <ac:cxnSpMk id="46" creationId="{00000000-0000-0000-0000-000000000000}"/>
          </ac:cxnSpMkLst>
        </pc:cxnChg>
      </pc:sldChg>
      <pc:sldChg chg="addSp delSp modSp">
        <pc:chgData name="Fatima Badri" userId="b88edad8-fee9-4ab3-9711-6dfcec100f00" providerId="ADAL" clId="{F9DBE5AA-E40D-453E-AED1-29112D7AF97F}" dt="2020-11-23T15:54:30.350" v="859"/>
        <pc:sldMkLst>
          <pc:docMk/>
          <pc:sldMk cId="1755679582" sldId="970"/>
        </pc:sldMkLst>
        <pc:spChg chg="add mod">
          <ac:chgData name="Fatima Badri" userId="b88edad8-fee9-4ab3-9711-6dfcec100f00" providerId="ADAL" clId="{F9DBE5AA-E40D-453E-AED1-29112D7AF97F}" dt="2020-11-23T15:48:41.940" v="654" actId="207"/>
          <ac:spMkLst>
            <pc:docMk/>
            <pc:sldMk cId="1755679582" sldId="970"/>
            <ac:spMk id="8" creationId="{56CE08C8-7D84-4B8C-B1E7-5E128245A427}"/>
          </ac:spMkLst>
        </pc:spChg>
        <pc:spChg chg="add">
          <ac:chgData name="Fatima Badri" userId="b88edad8-fee9-4ab3-9711-6dfcec100f00" providerId="ADAL" clId="{F9DBE5AA-E40D-453E-AED1-29112D7AF97F}" dt="2020-11-23T15:54:30.350" v="859"/>
          <ac:spMkLst>
            <pc:docMk/>
            <pc:sldMk cId="1755679582" sldId="970"/>
            <ac:spMk id="9" creationId="{CD8228C3-D7B0-4EDA-B846-E687D84D9E91}"/>
          </ac:spMkLst>
        </pc:spChg>
        <pc:spChg chg="mod">
          <ac:chgData name="Fatima Badri" userId="b88edad8-fee9-4ab3-9711-6dfcec100f00" providerId="ADAL" clId="{F9DBE5AA-E40D-453E-AED1-29112D7AF97F}" dt="2020-11-23T15:48:35.623" v="651" actId="1036"/>
          <ac:spMkLst>
            <pc:docMk/>
            <pc:sldMk cId="1755679582" sldId="970"/>
            <ac:spMk id="17" creationId="{7262A2EB-BC4D-BA46-8D32-9E7711D63FFE}"/>
          </ac:spMkLst>
        </pc:spChg>
        <pc:spChg chg="del">
          <ac:chgData name="Fatima Badri" userId="b88edad8-fee9-4ab3-9711-6dfcec100f00" providerId="ADAL" clId="{F9DBE5AA-E40D-453E-AED1-29112D7AF97F}" dt="2020-11-23T15:48:29.236" v="640" actId="478"/>
          <ac:spMkLst>
            <pc:docMk/>
            <pc:sldMk cId="1755679582" sldId="970"/>
            <ac:spMk id="20" creationId="{02EA234E-8C15-194F-A473-D47A004ECDA2}"/>
          </ac:spMkLst>
        </pc:spChg>
      </pc:sldChg>
      <pc:sldChg chg="addSp delSp modSp">
        <pc:chgData name="Fatima Badri" userId="b88edad8-fee9-4ab3-9711-6dfcec100f00" providerId="ADAL" clId="{F9DBE5AA-E40D-453E-AED1-29112D7AF97F}" dt="2020-11-23T15:54:43.097" v="866"/>
        <pc:sldMkLst>
          <pc:docMk/>
          <pc:sldMk cId="3192026425" sldId="987"/>
        </pc:sldMkLst>
        <pc:spChg chg="add mod">
          <ac:chgData name="Fatima Badri" userId="b88edad8-fee9-4ab3-9711-6dfcec100f00" providerId="ADAL" clId="{F9DBE5AA-E40D-453E-AED1-29112D7AF97F}" dt="2020-11-23T15:52:12.700" v="774" actId="207"/>
          <ac:spMkLst>
            <pc:docMk/>
            <pc:sldMk cId="3192026425" sldId="987"/>
            <ac:spMk id="15" creationId="{82372EA2-18A1-42B1-AD7F-F9D38220BCEC}"/>
          </ac:spMkLst>
        </pc:spChg>
        <pc:spChg chg="add">
          <ac:chgData name="Fatima Badri" userId="b88edad8-fee9-4ab3-9711-6dfcec100f00" providerId="ADAL" clId="{F9DBE5AA-E40D-453E-AED1-29112D7AF97F}" dt="2020-11-23T15:54:43.097" v="866"/>
          <ac:spMkLst>
            <pc:docMk/>
            <pc:sldMk cId="3192026425" sldId="987"/>
            <ac:spMk id="16" creationId="{52D0A6EF-B943-49D7-BA6D-96699B0A11BF}"/>
          </ac:spMkLst>
        </pc:spChg>
        <pc:spChg chg="del">
          <ac:chgData name="Fatima Badri" userId="b88edad8-fee9-4ab3-9711-6dfcec100f00" providerId="ADAL" clId="{F9DBE5AA-E40D-453E-AED1-29112D7AF97F}" dt="2020-11-23T15:51:56.898" v="770" actId="478"/>
          <ac:spMkLst>
            <pc:docMk/>
            <pc:sldMk cId="3192026425" sldId="987"/>
            <ac:spMk id="23" creationId="{CF7F6491-75A8-7D42-B21E-ED0CD09CE63F}"/>
          </ac:spMkLst>
        </pc:spChg>
        <pc:spChg chg="mod">
          <ac:chgData name="Fatima Badri" userId="b88edad8-fee9-4ab3-9711-6dfcec100f00" providerId="ADAL" clId="{F9DBE5AA-E40D-453E-AED1-29112D7AF97F}" dt="2020-11-23T15:52:15.826" v="784" actId="1036"/>
          <ac:spMkLst>
            <pc:docMk/>
            <pc:sldMk cId="3192026425" sldId="987"/>
            <ac:spMk id="24" creationId="{1B6CD35D-B52A-8F4C-9B7A-042D81542FBF}"/>
          </ac:spMkLst>
        </pc:spChg>
      </pc:sldChg>
      <pc:sldChg chg="addSp delSp modSp">
        <pc:chgData name="Fatima Badri" userId="b88edad8-fee9-4ab3-9711-6dfcec100f00" providerId="ADAL" clId="{F9DBE5AA-E40D-453E-AED1-29112D7AF97F}" dt="2020-11-23T15:54:45.330" v="867"/>
        <pc:sldMkLst>
          <pc:docMk/>
          <pc:sldMk cId="2712936040" sldId="988"/>
        </pc:sldMkLst>
        <pc:spChg chg="add mod">
          <ac:chgData name="Fatima Badri" userId="b88edad8-fee9-4ab3-9711-6dfcec100f00" providerId="ADAL" clId="{F9DBE5AA-E40D-453E-AED1-29112D7AF97F}" dt="2020-11-23T15:52:26.314" v="789" actId="207"/>
          <ac:spMkLst>
            <pc:docMk/>
            <pc:sldMk cId="2712936040" sldId="988"/>
            <ac:spMk id="15" creationId="{132AA4F7-EA95-4E4A-AC2B-618E51CF2CF8}"/>
          </ac:spMkLst>
        </pc:spChg>
        <pc:spChg chg="add">
          <ac:chgData name="Fatima Badri" userId="b88edad8-fee9-4ab3-9711-6dfcec100f00" providerId="ADAL" clId="{F9DBE5AA-E40D-453E-AED1-29112D7AF97F}" dt="2020-11-23T15:54:45.330" v="867"/>
          <ac:spMkLst>
            <pc:docMk/>
            <pc:sldMk cId="2712936040" sldId="988"/>
            <ac:spMk id="16" creationId="{31D06E13-909A-4AC8-8AF1-F06CB9C17B8B}"/>
          </ac:spMkLst>
        </pc:spChg>
        <pc:spChg chg="mod">
          <ac:chgData name="Fatima Badri" userId="b88edad8-fee9-4ab3-9711-6dfcec100f00" providerId="ADAL" clId="{F9DBE5AA-E40D-453E-AED1-29112D7AF97F}" dt="2020-11-23T15:52:37.128" v="804" actId="1036"/>
          <ac:spMkLst>
            <pc:docMk/>
            <pc:sldMk cId="2712936040" sldId="988"/>
            <ac:spMk id="22" creationId="{C1849B97-3BCE-0E4E-BCC3-7D189E128408}"/>
          </ac:spMkLst>
        </pc:spChg>
        <pc:spChg chg="del">
          <ac:chgData name="Fatima Badri" userId="b88edad8-fee9-4ab3-9711-6dfcec100f00" providerId="ADAL" clId="{F9DBE5AA-E40D-453E-AED1-29112D7AF97F}" dt="2020-11-23T15:52:20.841" v="785" actId="478"/>
          <ac:spMkLst>
            <pc:docMk/>
            <pc:sldMk cId="2712936040" sldId="988"/>
            <ac:spMk id="23" creationId="{964C8C39-7876-0549-A599-0EBD8C8931BC}"/>
          </ac:spMkLst>
        </pc:spChg>
      </pc:sldChg>
      <pc:sldChg chg="addSp delSp modSp">
        <pc:chgData name="Fatima Badri" userId="b88edad8-fee9-4ab3-9711-6dfcec100f00" providerId="ADAL" clId="{F9DBE5AA-E40D-453E-AED1-29112D7AF97F}" dt="2020-11-23T15:54:47.126" v="868"/>
        <pc:sldMkLst>
          <pc:docMk/>
          <pc:sldMk cId="2316482379" sldId="989"/>
        </pc:sldMkLst>
        <pc:spChg chg="add mod">
          <ac:chgData name="Fatima Badri" userId="b88edad8-fee9-4ab3-9711-6dfcec100f00" providerId="ADAL" clId="{F9DBE5AA-E40D-453E-AED1-29112D7AF97F}" dt="2020-11-23T15:53:00.988" v="820" actId="207"/>
          <ac:spMkLst>
            <pc:docMk/>
            <pc:sldMk cId="2316482379" sldId="989"/>
            <ac:spMk id="14" creationId="{EE9B32C2-33DC-4EBB-B084-19832AF71BB5}"/>
          </ac:spMkLst>
        </pc:spChg>
        <pc:spChg chg="add">
          <ac:chgData name="Fatima Badri" userId="b88edad8-fee9-4ab3-9711-6dfcec100f00" providerId="ADAL" clId="{F9DBE5AA-E40D-453E-AED1-29112D7AF97F}" dt="2020-11-23T15:54:47.126" v="868"/>
          <ac:spMkLst>
            <pc:docMk/>
            <pc:sldMk cId="2316482379" sldId="989"/>
            <ac:spMk id="15" creationId="{9C7D5F9F-C5D0-4FB9-B085-C0F56554B727}"/>
          </ac:spMkLst>
        </pc:spChg>
        <pc:spChg chg="del">
          <ac:chgData name="Fatima Badri" userId="b88edad8-fee9-4ab3-9711-6dfcec100f00" providerId="ADAL" clId="{F9DBE5AA-E40D-453E-AED1-29112D7AF97F}" dt="2020-11-23T15:52:45.939" v="805" actId="478"/>
          <ac:spMkLst>
            <pc:docMk/>
            <pc:sldMk cId="2316482379" sldId="989"/>
            <ac:spMk id="21" creationId="{CEA78802-78C3-6942-83B5-1B6975EA9130}"/>
          </ac:spMkLst>
        </pc:spChg>
        <pc:spChg chg="mod">
          <ac:chgData name="Fatima Badri" userId="b88edad8-fee9-4ab3-9711-6dfcec100f00" providerId="ADAL" clId="{F9DBE5AA-E40D-453E-AED1-29112D7AF97F}" dt="2020-11-23T15:52:54.522" v="817" actId="1036"/>
          <ac:spMkLst>
            <pc:docMk/>
            <pc:sldMk cId="2316482379" sldId="989"/>
            <ac:spMk id="22" creationId="{1878F1CB-8656-6747-B1A7-24F369915CFB}"/>
          </ac:spMkLst>
        </pc:spChg>
        <pc:spChg chg="mod">
          <ac:chgData name="Fatima Badri" userId="b88edad8-fee9-4ab3-9711-6dfcec100f00" providerId="ADAL" clId="{F9DBE5AA-E40D-453E-AED1-29112D7AF97F}" dt="2020-11-19T10:21:02.578" v="105" actId="1035"/>
          <ac:spMkLst>
            <pc:docMk/>
            <pc:sldMk cId="2316482379" sldId="989"/>
            <ac:spMk id="42" creationId="{00000000-0000-0000-0000-000000000000}"/>
          </ac:spMkLst>
        </pc:spChg>
        <pc:spChg chg="mod">
          <ac:chgData name="Fatima Badri" userId="b88edad8-fee9-4ab3-9711-6dfcec100f00" providerId="ADAL" clId="{F9DBE5AA-E40D-453E-AED1-29112D7AF97F}" dt="2020-11-19T10:21:28.624" v="125" actId="1036"/>
          <ac:spMkLst>
            <pc:docMk/>
            <pc:sldMk cId="2316482379" sldId="989"/>
            <ac:spMk id="45" creationId="{5916C778-8DC4-4687-9FB4-6CBF4EB92568}"/>
          </ac:spMkLst>
        </pc:spChg>
        <pc:spChg chg="mod">
          <ac:chgData name="Fatima Badri" userId="b88edad8-fee9-4ab3-9711-6dfcec100f00" providerId="ADAL" clId="{F9DBE5AA-E40D-453E-AED1-29112D7AF97F}" dt="2020-11-19T10:21:23.742" v="118" actId="1035"/>
          <ac:spMkLst>
            <pc:docMk/>
            <pc:sldMk cId="2316482379" sldId="989"/>
            <ac:spMk id="49" creationId="{00000000-0000-0000-0000-000000000000}"/>
          </ac:spMkLst>
        </pc:spChg>
        <pc:spChg chg="mod">
          <ac:chgData name="Fatima Badri" userId="b88edad8-fee9-4ab3-9711-6dfcec100f00" providerId="ADAL" clId="{F9DBE5AA-E40D-453E-AED1-29112D7AF97F}" dt="2020-11-19T10:56:40.158" v="205" actId="14100"/>
          <ac:spMkLst>
            <pc:docMk/>
            <pc:sldMk cId="2316482379" sldId="989"/>
            <ac:spMk id="50" creationId="{00000000-0000-0000-0000-000000000000}"/>
          </ac:spMkLst>
        </pc:spChg>
        <pc:picChg chg="mod ord">
          <ac:chgData name="Fatima Badri" userId="b88edad8-fee9-4ab3-9711-6dfcec100f00" providerId="ADAL" clId="{F9DBE5AA-E40D-453E-AED1-29112D7AF97F}" dt="2020-11-19T10:56:21.822" v="199" actId="1076"/>
          <ac:picMkLst>
            <pc:docMk/>
            <pc:sldMk cId="2316482379" sldId="989"/>
            <ac:picMk id="2" creationId="{798F6AB2-965B-4E6F-98D9-21E496D0E148}"/>
          </ac:picMkLst>
        </pc:picChg>
        <pc:picChg chg="mod ord">
          <ac:chgData name="Fatima Badri" userId="b88edad8-fee9-4ab3-9711-6dfcec100f00" providerId="ADAL" clId="{F9DBE5AA-E40D-453E-AED1-29112D7AF97F}" dt="2020-11-19T10:56:29.144" v="202" actId="1076"/>
          <ac:picMkLst>
            <pc:docMk/>
            <pc:sldMk cId="2316482379" sldId="989"/>
            <ac:picMk id="3" creationId="{117DCB0B-456C-45B5-BB01-90C0FE2B72E5}"/>
          </ac:picMkLst>
        </pc:picChg>
        <pc:picChg chg="del">
          <ac:chgData name="Fatima Badri" userId="b88edad8-fee9-4ab3-9711-6dfcec100f00" providerId="ADAL" clId="{F9DBE5AA-E40D-453E-AED1-29112D7AF97F}" dt="2020-11-19T10:20:43.962" v="80" actId="478"/>
          <ac:picMkLst>
            <pc:docMk/>
            <pc:sldMk cId="2316482379" sldId="989"/>
            <ac:picMk id="26" creationId="{00000000-0000-0000-0000-000000000000}"/>
          </ac:picMkLst>
        </pc:picChg>
        <pc:picChg chg="del mod">
          <ac:chgData name="Fatima Badri" userId="b88edad8-fee9-4ab3-9711-6dfcec100f00" providerId="ADAL" clId="{F9DBE5AA-E40D-453E-AED1-29112D7AF97F}" dt="2020-11-19T10:56:25.952" v="201" actId="478"/>
          <ac:picMkLst>
            <pc:docMk/>
            <pc:sldMk cId="2316482379" sldId="989"/>
            <ac:picMk id="28" creationId="{00000000-0000-0000-0000-000000000000}"/>
          </ac:picMkLst>
        </pc:picChg>
        <pc:cxnChg chg="mod">
          <ac:chgData name="Fatima Badri" userId="b88edad8-fee9-4ab3-9711-6dfcec100f00" providerId="ADAL" clId="{F9DBE5AA-E40D-453E-AED1-29112D7AF97F}" dt="2020-11-19T10:56:40.158" v="205" actId="14100"/>
          <ac:cxnSpMkLst>
            <pc:docMk/>
            <pc:sldMk cId="2316482379" sldId="989"/>
            <ac:cxnSpMk id="51" creationId="{00000000-0000-0000-0000-000000000000}"/>
          </ac:cxnSpMkLst>
        </pc:cxnChg>
      </pc:sldChg>
      <pc:sldChg chg="addSp delSp modSp">
        <pc:chgData name="Fatima Badri" userId="b88edad8-fee9-4ab3-9711-6dfcec100f00" providerId="ADAL" clId="{F9DBE5AA-E40D-453E-AED1-29112D7AF97F}" dt="2020-11-24T12:45:03.981" v="876" actId="14100"/>
        <pc:sldMkLst>
          <pc:docMk/>
          <pc:sldMk cId="629158235" sldId="1007"/>
        </pc:sldMkLst>
        <pc:spChg chg="del">
          <ac:chgData name="Fatima Badri" userId="b88edad8-fee9-4ab3-9711-6dfcec100f00" providerId="ADAL" clId="{F9DBE5AA-E40D-453E-AED1-29112D7AF97F}" dt="2020-11-23T15:42:02.150" v="373" actId="478"/>
          <ac:spMkLst>
            <pc:docMk/>
            <pc:sldMk cId="629158235" sldId="1007"/>
            <ac:spMk id="24" creationId="{00000000-0000-0000-0000-000000000000}"/>
          </ac:spMkLst>
        </pc:spChg>
        <pc:spChg chg="add mod">
          <ac:chgData name="Fatima Badri" userId="b88edad8-fee9-4ab3-9711-6dfcec100f00" providerId="ADAL" clId="{F9DBE5AA-E40D-453E-AED1-29112D7AF97F}" dt="2020-11-24T12:44:57.354" v="875" actId="1038"/>
          <ac:spMkLst>
            <pc:docMk/>
            <pc:sldMk cId="629158235" sldId="1007"/>
            <ac:spMk id="25" creationId="{9C082DC8-DE2B-4CF7-B644-C83026AE02D6}"/>
          </ac:spMkLst>
        </pc:spChg>
        <pc:spChg chg="add">
          <ac:chgData name="Fatima Badri" userId="b88edad8-fee9-4ab3-9711-6dfcec100f00" providerId="ADAL" clId="{F9DBE5AA-E40D-453E-AED1-29112D7AF97F}" dt="2020-11-23T15:54:00.061" v="844"/>
          <ac:spMkLst>
            <pc:docMk/>
            <pc:sldMk cId="629158235" sldId="1007"/>
            <ac:spMk id="26" creationId="{CECC8F19-A47D-4019-B7BE-F68713EA0438}"/>
          </ac:spMkLst>
        </pc:spChg>
        <pc:spChg chg="mod">
          <ac:chgData name="Fatima Badri" userId="b88edad8-fee9-4ab3-9711-6dfcec100f00" providerId="ADAL" clId="{F9DBE5AA-E40D-453E-AED1-29112D7AF97F}" dt="2020-11-24T12:45:03.981" v="876" actId="14100"/>
          <ac:spMkLst>
            <pc:docMk/>
            <pc:sldMk cId="629158235" sldId="1007"/>
            <ac:spMk id="53" creationId="{00000000-0000-0000-0000-000000000000}"/>
          </ac:spMkLst>
        </pc:spChg>
      </pc:sldChg>
      <pc:sldChg chg="addSp delSp modSp">
        <pc:chgData name="Fatima Badri" userId="b88edad8-fee9-4ab3-9711-6dfcec100f00" providerId="ADAL" clId="{F9DBE5AA-E40D-453E-AED1-29112D7AF97F}" dt="2020-11-23T15:54:16.139" v="852"/>
        <pc:sldMkLst>
          <pc:docMk/>
          <pc:sldMk cId="1272395915" sldId="1008"/>
        </pc:sldMkLst>
        <pc:spChg chg="add del">
          <ac:chgData name="Fatima Badri" userId="b88edad8-fee9-4ab3-9711-6dfcec100f00" providerId="ADAL" clId="{F9DBE5AA-E40D-453E-AED1-29112D7AF97F}" dt="2020-11-23T15:45:49.618" v="508"/>
          <ac:spMkLst>
            <pc:docMk/>
            <pc:sldMk cId="1272395915" sldId="1008"/>
            <ac:spMk id="31" creationId="{A4344281-4996-4236-AFDA-71D7E3D96872}"/>
          </ac:spMkLst>
        </pc:spChg>
        <pc:spChg chg="add mod">
          <ac:chgData name="Fatima Badri" userId="b88edad8-fee9-4ab3-9711-6dfcec100f00" providerId="ADAL" clId="{F9DBE5AA-E40D-453E-AED1-29112D7AF97F}" dt="2020-11-23T15:46:01.856" v="514" actId="113"/>
          <ac:spMkLst>
            <pc:docMk/>
            <pc:sldMk cId="1272395915" sldId="1008"/>
            <ac:spMk id="32" creationId="{33048F1B-1169-428F-BF8F-20F1D046A9C9}"/>
          </ac:spMkLst>
        </pc:spChg>
        <pc:spChg chg="add">
          <ac:chgData name="Fatima Badri" userId="b88edad8-fee9-4ab3-9711-6dfcec100f00" providerId="ADAL" clId="{F9DBE5AA-E40D-453E-AED1-29112D7AF97F}" dt="2020-11-23T15:54:16.139" v="852"/>
          <ac:spMkLst>
            <pc:docMk/>
            <pc:sldMk cId="1272395915" sldId="1008"/>
            <ac:spMk id="33" creationId="{937B2B04-1268-455D-89F8-B485232D1400}"/>
          </ac:spMkLst>
        </pc:spChg>
        <pc:spChg chg="add del mod">
          <ac:chgData name="Fatima Badri" userId="b88edad8-fee9-4ab3-9711-6dfcec100f00" providerId="ADAL" clId="{F9DBE5AA-E40D-453E-AED1-29112D7AF97F}" dt="2020-11-23T15:46:06.579" v="525" actId="1036"/>
          <ac:spMkLst>
            <pc:docMk/>
            <pc:sldMk cId="1272395915" sldId="1008"/>
            <ac:spMk id="37" creationId="{DBBCA6DC-DAB7-364D-92F2-FBFA31AF92B0}"/>
          </ac:spMkLst>
        </pc:spChg>
        <pc:spChg chg="add del">
          <ac:chgData name="Fatima Badri" userId="b88edad8-fee9-4ab3-9711-6dfcec100f00" providerId="ADAL" clId="{F9DBE5AA-E40D-453E-AED1-29112D7AF97F}" dt="2020-11-23T15:45:53.173" v="510" actId="478"/>
          <ac:spMkLst>
            <pc:docMk/>
            <pc:sldMk cId="1272395915" sldId="1008"/>
            <ac:spMk id="39" creationId="{50D0B04D-21D1-834E-A68F-6B3196A18E6A}"/>
          </ac:spMkLst>
        </pc:spChg>
        <pc:spChg chg="mod">
          <ac:chgData name="Fatima Badri" userId="b88edad8-fee9-4ab3-9711-6dfcec100f00" providerId="ADAL" clId="{F9DBE5AA-E40D-453E-AED1-29112D7AF97F}" dt="2020-11-19T11:13:16.047" v="323" actId="1035"/>
          <ac:spMkLst>
            <pc:docMk/>
            <pc:sldMk cId="1272395915" sldId="1008"/>
            <ac:spMk id="53" creationId="{00000000-0000-0000-0000-000000000000}"/>
          </ac:spMkLst>
        </pc:spChg>
      </pc:sldChg>
      <pc:sldChg chg="addSp delSp modSp">
        <pc:chgData name="Fatima Badri" userId="b88edad8-fee9-4ab3-9711-6dfcec100f00" providerId="ADAL" clId="{F9DBE5AA-E40D-453E-AED1-29112D7AF97F}" dt="2020-11-23T15:54:34.247" v="861"/>
        <pc:sldMkLst>
          <pc:docMk/>
          <pc:sldMk cId="3008119654" sldId="1009"/>
        </pc:sldMkLst>
        <pc:spChg chg="add mod">
          <ac:chgData name="Fatima Badri" userId="b88edad8-fee9-4ab3-9711-6dfcec100f00" providerId="ADAL" clId="{F9DBE5AA-E40D-453E-AED1-29112D7AF97F}" dt="2020-11-23T15:49:24.595" v="689" actId="207"/>
          <ac:spMkLst>
            <pc:docMk/>
            <pc:sldMk cId="3008119654" sldId="1009"/>
            <ac:spMk id="18" creationId="{92BB6EE6-41A4-406B-B150-5EE7EB655F28}"/>
          </ac:spMkLst>
        </pc:spChg>
        <pc:spChg chg="add">
          <ac:chgData name="Fatima Badri" userId="b88edad8-fee9-4ab3-9711-6dfcec100f00" providerId="ADAL" clId="{F9DBE5AA-E40D-453E-AED1-29112D7AF97F}" dt="2020-11-23T15:54:34.247" v="861"/>
          <ac:spMkLst>
            <pc:docMk/>
            <pc:sldMk cId="3008119654" sldId="1009"/>
            <ac:spMk id="19" creationId="{60EA67E5-DDEA-43A0-9DA6-DB1931B2166D}"/>
          </ac:spMkLst>
        </pc:spChg>
        <pc:spChg chg="mod">
          <ac:chgData name="Fatima Badri" userId="b88edad8-fee9-4ab3-9711-6dfcec100f00" providerId="ADAL" clId="{F9DBE5AA-E40D-453E-AED1-29112D7AF97F}" dt="2020-11-23T15:49:15.881" v="686" actId="1036"/>
          <ac:spMkLst>
            <pc:docMk/>
            <pc:sldMk cId="3008119654" sldId="1009"/>
            <ac:spMk id="25" creationId="{F6FBFB6D-C2EA-724B-B4C7-4A1A9975D3B2}"/>
          </ac:spMkLst>
        </pc:spChg>
        <pc:spChg chg="del">
          <ac:chgData name="Fatima Badri" userId="b88edad8-fee9-4ab3-9711-6dfcec100f00" providerId="ADAL" clId="{F9DBE5AA-E40D-453E-AED1-29112D7AF97F}" dt="2020-11-23T15:49:10.117" v="673" actId="478"/>
          <ac:spMkLst>
            <pc:docMk/>
            <pc:sldMk cId="3008119654" sldId="1009"/>
            <ac:spMk id="26" creationId="{26901B3F-84CE-7F44-8432-E31E0E147294}"/>
          </ac:spMkLst>
        </pc:spChg>
      </pc:sldChg>
      <pc:sldChg chg="delSp modSp">
        <pc:chgData name="Fatima Badri" userId="b88edad8-fee9-4ab3-9711-6dfcec100f00" providerId="ADAL" clId="{F9DBE5AA-E40D-453E-AED1-29112D7AF97F}" dt="2020-11-23T15:37:18.949" v="367" actId="14100"/>
        <pc:sldMkLst>
          <pc:docMk/>
          <pc:sldMk cId="1891372789" sldId="1036"/>
        </pc:sldMkLst>
        <pc:spChg chg="mod">
          <ac:chgData name="Fatima Badri" userId="b88edad8-fee9-4ab3-9711-6dfcec100f00" providerId="ADAL" clId="{F9DBE5AA-E40D-453E-AED1-29112D7AF97F}" dt="2020-11-23T15:33:05.334" v="325"/>
          <ac:spMkLst>
            <pc:docMk/>
            <pc:sldMk cId="1891372789" sldId="1036"/>
            <ac:spMk id="12" creationId="{00000000-0000-0000-0000-000000000000}"/>
          </ac:spMkLst>
        </pc:spChg>
        <pc:spChg chg="mod topLvl">
          <ac:chgData name="Fatima Badri" userId="b88edad8-fee9-4ab3-9711-6dfcec100f00" providerId="ADAL" clId="{F9DBE5AA-E40D-453E-AED1-29112D7AF97F}" dt="2020-11-23T15:36:46.224" v="362" actId="165"/>
          <ac:spMkLst>
            <pc:docMk/>
            <pc:sldMk cId="1891372789" sldId="1036"/>
            <ac:spMk id="29" creationId="{00000000-0000-0000-0000-000000000000}"/>
          </ac:spMkLst>
        </pc:spChg>
        <pc:spChg chg="mod topLvl">
          <ac:chgData name="Fatima Badri" userId="b88edad8-fee9-4ab3-9711-6dfcec100f00" providerId="ADAL" clId="{F9DBE5AA-E40D-453E-AED1-29112D7AF97F}" dt="2020-11-23T15:37:18.949" v="367" actId="14100"/>
          <ac:spMkLst>
            <pc:docMk/>
            <pc:sldMk cId="1891372789" sldId="1036"/>
            <ac:spMk id="30" creationId="{00000000-0000-0000-0000-000000000000}"/>
          </ac:spMkLst>
        </pc:spChg>
        <pc:spChg chg="mod">
          <ac:chgData name="Fatima Badri" userId="b88edad8-fee9-4ab3-9711-6dfcec100f00" providerId="ADAL" clId="{F9DBE5AA-E40D-453E-AED1-29112D7AF97F}" dt="2020-11-23T15:35:11.970" v="361"/>
          <ac:spMkLst>
            <pc:docMk/>
            <pc:sldMk cId="1891372789" sldId="1036"/>
            <ac:spMk id="12291" creationId="{00000000-0000-0000-0000-000000000000}"/>
          </ac:spMkLst>
        </pc:spChg>
        <pc:grpChg chg="del">
          <ac:chgData name="Fatima Badri" userId="b88edad8-fee9-4ab3-9711-6dfcec100f00" providerId="ADAL" clId="{F9DBE5AA-E40D-453E-AED1-29112D7AF97F}" dt="2020-11-23T15:36:46.224" v="362" actId="165"/>
          <ac:grpSpMkLst>
            <pc:docMk/>
            <pc:sldMk cId="1891372789" sldId="1036"/>
            <ac:grpSpMk id="4" creationId="{00000000-0000-0000-0000-000000000000}"/>
          </ac:grpSpMkLst>
        </pc:grpChg>
        <pc:cxnChg chg="mod topLvl">
          <ac:chgData name="Fatima Badri" userId="b88edad8-fee9-4ab3-9711-6dfcec100f00" providerId="ADAL" clId="{F9DBE5AA-E40D-453E-AED1-29112D7AF97F}" dt="2020-11-23T15:36:46.224" v="362" actId="165"/>
          <ac:cxnSpMkLst>
            <pc:docMk/>
            <pc:sldMk cId="1891372789" sldId="1036"/>
            <ac:cxnSpMk id="3" creationId="{00000000-0000-0000-0000-000000000000}"/>
          </ac:cxnSpMkLst>
        </pc:cxnChg>
      </pc:sldChg>
      <pc:sldChg chg="addSp delSp modSp">
        <pc:chgData name="Fatima Badri" userId="b88edad8-fee9-4ab3-9711-6dfcec100f00" providerId="ADAL" clId="{F9DBE5AA-E40D-453E-AED1-29112D7AF97F}" dt="2020-11-23T15:54:02.106" v="845"/>
        <pc:sldMkLst>
          <pc:docMk/>
          <pc:sldMk cId="3435586342" sldId="1038"/>
        </pc:sldMkLst>
        <pc:spChg chg="del">
          <ac:chgData name="Fatima Badri" userId="b88edad8-fee9-4ab3-9711-6dfcec100f00" providerId="ADAL" clId="{F9DBE5AA-E40D-453E-AED1-29112D7AF97F}" dt="2020-11-23T15:42:41.216" v="387" actId="478"/>
          <ac:spMkLst>
            <pc:docMk/>
            <pc:sldMk cId="3435586342" sldId="1038"/>
            <ac:spMk id="14" creationId="{618C8789-E620-564F-B316-D7D7F76B458B}"/>
          </ac:spMkLst>
        </pc:spChg>
        <pc:spChg chg="add mod">
          <ac:chgData name="Fatima Badri" userId="b88edad8-fee9-4ab3-9711-6dfcec100f00" providerId="ADAL" clId="{F9DBE5AA-E40D-453E-AED1-29112D7AF97F}" dt="2020-11-23T15:42:57.675" v="393" actId="207"/>
          <ac:spMkLst>
            <pc:docMk/>
            <pc:sldMk cId="3435586342" sldId="1038"/>
            <ac:spMk id="15" creationId="{5B9CABEF-7F06-483C-B5A1-7E9D78274824}"/>
          </ac:spMkLst>
        </pc:spChg>
        <pc:spChg chg="add">
          <ac:chgData name="Fatima Badri" userId="b88edad8-fee9-4ab3-9711-6dfcec100f00" providerId="ADAL" clId="{F9DBE5AA-E40D-453E-AED1-29112D7AF97F}" dt="2020-11-23T15:54:02.106" v="845"/>
          <ac:spMkLst>
            <pc:docMk/>
            <pc:sldMk cId="3435586342" sldId="1038"/>
            <ac:spMk id="16" creationId="{98A1E50A-5F97-4C82-91AB-D9BD932592BE}"/>
          </ac:spMkLst>
        </pc:spChg>
        <pc:spChg chg="mod">
          <ac:chgData name="Fatima Badri" userId="b88edad8-fee9-4ab3-9711-6dfcec100f00" providerId="ADAL" clId="{F9DBE5AA-E40D-453E-AED1-29112D7AF97F}" dt="2020-11-23T15:42:49.493" v="390" actId="1035"/>
          <ac:spMkLst>
            <pc:docMk/>
            <pc:sldMk cId="3435586342" sldId="1038"/>
            <ac:spMk id="53" creationId="{00000000-0000-0000-0000-000000000000}"/>
          </ac:spMkLst>
        </pc:spChg>
      </pc:sldChg>
      <pc:sldChg chg="addSp delSp modSp">
        <pc:chgData name="Fatima Badri" userId="b88edad8-fee9-4ab3-9711-6dfcec100f00" providerId="ADAL" clId="{F9DBE5AA-E40D-453E-AED1-29112D7AF97F}" dt="2020-11-23T15:54:04.017" v="846"/>
        <pc:sldMkLst>
          <pc:docMk/>
          <pc:sldMk cId="2447076658" sldId="1039"/>
        </pc:sldMkLst>
        <pc:spChg chg="mod">
          <ac:chgData name="Fatima Badri" userId="b88edad8-fee9-4ab3-9711-6dfcec100f00" providerId="ADAL" clId="{F9DBE5AA-E40D-453E-AED1-29112D7AF97F}" dt="2020-11-23T15:43:13.976" v="401" actId="1036"/>
          <ac:spMkLst>
            <pc:docMk/>
            <pc:sldMk cId="2447076658" sldId="1039"/>
            <ac:spMk id="14" creationId="{00000000-0000-0000-0000-000000000000}"/>
          </ac:spMkLst>
        </pc:spChg>
        <pc:spChg chg="add mod">
          <ac:chgData name="Fatima Badri" userId="b88edad8-fee9-4ab3-9711-6dfcec100f00" providerId="ADAL" clId="{F9DBE5AA-E40D-453E-AED1-29112D7AF97F}" dt="2020-11-23T15:43:22.980" v="404" actId="207"/>
          <ac:spMkLst>
            <pc:docMk/>
            <pc:sldMk cId="2447076658" sldId="1039"/>
            <ac:spMk id="15" creationId="{31C34AFC-F550-42E3-B2CB-CF92400A1746}"/>
          </ac:spMkLst>
        </pc:spChg>
        <pc:spChg chg="del">
          <ac:chgData name="Fatima Badri" userId="b88edad8-fee9-4ab3-9711-6dfcec100f00" providerId="ADAL" clId="{F9DBE5AA-E40D-453E-AED1-29112D7AF97F}" dt="2020-11-23T15:43:03.338" v="394" actId="478"/>
          <ac:spMkLst>
            <pc:docMk/>
            <pc:sldMk cId="2447076658" sldId="1039"/>
            <ac:spMk id="16" creationId="{D538A062-62B0-E245-86CA-6D1E26DAD1AC}"/>
          </ac:spMkLst>
        </pc:spChg>
        <pc:spChg chg="add">
          <ac:chgData name="Fatima Badri" userId="b88edad8-fee9-4ab3-9711-6dfcec100f00" providerId="ADAL" clId="{F9DBE5AA-E40D-453E-AED1-29112D7AF97F}" dt="2020-11-23T15:54:04.017" v="846"/>
          <ac:spMkLst>
            <pc:docMk/>
            <pc:sldMk cId="2447076658" sldId="1039"/>
            <ac:spMk id="18" creationId="{27D85E5F-D861-4B59-950D-CB0C4A753DB2}"/>
          </ac:spMkLst>
        </pc:spChg>
      </pc:sldChg>
      <pc:sldChg chg="addSp delSp modSp">
        <pc:chgData name="Fatima Badri" userId="b88edad8-fee9-4ab3-9711-6dfcec100f00" providerId="ADAL" clId="{F9DBE5AA-E40D-453E-AED1-29112D7AF97F}" dt="2020-11-23T15:54:05.804" v="847"/>
        <pc:sldMkLst>
          <pc:docMk/>
          <pc:sldMk cId="4201361195" sldId="1077"/>
        </pc:sldMkLst>
        <pc:spChg chg="mod">
          <ac:chgData name="Fatima Badri" userId="b88edad8-fee9-4ab3-9711-6dfcec100f00" providerId="ADAL" clId="{F9DBE5AA-E40D-453E-AED1-29112D7AF97F}" dt="2020-11-23T15:43:34.371" v="407" actId="1076"/>
          <ac:spMkLst>
            <pc:docMk/>
            <pc:sldMk cId="4201361195" sldId="1077"/>
            <ac:spMk id="22" creationId="{3677D0D3-955B-6142-BEBB-E97B3D813696}"/>
          </ac:spMkLst>
        </pc:spChg>
        <pc:spChg chg="add mod">
          <ac:chgData name="Fatima Badri" userId="b88edad8-fee9-4ab3-9711-6dfcec100f00" providerId="ADAL" clId="{F9DBE5AA-E40D-453E-AED1-29112D7AF97F}" dt="2020-11-23T15:43:49.151" v="415" actId="113"/>
          <ac:spMkLst>
            <pc:docMk/>
            <pc:sldMk cId="4201361195" sldId="1077"/>
            <ac:spMk id="23" creationId="{6FF857A3-B524-4EAA-8AA3-B057D7C6FBF7}"/>
          </ac:spMkLst>
        </pc:spChg>
        <pc:spChg chg="del">
          <ac:chgData name="Fatima Badri" userId="b88edad8-fee9-4ab3-9711-6dfcec100f00" providerId="ADAL" clId="{F9DBE5AA-E40D-453E-AED1-29112D7AF97F}" dt="2020-11-23T15:43:26.723" v="405" actId="478"/>
          <ac:spMkLst>
            <pc:docMk/>
            <pc:sldMk cId="4201361195" sldId="1077"/>
            <ac:spMk id="24" creationId="{76836BEC-8DCE-3945-96AC-691A8F17A67B}"/>
          </ac:spMkLst>
        </pc:spChg>
        <pc:spChg chg="add">
          <ac:chgData name="Fatima Badri" userId="b88edad8-fee9-4ab3-9711-6dfcec100f00" providerId="ADAL" clId="{F9DBE5AA-E40D-453E-AED1-29112D7AF97F}" dt="2020-11-23T15:54:05.804" v="847"/>
          <ac:spMkLst>
            <pc:docMk/>
            <pc:sldMk cId="4201361195" sldId="1077"/>
            <ac:spMk id="25" creationId="{C1B87122-4983-4034-9C7B-4CEA206CC316}"/>
          </ac:spMkLst>
        </pc:spChg>
      </pc:sldChg>
      <pc:sldChg chg="addSp delSp modSp">
        <pc:chgData name="Fatima Badri" userId="b88edad8-fee9-4ab3-9711-6dfcec100f00" providerId="ADAL" clId="{F9DBE5AA-E40D-453E-AED1-29112D7AF97F}" dt="2020-11-23T15:54:48.972" v="869"/>
        <pc:sldMkLst>
          <pc:docMk/>
          <pc:sldMk cId="2123212811" sldId="1078"/>
        </pc:sldMkLst>
        <pc:spChg chg="mod">
          <ac:chgData name="Fatima Badri" userId="b88edad8-fee9-4ab3-9711-6dfcec100f00" providerId="ADAL" clId="{F9DBE5AA-E40D-453E-AED1-29112D7AF97F}" dt="2020-11-19T11:00:32.853" v="254" actId="1038"/>
          <ac:spMkLst>
            <pc:docMk/>
            <pc:sldMk cId="2123212811" sldId="1078"/>
            <ac:spMk id="4" creationId="{6B91657D-4A4E-4F98-B462-6F832BCA0895}"/>
          </ac:spMkLst>
        </pc:spChg>
        <pc:spChg chg="mod">
          <ac:chgData name="Fatima Badri" userId="b88edad8-fee9-4ab3-9711-6dfcec100f00" providerId="ADAL" clId="{F9DBE5AA-E40D-453E-AED1-29112D7AF97F}" dt="2020-11-19T10:59:26.014" v="228" actId="1076"/>
          <ac:spMkLst>
            <pc:docMk/>
            <pc:sldMk cId="2123212811" sldId="1078"/>
            <ac:spMk id="5" creationId="{1DC1944A-8D9A-479E-92D0-C48AC74D759D}"/>
          </ac:spMkLst>
        </pc:spChg>
        <pc:spChg chg="mod">
          <ac:chgData name="Fatima Badri" userId="b88edad8-fee9-4ab3-9711-6dfcec100f00" providerId="ADAL" clId="{F9DBE5AA-E40D-453E-AED1-29112D7AF97F}" dt="2020-11-19T10:59:22.640" v="227" actId="1076"/>
          <ac:spMkLst>
            <pc:docMk/>
            <pc:sldMk cId="2123212811" sldId="1078"/>
            <ac:spMk id="6" creationId="{A8DD4C3C-7404-43CC-B67A-A0756971C043}"/>
          </ac:spMkLst>
        </pc:spChg>
        <pc:spChg chg="mod">
          <ac:chgData name="Fatima Badri" userId="b88edad8-fee9-4ab3-9711-6dfcec100f00" providerId="ADAL" clId="{F9DBE5AA-E40D-453E-AED1-29112D7AF97F}" dt="2020-11-19T11:00:32.853" v="254" actId="1038"/>
          <ac:spMkLst>
            <pc:docMk/>
            <pc:sldMk cId="2123212811" sldId="1078"/>
            <ac:spMk id="13" creationId="{ABE95133-F521-4395-940A-CF4481CACC44}"/>
          </ac:spMkLst>
        </pc:spChg>
        <pc:spChg chg="add mod">
          <ac:chgData name="Fatima Badri" userId="b88edad8-fee9-4ab3-9711-6dfcec100f00" providerId="ADAL" clId="{F9DBE5AA-E40D-453E-AED1-29112D7AF97F}" dt="2020-11-23T15:53:20.661" v="843" actId="207"/>
          <ac:spMkLst>
            <pc:docMk/>
            <pc:sldMk cId="2123212811" sldId="1078"/>
            <ac:spMk id="16" creationId="{3929FC0B-D1EF-414C-8339-02546B9F3EA6}"/>
          </ac:spMkLst>
        </pc:spChg>
        <pc:spChg chg="add">
          <ac:chgData name="Fatima Badri" userId="b88edad8-fee9-4ab3-9711-6dfcec100f00" providerId="ADAL" clId="{F9DBE5AA-E40D-453E-AED1-29112D7AF97F}" dt="2020-11-23T15:54:48.972" v="869"/>
          <ac:spMkLst>
            <pc:docMk/>
            <pc:sldMk cId="2123212811" sldId="1078"/>
            <ac:spMk id="17" creationId="{8CD7C54D-F3FE-45AB-BED8-04FBB17798C5}"/>
          </ac:spMkLst>
        </pc:spChg>
        <pc:spChg chg="mod">
          <ac:chgData name="Fatima Badri" userId="b88edad8-fee9-4ab3-9711-6dfcec100f00" providerId="ADAL" clId="{F9DBE5AA-E40D-453E-AED1-29112D7AF97F}" dt="2020-11-19T10:59:29.841" v="229" actId="1076"/>
          <ac:spMkLst>
            <pc:docMk/>
            <pc:sldMk cId="2123212811" sldId="1078"/>
            <ac:spMk id="20" creationId="{9BA3EF35-BA16-48D9-A73F-8EDD59933E78}"/>
          </ac:spMkLst>
        </pc:spChg>
        <pc:spChg chg="del">
          <ac:chgData name="Fatima Badri" userId="b88edad8-fee9-4ab3-9711-6dfcec100f00" providerId="ADAL" clId="{F9DBE5AA-E40D-453E-AED1-29112D7AF97F}" dt="2020-11-23T15:53:05.778" v="821" actId="478"/>
          <ac:spMkLst>
            <pc:docMk/>
            <pc:sldMk cId="2123212811" sldId="1078"/>
            <ac:spMk id="21" creationId="{CEA78802-78C3-6942-83B5-1B6975EA9130}"/>
          </ac:spMkLst>
        </pc:spChg>
        <pc:spChg chg="mod">
          <ac:chgData name="Fatima Badri" userId="b88edad8-fee9-4ab3-9711-6dfcec100f00" providerId="ADAL" clId="{F9DBE5AA-E40D-453E-AED1-29112D7AF97F}" dt="2020-11-23T15:53:13.251" v="840" actId="1035"/>
          <ac:spMkLst>
            <pc:docMk/>
            <pc:sldMk cId="2123212811" sldId="1078"/>
            <ac:spMk id="22" creationId="{1878F1CB-8656-6747-B1A7-24F369915CFB}"/>
          </ac:spMkLst>
        </pc:spChg>
        <pc:spChg chg="mod">
          <ac:chgData name="Fatima Badri" userId="b88edad8-fee9-4ab3-9711-6dfcec100f00" providerId="ADAL" clId="{F9DBE5AA-E40D-453E-AED1-29112D7AF97F}" dt="2020-11-19T11:00:32.853" v="254" actId="1038"/>
          <ac:spMkLst>
            <pc:docMk/>
            <pc:sldMk cId="2123212811" sldId="1078"/>
            <ac:spMk id="36" creationId="{DDEEECFC-4F47-4FE4-BA0B-9ACA68EEFF57}"/>
          </ac:spMkLst>
        </pc:spChg>
        <pc:picChg chg="mod ord">
          <ac:chgData name="Fatima Badri" userId="b88edad8-fee9-4ab3-9711-6dfcec100f00" providerId="ADAL" clId="{F9DBE5AA-E40D-453E-AED1-29112D7AF97F}" dt="2020-11-19T11:00:29.214" v="250" actId="14100"/>
          <ac:picMkLst>
            <pc:docMk/>
            <pc:sldMk cId="2123212811" sldId="1078"/>
            <ac:picMk id="3" creationId="{85089256-7FFC-4C57-937C-995DDC60B027}"/>
          </ac:picMkLst>
        </pc:picChg>
        <pc:picChg chg="mod">
          <ac:chgData name="Fatima Badri" userId="b88edad8-fee9-4ab3-9711-6dfcec100f00" providerId="ADAL" clId="{F9DBE5AA-E40D-453E-AED1-29112D7AF97F}" dt="2020-11-19T10:59:58.943" v="235" actId="1582"/>
          <ac:picMkLst>
            <pc:docMk/>
            <pc:sldMk cId="2123212811" sldId="1078"/>
            <ac:picMk id="1026" creationId="{EC4978BE-E581-4256-9DFC-D6C0E2605287}"/>
          </ac:picMkLst>
        </pc:picChg>
        <pc:picChg chg="del mod">
          <ac:chgData name="Fatima Badri" userId="b88edad8-fee9-4ab3-9711-6dfcec100f00" providerId="ADAL" clId="{F9DBE5AA-E40D-453E-AED1-29112D7AF97F}" dt="2020-11-19T10:58:48.765" v="221" actId="478"/>
          <ac:picMkLst>
            <pc:docMk/>
            <pc:sldMk cId="2123212811" sldId="1078"/>
            <ac:picMk id="1027" creationId="{57224FDE-287C-4867-96B3-71134C9A7F2D}"/>
          </ac:picMkLst>
        </pc:picChg>
        <pc:cxnChg chg="add mod">
          <ac:chgData name="Fatima Badri" userId="b88edad8-fee9-4ab3-9711-6dfcec100f00" providerId="ADAL" clId="{F9DBE5AA-E40D-453E-AED1-29112D7AF97F}" dt="2020-11-19T11:00:29.214" v="250" actId="14100"/>
          <ac:cxnSpMkLst>
            <pc:docMk/>
            <pc:sldMk cId="2123212811" sldId="1078"/>
            <ac:cxnSpMk id="8" creationId="{C04ED04A-3DEB-4DD1-B8BD-16984123704A}"/>
          </ac:cxnSpMkLst>
        </pc:cxnChg>
      </pc:sldChg>
      <pc:sldChg chg="addSp delSp modSp add">
        <pc:chgData name="Fatima Badri" userId="b88edad8-fee9-4ab3-9711-6dfcec100f00" providerId="ADAL" clId="{F9DBE5AA-E40D-453E-AED1-29112D7AF97F}" dt="2020-11-23T15:41:58.076" v="372" actId="1076"/>
        <pc:sldMkLst>
          <pc:docMk/>
          <pc:sldMk cId="572111588" sldId="1080"/>
        </pc:sldMkLst>
        <pc:spChg chg="del">
          <ac:chgData name="Fatima Badri" userId="b88edad8-fee9-4ab3-9711-6dfcec100f00" providerId="ADAL" clId="{F9DBE5AA-E40D-453E-AED1-29112D7AF97F}" dt="2020-11-23T15:34:05.449" v="330" actId="478"/>
          <ac:spMkLst>
            <pc:docMk/>
            <pc:sldMk cId="572111588" sldId="1080"/>
            <ac:spMk id="10" creationId="{2B3D997C-25D4-F549-A4A2-E6C0B5291A4D}"/>
          </ac:spMkLst>
        </pc:spChg>
        <pc:spChg chg="del">
          <ac:chgData name="Fatima Badri" userId="b88edad8-fee9-4ab3-9711-6dfcec100f00" providerId="ADAL" clId="{F9DBE5AA-E40D-453E-AED1-29112D7AF97F}" dt="2020-11-23T15:33:59.842" v="327" actId="478"/>
          <ac:spMkLst>
            <pc:docMk/>
            <pc:sldMk cId="572111588" sldId="1080"/>
            <ac:spMk id="11" creationId="{2FEFD56A-1C39-A64C-80C8-CACE3CF3E108}"/>
          </ac:spMkLst>
        </pc:spChg>
        <pc:spChg chg="add del">
          <ac:chgData name="Fatima Badri" userId="b88edad8-fee9-4ab3-9711-6dfcec100f00" providerId="ADAL" clId="{F9DBE5AA-E40D-453E-AED1-29112D7AF97F}" dt="2020-11-23T15:34:02.976" v="329"/>
          <ac:spMkLst>
            <pc:docMk/>
            <pc:sldMk cId="572111588" sldId="1080"/>
            <ac:spMk id="13" creationId="{CAB8A97A-B1A4-4CD2-AED7-8FAB9F725AA5}"/>
          </ac:spMkLst>
        </pc:spChg>
        <pc:spChg chg="add del">
          <ac:chgData name="Fatima Badri" userId="b88edad8-fee9-4ab3-9711-6dfcec100f00" providerId="ADAL" clId="{F9DBE5AA-E40D-453E-AED1-29112D7AF97F}" dt="2020-11-23T15:34:02.976" v="329"/>
          <ac:spMkLst>
            <pc:docMk/>
            <pc:sldMk cId="572111588" sldId="1080"/>
            <ac:spMk id="14" creationId="{68CC3DBC-9999-444F-ADE7-1EF62C689EF9}"/>
          </ac:spMkLst>
        </pc:spChg>
        <pc:spChg chg="add mod">
          <ac:chgData name="Fatima Badri" userId="b88edad8-fee9-4ab3-9711-6dfcec100f00" providerId="ADAL" clId="{F9DBE5AA-E40D-453E-AED1-29112D7AF97F}" dt="2020-11-23T15:41:58.076" v="372" actId="1076"/>
          <ac:spMkLst>
            <pc:docMk/>
            <pc:sldMk cId="572111588" sldId="1080"/>
            <ac:spMk id="15" creationId="{88DBDA1D-B68A-4529-8E19-50C92D7524C0}"/>
          </ac:spMkLst>
        </pc:spChg>
        <pc:spChg chg="add mod">
          <ac:chgData name="Fatima Badri" userId="b88edad8-fee9-4ab3-9711-6dfcec100f00" providerId="ADAL" clId="{F9DBE5AA-E40D-453E-AED1-29112D7AF97F}" dt="2020-11-23T15:41:51.919" v="371" actId="113"/>
          <ac:spMkLst>
            <pc:docMk/>
            <pc:sldMk cId="572111588" sldId="1080"/>
            <ac:spMk id="16" creationId="{D661B82C-3592-4F48-A3BB-83BEDEAFD9E9}"/>
          </ac:spMkLst>
        </pc:spChg>
      </pc:sldChg>
      <pc:sldMasterChg chg="modSldLayout">
        <pc:chgData name="Fatima Badri" userId="b88edad8-fee9-4ab3-9711-6dfcec100f00" providerId="ADAL" clId="{F9DBE5AA-E40D-453E-AED1-29112D7AF97F}" dt="2020-11-19T11:05:55.297" v="319" actId="2"/>
        <pc:sldMasterMkLst>
          <pc:docMk/>
          <pc:sldMasterMk cId="0" sldId="2147483648"/>
        </pc:sldMasterMkLst>
        <pc:sldLayoutChg chg="modSp">
          <pc:chgData name="Fatima Badri" userId="b88edad8-fee9-4ab3-9711-6dfcec100f00" providerId="ADAL" clId="{F9DBE5AA-E40D-453E-AED1-29112D7AF97F}" dt="2020-11-19T11:05:55.297" v="319" actId="2"/>
          <pc:sldLayoutMkLst>
            <pc:docMk/>
            <pc:sldMasterMk cId="0" sldId="2147483648"/>
            <pc:sldLayoutMk cId="1655363789" sldId="2147483678"/>
          </pc:sldLayoutMkLst>
          <pc:spChg chg="mod">
            <ac:chgData name="Fatima Badri" userId="b88edad8-fee9-4ab3-9711-6dfcec100f00" providerId="ADAL" clId="{F9DBE5AA-E40D-453E-AED1-29112D7AF97F}" dt="2020-11-19T11:05:55.297" v="319" actId="2"/>
            <ac:spMkLst>
              <pc:docMk/>
              <pc:sldMasterMk cId="0" sldId="2147483648"/>
              <pc:sldLayoutMk cId="1655363789" sldId="2147483678"/>
              <ac:spMk id="21" creationId="{8A5BC152-E064-7748-AF52-83AEC50F24DE}"/>
            </ac:spMkLst>
          </pc:spChg>
        </pc:sldLayoutChg>
        <pc:sldLayoutChg chg="modSp">
          <pc:chgData name="Fatima Badri" userId="b88edad8-fee9-4ab3-9711-6dfcec100f00" providerId="ADAL" clId="{F9DBE5AA-E40D-453E-AED1-29112D7AF97F}" dt="2020-11-19T11:05:53.123" v="317" actId="2"/>
          <pc:sldLayoutMkLst>
            <pc:docMk/>
            <pc:sldMasterMk cId="0" sldId="2147483648"/>
            <pc:sldLayoutMk cId="2543249751" sldId="2147483681"/>
          </pc:sldLayoutMkLst>
          <pc:spChg chg="mod">
            <ac:chgData name="Fatima Badri" userId="b88edad8-fee9-4ab3-9711-6dfcec100f00" providerId="ADAL" clId="{F9DBE5AA-E40D-453E-AED1-29112D7AF97F}" dt="2020-11-19T11:05:53.123" v="317" actId="2"/>
            <ac:spMkLst>
              <pc:docMk/>
              <pc:sldMasterMk cId="0" sldId="2147483648"/>
              <pc:sldLayoutMk cId="2543249751" sldId="2147483681"/>
              <ac:spMk id="15" creationId="{F7826355-B1AA-6940-90EF-971AA39F61C1}"/>
            </ac:spMkLst>
          </pc:spChg>
        </pc:sldLayoutChg>
      </pc:sldMasterChg>
    </pc:docChg>
  </pc:docChgLst>
  <pc:docChgLst>
    <pc:chgData name="Fatima" userId="b88edad8-fee9-4ab3-9711-6dfcec100f00" providerId="ADAL" clId="{F9DBE5AA-E40D-453E-AED1-29112D7AF97F}"/>
    <pc:docChg chg="undo redo custSel modSld">
      <pc:chgData name="Fatima" userId="b88edad8-fee9-4ab3-9711-6dfcec100f00" providerId="ADAL" clId="{F9DBE5AA-E40D-453E-AED1-29112D7AF97F}" dt="2020-11-17T17:34:09.961" v="657" actId="1037"/>
      <pc:docMkLst>
        <pc:docMk/>
      </pc:docMkLst>
      <pc:sldChg chg="addSp delSp modSp">
        <pc:chgData name="Fatima" userId="b88edad8-fee9-4ab3-9711-6dfcec100f00" providerId="ADAL" clId="{F9DBE5AA-E40D-453E-AED1-29112D7AF97F}" dt="2020-11-17T16:45:24.266" v="131" actId="14100"/>
        <pc:sldMkLst>
          <pc:docMk/>
          <pc:sldMk cId="158165621" sldId="863"/>
        </pc:sldMkLst>
        <pc:spChg chg="mod">
          <ac:chgData name="Fatima" userId="b88edad8-fee9-4ab3-9711-6dfcec100f00" providerId="ADAL" clId="{F9DBE5AA-E40D-453E-AED1-29112D7AF97F}" dt="2020-11-17T16:43:51.835" v="123" actId="14100"/>
          <ac:spMkLst>
            <pc:docMk/>
            <pc:sldMk cId="158165621" sldId="863"/>
            <ac:spMk id="17" creationId="{00000000-0000-0000-0000-000000000000}"/>
          </ac:spMkLst>
        </pc:spChg>
        <pc:spChg chg="mod">
          <ac:chgData name="Fatima" userId="b88edad8-fee9-4ab3-9711-6dfcec100f00" providerId="ADAL" clId="{F9DBE5AA-E40D-453E-AED1-29112D7AF97F}" dt="2020-11-17T16:45:24.266" v="131" actId="14100"/>
          <ac:spMkLst>
            <pc:docMk/>
            <pc:sldMk cId="158165621" sldId="863"/>
            <ac:spMk id="20" creationId="{00000000-0000-0000-0000-000000000000}"/>
          </ac:spMkLst>
        </pc:spChg>
        <pc:spChg chg="mod">
          <ac:chgData name="Fatima" userId="b88edad8-fee9-4ab3-9711-6dfcec100f00" providerId="ADAL" clId="{F9DBE5AA-E40D-453E-AED1-29112D7AF97F}" dt="2020-11-17T16:41:20.955" v="102" actId="1076"/>
          <ac:spMkLst>
            <pc:docMk/>
            <pc:sldMk cId="158165621" sldId="863"/>
            <ac:spMk id="32" creationId="{00000000-0000-0000-0000-000000000000}"/>
          </ac:spMkLst>
        </pc:spChg>
        <pc:spChg chg="mod">
          <ac:chgData name="Fatima" userId="b88edad8-fee9-4ab3-9711-6dfcec100f00" providerId="ADAL" clId="{F9DBE5AA-E40D-453E-AED1-29112D7AF97F}" dt="2020-11-17T16:41:16.242" v="101" actId="1035"/>
          <ac:spMkLst>
            <pc:docMk/>
            <pc:sldMk cId="158165621" sldId="863"/>
            <ac:spMk id="49" creationId="{00000000-0000-0000-0000-000000000000}"/>
          </ac:spMkLst>
        </pc:spChg>
        <pc:picChg chg="mod ord">
          <ac:chgData name="Fatima" userId="b88edad8-fee9-4ab3-9711-6dfcec100f00" providerId="ADAL" clId="{F9DBE5AA-E40D-453E-AED1-29112D7AF97F}" dt="2020-11-17T16:45:15.806" v="129" actId="1076"/>
          <ac:picMkLst>
            <pc:docMk/>
            <pc:sldMk cId="158165621" sldId="863"/>
            <ac:picMk id="2" creationId="{37F83B52-D30B-441A-B9F5-210CA9A0B0E2}"/>
          </ac:picMkLst>
        </pc:picChg>
        <pc:picChg chg="del mod ord">
          <ac:chgData name="Fatima" userId="b88edad8-fee9-4ab3-9711-6dfcec100f00" providerId="ADAL" clId="{F9DBE5AA-E40D-453E-AED1-29112D7AF97F}" dt="2020-11-17T16:40:57.193" v="86" actId="478"/>
          <ac:picMkLst>
            <pc:docMk/>
            <pc:sldMk cId="158165621" sldId="863"/>
            <ac:picMk id="2" creationId="{614D1979-5F9B-463B-BB42-94329AC2BB1E}"/>
          </ac:picMkLst>
        </pc:picChg>
        <pc:picChg chg="mod ord">
          <ac:chgData name="Fatima" userId="b88edad8-fee9-4ab3-9711-6dfcec100f00" providerId="ADAL" clId="{F9DBE5AA-E40D-453E-AED1-29112D7AF97F}" dt="2020-11-17T16:43:41.827" v="119" actId="1036"/>
          <ac:picMkLst>
            <pc:docMk/>
            <pc:sldMk cId="158165621" sldId="863"/>
            <ac:picMk id="3" creationId="{54DDB08D-78A6-4F6F-912A-F9BDA3FB0128}"/>
          </ac:picMkLst>
        </pc:picChg>
        <pc:picChg chg="add mod ord">
          <ac:chgData name="Fatima" userId="b88edad8-fee9-4ab3-9711-6dfcec100f00" providerId="ADAL" clId="{F9DBE5AA-E40D-453E-AED1-29112D7AF97F}" dt="2020-11-17T16:41:12.010" v="95" actId="167"/>
          <ac:picMkLst>
            <pc:docMk/>
            <pc:sldMk cId="158165621" sldId="863"/>
            <ac:picMk id="25" creationId="{2422CA2D-BC90-4179-A9C8-2B253E37DCB8}"/>
          </ac:picMkLst>
        </pc:picChg>
        <pc:picChg chg="del">
          <ac:chgData name="Fatima" userId="b88edad8-fee9-4ab3-9711-6dfcec100f00" providerId="ADAL" clId="{F9DBE5AA-E40D-453E-AED1-29112D7AF97F}" dt="2020-11-17T15:36:40.844" v="71" actId="478"/>
          <ac:picMkLst>
            <pc:docMk/>
            <pc:sldMk cId="158165621" sldId="863"/>
            <ac:picMk id="37" creationId="{00000000-0000-0000-0000-000000000000}"/>
          </ac:picMkLst>
        </pc:picChg>
        <pc:picChg chg="mod">
          <ac:chgData name="Fatima" userId="b88edad8-fee9-4ab3-9711-6dfcec100f00" providerId="ADAL" clId="{F9DBE5AA-E40D-453E-AED1-29112D7AF97F}" dt="2020-11-17T15:37:29.434" v="79" actId="1076"/>
          <ac:picMkLst>
            <pc:docMk/>
            <pc:sldMk cId="158165621" sldId="863"/>
            <ac:picMk id="4098" creationId="{00000000-0000-0000-0000-000000000000}"/>
          </ac:picMkLst>
        </pc:picChg>
        <pc:picChg chg="del">
          <ac:chgData name="Fatima" userId="b88edad8-fee9-4ab3-9711-6dfcec100f00" providerId="ADAL" clId="{F9DBE5AA-E40D-453E-AED1-29112D7AF97F}" dt="2020-11-17T16:43:30.893" v="106" actId="478"/>
          <ac:picMkLst>
            <pc:docMk/>
            <pc:sldMk cId="158165621" sldId="863"/>
            <ac:picMk id="10242" creationId="{00000000-0000-0000-0000-000000000000}"/>
          </ac:picMkLst>
        </pc:picChg>
        <pc:picChg chg="del">
          <ac:chgData name="Fatima" userId="b88edad8-fee9-4ab3-9711-6dfcec100f00" providerId="ADAL" clId="{F9DBE5AA-E40D-453E-AED1-29112D7AF97F}" dt="2020-11-17T16:44:56.487" v="124" actId="478"/>
          <ac:picMkLst>
            <pc:docMk/>
            <pc:sldMk cId="158165621" sldId="863"/>
            <ac:picMk id="10243" creationId="{00000000-0000-0000-0000-000000000000}"/>
          </ac:picMkLst>
        </pc:picChg>
        <pc:cxnChg chg="del">
          <ac:chgData name="Fatima" userId="b88edad8-fee9-4ab3-9711-6dfcec100f00" providerId="ADAL" clId="{F9DBE5AA-E40D-453E-AED1-29112D7AF97F}" dt="2020-11-17T15:36:56.740" v="75" actId="478"/>
          <ac:cxnSpMkLst>
            <pc:docMk/>
            <pc:sldMk cId="158165621" sldId="863"/>
            <ac:cxnSpMk id="50" creationId="{00000000-0000-0000-0000-000000000000}"/>
          </ac:cxnSpMkLst>
        </pc:cxnChg>
        <pc:cxnChg chg="mod">
          <ac:chgData name="Fatima" userId="b88edad8-fee9-4ab3-9711-6dfcec100f00" providerId="ADAL" clId="{F9DBE5AA-E40D-453E-AED1-29112D7AF97F}" dt="2020-11-17T16:41:16.242" v="101" actId="1035"/>
          <ac:cxnSpMkLst>
            <pc:docMk/>
            <pc:sldMk cId="158165621" sldId="863"/>
            <ac:cxnSpMk id="51" creationId="{00000000-0000-0000-0000-000000000000}"/>
          </ac:cxnSpMkLst>
        </pc:cxnChg>
      </pc:sldChg>
      <pc:sldChg chg="addSp delSp modSp">
        <pc:chgData name="Fatima" userId="b88edad8-fee9-4ab3-9711-6dfcec100f00" providerId="ADAL" clId="{F9DBE5AA-E40D-453E-AED1-29112D7AF97F}" dt="2020-11-17T17:05:42.437" v="305"/>
        <pc:sldMkLst>
          <pc:docMk/>
          <pc:sldMk cId="286154113" sldId="864"/>
        </pc:sldMkLst>
        <pc:spChg chg="mod">
          <ac:chgData name="Fatima" userId="b88edad8-fee9-4ab3-9711-6dfcec100f00" providerId="ADAL" clId="{F9DBE5AA-E40D-453E-AED1-29112D7AF97F}" dt="2020-11-17T16:53:17.834" v="186" actId="14100"/>
          <ac:spMkLst>
            <pc:docMk/>
            <pc:sldMk cId="286154113" sldId="864"/>
            <ac:spMk id="19" creationId="{00000000-0000-0000-0000-000000000000}"/>
          </ac:spMkLst>
        </pc:spChg>
        <pc:spChg chg="mod">
          <ac:chgData name="Fatima" userId="b88edad8-fee9-4ab3-9711-6dfcec100f00" providerId="ADAL" clId="{F9DBE5AA-E40D-453E-AED1-29112D7AF97F}" dt="2020-11-17T16:53:08.946" v="183" actId="1076"/>
          <ac:spMkLst>
            <pc:docMk/>
            <pc:sldMk cId="286154113" sldId="864"/>
            <ac:spMk id="22" creationId="{00000000-0000-0000-0000-000000000000}"/>
          </ac:spMkLst>
        </pc:spChg>
        <pc:spChg chg="mod">
          <ac:chgData name="Fatima" userId="b88edad8-fee9-4ab3-9711-6dfcec100f00" providerId="ADAL" clId="{F9DBE5AA-E40D-453E-AED1-29112D7AF97F}" dt="2020-11-17T16:54:04.637" v="197" actId="1035"/>
          <ac:spMkLst>
            <pc:docMk/>
            <pc:sldMk cId="286154113" sldId="864"/>
            <ac:spMk id="30" creationId="{D862973D-317F-4FD4-B409-7F73ED4D82B3}"/>
          </ac:spMkLst>
        </pc:spChg>
        <pc:spChg chg="mod">
          <ac:chgData name="Fatima" userId="b88edad8-fee9-4ab3-9711-6dfcec100f00" providerId="ADAL" clId="{F9DBE5AA-E40D-453E-AED1-29112D7AF97F}" dt="2020-11-17T16:53:56.642" v="191" actId="1076"/>
          <ac:spMkLst>
            <pc:docMk/>
            <pc:sldMk cId="286154113" sldId="864"/>
            <ac:spMk id="35" creationId="{00000000-0000-0000-0000-000000000000}"/>
          </ac:spMkLst>
        </pc:spChg>
        <pc:spChg chg="mod">
          <ac:chgData name="Fatima" userId="b88edad8-fee9-4ab3-9711-6dfcec100f00" providerId="ADAL" clId="{F9DBE5AA-E40D-453E-AED1-29112D7AF97F}" dt="2020-11-17T16:53:47.153" v="190" actId="1076"/>
          <ac:spMkLst>
            <pc:docMk/>
            <pc:sldMk cId="286154113" sldId="864"/>
            <ac:spMk id="36" creationId="{00000000-0000-0000-0000-000000000000}"/>
          </ac:spMkLst>
        </pc:spChg>
        <pc:spChg chg="mod">
          <ac:chgData name="Fatima" userId="b88edad8-fee9-4ab3-9711-6dfcec100f00" providerId="ADAL" clId="{F9DBE5AA-E40D-453E-AED1-29112D7AF97F}" dt="2020-11-17T16:53:56.642" v="191" actId="1076"/>
          <ac:spMkLst>
            <pc:docMk/>
            <pc:sldMk cId="286154113" sldId="864"/>
            <ac:spMk id="45" creationId="{00000000-0000-0000-0000-000000000000}"/>
          </ac:spMkLst>
        </pc:spChg>
        <pc:spChg chg="mod">
          <ac:chgData name="Fatima" userId="b88edad8-fee9-4ab3-9711-6dfcec100f00" providerId="ADAL" clId="{F9DBE5AA-E40D-453E-AED1-29112D7AF97F}" dt="2020-11-17T16:53:43.547" v="189" actId="1076"/>
          <ac:spMkLst>
            <pc:docMk/>
            <pc:sldMk cId="286154113" sldId="864"/>
            <ac:spMk id="56" creationId="{00000000-0000-0000-0000-000000000000}"/>
          </ac:spMkLst>
        </pc:spChg>
        <pc:spChg chg="mod">
          <ac:chgData name="Fatima" userId="b88edad8-fee9-4ab3-9711-6dfcec100f00" providerId="ADAL" clId="{F9DBE5AA-E40D-453E-AED1-29112D7AF97F}" dt="2020-11-17T16:53:04.489" v="182" actId="14100"/>
          <ac:spMkLst>
            <pc:docMk/>
            <pc:sldMk cId="286154113" sldId="864"/>
            <ac:spMk id="58" creationId="{00000000-0000-0000-0000-000000000000}"/>
          </ac:spMkLst>
        </pc:spChg>
        <pc:picChg chg="mod ord">
          <ac:chgData name="Fatima" userId="b88edad8-fee9-4ab3-9711-6dfcec100f00" providerId="ADAL" clId="{F9DBE5AA-E40D-453E-AED1-29112D7AF97F}" dt="2020-11-17T16:52:52.395" v="179" actId="208"/>
          <ac:picMkLst>
            <pc:docMk/>
            <pc:sldMk cId="286154113" sldId="864"/>
            <ac:picMk id="2" creationId="{035CC7C6-0CAD-4866-917C-A167ABE513B6}"/>
          </ac:picMkLst>
        </pc:picChg>
        <pc:picChg chg="del mod">
          <ac:chgData name="Fatima" userId="b88edad8-fee9-4ab3-9711-6dfcec100f00" providerId="ADAL" clId="{F9DBE5AA-E40D-453E-AED1-29112D7AF97F}" dt="2020-11-17T16:47:36.051" v="136" actId="478"/>
          <ac:picMkLst>
            <pc:docMk/>
            <pc:sldMk cId="286154113" sldId="864"/>
            <ac:picMk id="2" creationId="{BE945437-82CB-4802-9F13-D58A3E9384D9}"/>
          </ac:picMkLst>
        </pc:picChg>
        <pc:picChg chg="del">
          <ac:chgData name="Fatima" userId="b88edad8-fee9-4ab3-9711-6dfcec100f00" providerId="ADAL" clId="{F9DBE5AA-E40D-453E-AED1-29112D7AF97F}" dt="2020-11-17T16:55:49.684" v="216"/>
          <ac:picMkLst>
            <pc:docMk/>
            <pc:sldMk cId="286154113" sldId="864"/>
            <ac:picMk id="3" creationId="{10959DD4-01D7-4F38-BF20-05C41F209AC2}"/>
          </ac:picMkLst>
        </pc:picChg>
        <pc:picChg chg="del">
          <ac:chgData name="Fatima" userId="b88edad8-fee9-4ab3-9711-6dfcec100f00" providerId="ADAL" clId="{F9DBE5AA-E40D-453E-AED1-29112D7AF97F}" dt="2020-11-17T16:57:14.914" v="230"/>
          <ac:picMkLst>
            <pc:docMk/>
            <pc:sldMk cId="286154113" sldId="864"/>
            <ac:picMk id="3" creationId="{B3FBDE2F-5EBA-4762-9B10-B15C8852B156}"/>
          </ac:picMkLst>
        </pc:picChg>
        <pc:picChg chg="del">
          <ac:chgData name="Fatima" userId="b88edad8-fee9-4ab3-9711-6dfcec100f00" providerId="ADAL" clId="{F9DBE5AA-E40D-453E-AED1-29112D7AF97F}" dt="2020-11-17T17:05:42.437" v="305"/>
          <ac:picMkLst>
            <pc:docMk/>
            <pc:sldMk cId="286154113" sldId="864"/>
            <ac:picMk id="3" creationId="{DD292385-44DC-4A9D-BFBA-076B5A37F975}"/>
          </ac:picMkLst>
        </pc:picChg>
        <pc:picChg chg="mod ord">
          <ac:chgData name="Fatima" userId="b88edad8-fee9-4ab3-9711-6dfcec100f00" providerId="ADAL" clId="{F9DBE5AA-E40D-453E-AED1-29112D7AF97F}" dt="2020-11-17T16:53:43.547" v="189" actId="1076"/>
          <ac:picMkLst>
            <pc:docMk/>
            <pc:sldMk cId="286154113" sldId="864"/>
            <ac:picMk id="4" creationId="{FAE17330-8EAE-4C56-8B3F-C5459F48043D}"/>
          </ac:picMkLst>
        </pc:picChg>
        <pc:picChg chg="del mod">
          <ac:chgData name="Fatima" userId="b88edad8-fee9-4ab3-9711-6dfcec100f00" providerId="ADAL" clId="{F9DBE5AA-E40D-453E-AED1-29112D7AF97F}" dt="2020-11-17T16:48:33.828" v="138" actId="478"/>
          <ac:picMkLst>
            <pc:docMk/>
            <pc:sldMk cId="286154113" sldId="864"/>
            <ac:picMk id="25" creationId="{00000000-0000-0000-0000-000000000000}"/>
          </ac:picMkLst>
        </pc:picChg>
        <pc:picChg chg="del">
          <ac:chgData name="Fatima" userId="b88edad8-fee9-4ab3-9711-6dfcec100f00" providerId="ADAL" clId="{F9DBE5AA-E40D-453E-AED1-29112D7AF97F}" dt="2020-11-17T16:52:44.404" v="177" actId="478"/>
          <ac:picMkLst>
            <pc:docMk/>
            <pc:sldMk cId="286154113" sldId="864"/>
            <ac:picMk id="27" creationId="{00000000-0000-0000-0000-000000000000}"/>
          </ac:picMkLst>
        </pc:picChg>
        <pc:picChg chg="add del">
          <ac:chgData name="Fatima" userId="b88edad8-fee9-4ab3-9711-6dfcec100f00" providerId="ADAL" clId="{F9DBE5AA-E40D-453E-AED1-29112D7AF97F}" dt="2020-11-17T16:50:34.735" v="173" actId="478"/>
          <ac:picMkLst>
            <pc:docMk/>
            <pc:sldMk cId="286154113" sldId="864"/>
            <ac:picMk id="29" creationId="{DBFA42AF-88D4-4300-8429-C54E04AF64E4}"/>
          </ac:picMkLst>
        </pc:picChg>
        <pc:cxnChg chg="mod">
          <ac:chgData name="Fatima" userId="b88edad8-fee9-4ab3-9711-6dfcec100f00" providerId="ADAL" clId="{F9DBE5AA-E40D-453E-AED1-29112D7AF97F}" dt="2020-11-17T16:54:09.532" v="198" actId="14100"/>
          <ac:cxnSpMkLst>
            <pc:docMk/>
            <pc:sldMk cId="286154113" sldId="864"/>
            <ac:cxnSpMk id="59" creationId="{00000000-0000-0000-0000-000000000000}"/>
          </ac:cxnSpMkLst>
        </pc:cxnChg>
      </pc:sldChg>
      <pc:sldChg chg="addSp delSp modSp">
        <pc:chgData name="Fatima" userId="b88edad8-fee9-4ab3-9711-6dfcec100f00" providerId="ADAL" clId="{F9DBE5AA-E40D-453E-AED1-29112D7AF97F}" dt="2020-11-17T16:59:01.896" v="266" actId="1038"/>
        <pc:sldMkLst>
          <pc:docMk/>
          <pc:sldMk cId="2348568" sldId="867"/>
        </pc:sldMkLst>
        <pc:spChg chg="mod">
          <ac:chgData name="Fatima" userId="b88edad8-fee9-4ab3-9711-6dfcec100f00" providerId="ADAL" clId="{F9DBE5AA-E40D-453E-AED1-29112D7AF97F}" dt="2020-11-17T16:58:57" v="262" actId="14100"/>
          <ac:spMkLst>
            <pc:docMk/>
            <pc:sldMk cId="2348568" sldId="867"/>
            <ac:spMk id="10" creationId="{00000000-0000-0000-0000-000000000000}"/>
          </ac:spMkLst>
        </pc:spChg>
        <pc:spChg chg="mod">
          <ac:chgData name="Fatima" userId="b88edad8-fee9-4ab3-9711-6dfcec100f00" providerId="ADAL" clId="{F9DBE5AA-E40D-453E-AED1-29112D7AF97F}" dt="2020-11-17T16:59:01.896" v="266" actId="1038"/>
          <ac:spMkLst>
            <pc:docMk/>
            <pc:sldMk cId="2348568" sldId="867"/>
            <ac:spMk id="31" creationId="{00000000-0000-0000-0000-000000000000}"/>
          </ac:spMkLst>
        </pc:spChg>
        <pc:spChg chg="mod topLvl">
          <ac:chgData name="Fatima" userId="b88edad8-fee9-4ab3-9711-6dfcec100f00" providerId="ADAL" clId="{F9DBE5AA-E40D-453E-AED1-29112D7AF97F}" dt="2020-11-17T16:58:33.444" v="255" actId="1037"/>
          <ac:spMkLst>
            <pc:docMk/>
            <pc:sldMk cId="2348568" sldId="867"/>
            <ac:spMk id="62" creationId="{00000000-0000-0000-0000-000000000000}"/>
          </ac:spMkLst>
        </pc:spChg>
        <pc:spChg chg="mod topLvl">
          <ac:chgData name="Fatima" userId="b88edad8-fee9-4ab3-9711-6dfcec100f00" providerId="ADAL" clId="{F9DBE5AA-E40D-453E-AED1-29112D7AF97F}" dt="2020-11-17T16:58:46.826" v="260" actId="1036"/>
          <ac:spMkLst>
            <pc:docMk/>
            <pc:sldMk cId="2348568" sldId="867"/>
            <ac:spMk id="63" creationId="{00000000-0000-0000-0000-000000000000}"/>
          </ac:spMkLst>
        </pc:spChg>
        <pc:spChg chg="mod topLvl">
          <ac:chgData name="Fatima" userId="b88edad8-fee9-4ab3-9711-6dfcec100f00" providerId="ADAL" clId="{F9DBE5AA-E40D-453E-AED1-29112D7AF97F}" dt="2020-11-17T16:58:40.019" v="258" actId="1036"/>
          <ac:spMkLst>
            <pc:docMk/>
            <pc:sldMk cId="2348568" sldId="867"/>
            <ac:spMk id="64" creationId="{00000000-0000-0000-0000-000000000000}"/>
          </ac:spMkLst>
        </pc:spChg>
        <pc:grpChg chg="del mod">
          <ac:chgData name="Fatima" userId="b88edad8-fee9-4ab3-9711-6dfcec100f00" providerId="ADAL" clId="{F9DBE5AA-E40D-453E-AED1-29112D7AF97F}" dt="2020-11-17T16:58:23.141" v="249" actId="165"/>
          <ac:grpSpMkLst>
            <pc:docMk/>
            <pc:sldMk cId="2348568" sldId="867"/>
            <ac:grpSpMk id="60" creationId="{00000000-0000-0000-0000-000000000000}"/>
          </ac:grpSpMkLst>
        </pc:grpChg>
        <pc:picChg chg="del">
          <ac:chgData name="Fatima" userId="b88edad8-fee9-4ab3-9711-6dfcec100f00" providerId="ADAL" clId="{F9DBE5AA-E40D-453E-AED1-29112D7AF97F}" dt="2020-11-17T16:40:28.969" v="80"/>
          <ac:picMkLst>
            <pc:docMk/>
            <pc:sldMk cId="2348568" sldId="867"/>
            <ac:picMk id="2" creationId="{06D24FDB-1B26-4CAD-BDCE-30E6C8C024D0}"/>
          </ac:picMkLst>
        </pc:picChg>
        <pc:picChg chg="add del mod">
          <ac:chgData name="Fatima" userId="b88edad8-fee9-4ab3-9711-6dfcec100f00" providerId="ADAL" clId="{F9DBE5AA-E40D-453E-AED1-29112D7AF97F}" dt="2020-11-17T16:55:53.458" v="219" actId="478"/>
          <ac:picMkLst>
            <pc:docMk/>
            <pc:sldMk cId="2348568" sldId="867"/>
            <ac:picMk id="20" creationId="{0321D220-2A50-4BEC-B55E-9957016FA632}"/>
          </ac:picMkLst>
        </pc:picChg>
        <pc:picChg chg="add mod ord">
          <ac:chgData name="Fatima" userId="b88edad8-fee9-4ab3-9711-6dfcec100f00" providerId="ADAL" clId="{F9DBE5AA-E40D-453E-AED1-29112D7AF97F}" dt="2020-11-17T16:59:01.896" v="266" actId="1038"/>
          <ac:picMkLst>
            <pc:docMk/>
            <pc:sldMk cId="2348568" sldId="867"/>
            <ac:picMk id="21" creationId="{1F3C39C5-5D39-446D-A108-8F1B8F8F90B3}"/>
          </ac:picMkLst>
        </pc:picChg>
        <pc:picChg chg="del">
          <ac:chgData name="Fatima" userId="b88edad8-fee9-4ab3-9711-6dfcec100f00" providerId="ADAL" clId="{F9DBE5AA-E40D-453E-AED1-29112D7AF97F}" dt="2020-11-17T16:54:46.560" v="202" actId="478"/>
          <ac:picMkLst>
            <pc:docMk/>
            <pc:sldMk cId="2348568" sldId="867"/>
            <ac:picMk id="28" creationId="{00000000-0000-0000-0000-000000000000}"/>
          </ac:picMkLst>
        </pc:picChg>
        <pc:picChg chg="add del mod modCrop">
          <ac:chgData name="Fatima" userId="b88edad8-fee9-4ab3-9711-6dfcec100f00" providerId="ADAL" clId="{F9DBE5AA-E40D-453E-AED1-29112D7AF97F}" dt="2020-11-17T16:57:19.420" v="231" actId="478"/>
          <ac:picMkLst>
            <pc:docMk/>
            <pc:sldMk cId="2348568" sldId="867"/>
            <ac:picMk id="29" creationId="{6AC35847-A5E4-4345-87C2-27C94C23777B}"/>
          </ac:picMkLst>
        </pc:picChg>
        <pc:picChg chg="add mod ord modCrop">
          <ac:chgData name="Fatima" userId="b88edad8-fee9-4ab3-9711-6dfcec100f00" providerId="ADAL" clId="{F9DBE5AA-E40D-453E-AED1-29112D7AF97F}" dt="2020-11-17T16:58:03.918" v="246" actId="1076"/>
          <ac:picMkLst>
            <pc:docMk/>
            <pc:sldMk cId="2348568" sldId="867"/>
            <ac:picMk id="32" creationId="{B22949F3-B875-4DC0-A056-75AD6B4D39AC}"/>
          </ac:picMkLst>
        </pc:picChg>
        <pc:picChg chg="del mod">
          <ac:chgData name="Fatima" userId="b88edad8-fee9-4ab3-9711-6dfcec100f00" providerId="ADAL" clId="{F9DBE5AA-E40D-453E-AED1-29112D7AF97F}" dt="2020-11-17T16:57:43.473" v="241" actId="478"/>
          <ac:picMkLst>
            <pc:docMk/>
            <pc:sldMk cId="2348568" sldId="867"/>
            <ac:picMk id="33" creationId="{00000000-0000-0000-0000-000000000000}"/>
          </ac:picMkLst>
        </pc:picChg>
        <pc:cxnChg chg="mod">
          <ac:chgData name="Fatima" userId="b88edad8-fee9-4ab3-9711-6dfcec100f00" providerId="ADAL" clId="{F9DBE5AA-E40D-453E-AED1-29112D7AF97F}" dt="2020-11-17T16:59:01.896" v="266" actId="1038"/>
          <ac:cxnSpMkLst>
            <pc:docMk/>
            <pc:sldMk cId="2348568" sldId="867"/>
            <ac:cxnSpMk id="65" creationId="{00000000-0000-0000-0000-000000000000}"/>
          </ac:cxnSpMkLst>
        </pc:cxnChg>
      </pc:sldChg>
      <pc:sldChg chg="addSp delSp modSp">
        <pc:chgData name="Fatima" userId="b88edad8-fee9-4ab3-9711-6dfcec100f00" providerId="ADAL" clId="{F9DBE5AA-E40D-453E-AED1-29112D7AF97F}" dt="2020-11-17T17:23:27.886" v="496" actId="478"/>
        <pc:sldMkLst>
          <pc:docMk/>
          <pc:sldMk cId="4151524339" sldId="868"/>
        </pc:sldMkLst>
        <pc:spChg chg="mod">
          <ac:chgData name="Fatima" userId="b88edad8-fee9-4ab3-9711-6dfcec100f00" providerId="ADAL" clId="{F9DBE5AA-E40D-453E-AED1-29112D7AF97F}" dt="2020-11-17T17:23:16.177" v="475" actId="1076"/>
          <ac:spMkLst>
            <pc:docMk/>
            <pc:sldMk cId="4151524339" sldId="868"/>
            <ac:spMk id="21" creationId="{00000000-0000-0000-0000-000000000000}"/>
          </ac:spMkLst>
        </pc:spChg>
        <pc:spChg chg="mod">
          <ac:chgData name="Fatima" userId="b88edad8-fee9-4ab3-9711-6dfcec100f00" providerId="ADAL" clId="{F9DBE5AA-E40D-453E-AED1-29112D7AF97F}" dt="2020-11-17T17:23:16.325" v="476" actId="1076"/>
          <ac:spMkLst>
            <pc:docMk/>
            <pc:sldMk cId="4151524339" sldId="868"/>
            <ac:spMk id="22" creationId="{00000000-0000-0000-0000-000000000000}"/>
          </ac:spMkLst>
        </pc:spChg>
        <pc:spChg chg="mod">
          <ac:chgData name="Fatima" userId="b88edad8-fee9-4ab3-9711-6dfcec100f00" providerId="ADAL" clId="{F9DBE5AA-E40D-453E-AED1-29112D7AF97F}" dt="2020-11-17T17:12:50.623" v="366" actId="1076"/>
          <ac:spMkLst>
            <pc:docMk/>
            <pc:sldMk cId="4151524339" sldId="868"/>
            <ac:spMk id="33" creationId="{00000000-0000-0000-0000-000000000000}"/>
          </ac:spMkLst>
        </pc:spChg>
        <pc:spChg chg="mod">
          <ac:chgData name="Fatima" userId="b88edad8-fee9-4ab3-9711-6dfcec100f00" providerId="ADAL" clId="{F9DBE5AA-E40D-453E-AED1-29112D7AF97F}" dt="2020-11-17T17:23:15.652" v="474" actId="14100"/>
          <ac:spMkLst>
            <pc:docMk/>
            <pc:sldMk cId="4151524339" sldId="868"/>
            <ac:spMk id="35" creationId="{00000000-0000-0000-0000-000000000000}"/>
          </ac:spMkLst>
        </pc:spChg>
        <pc:spChg chg="mod">
          <ac:chgData name="Fatima" userId="b88edad8-fee9-4ab3-9711-6dfcec100f00" providerId="ADAL" clId="{F9DBE5AA-E40D-453E-AED1-29112D7AF97F}" dt="2020-11-17T17:12:44.898" v="365" actId="1076"/>
          <ac:spMkLst>
            <pc:docMk/>
            <pc:sldMk cId="4151524339" sldId="868"/>
            <ac:spMk id="47" creationId="{00000000-0000-0000-0000-000000000000}"/>
          </ac:spMkLst>
        </pc:spChg>
        <pc:spChg chg="mod">
          <ac:chgData name="Fatima" userId="b88edad8-fee9-4ab3-9711-6dfcec100f00" providerId="ADAL" clId="{F9DBE5AA-E40D-453E-AED1-29112D7AF97F}" dt="2020-11-17T17:16:48.840" v="413" actId="1076"/>
          <ac:spMkLst>
            <pc:docMk/>
            <pc:sldMk cId="4151524339" sldId="868"/>
            <ac:spMk id="53" creationId="{00000000-0000-0000-0000-000000000000}"/>
          </ac:spMkLst>
        </pc:spChg>
        <pc:grpChg chg="mod">
          <ac:chgData name="Fatima" userId="b88edad8-fee9-4ab3-9711-6dfcec100f00" providerId="ADAL" clId="{F9DBE5AA-E40D-453E-AED1-29112D7AF97F}" dt="2020-11-17T17:17:01.046" v="419" actId="1035"/>
          <ac:grpSpMkLst>
            <pc:docMk/>
            <pc:sldMk cId="4151524339" sldId="868"/>
            <ac:grpSpMk id="3" creationId="{00000000-0000-0000-0000-000000000000}"/>
          </ac:grpSpMkLst>
        </pc:grpChg>
        <pc:picChg chg="mod ord">
          <ac:chgData name="Fatima" userId="b88edad8-fee9-4ab3-9711-6dfcec100f00" providerId="ADAL" clId="{F9DBE5AA-E40D-453E-AED1-29112D7AF97F}" dt="2020-11-17T17:12:44.898" v="365" actId="1076"/>
          <ac:picMkLst>
            <pc:docMk/>
            <pc:sldMk cId="4151524339" sldId="868"/>
            <ac:picMk id="2" creationId="{B084E89F-F241-4AD0-B644-90BCAB2F536B}"/>
          </ac:picMkLst>
        </pc:picChg>
        <pc:picChg chg="add del mod ord">
          <ac:chgData name="Fatima" userId="b88edad8-fee9-4ab3-9711-6dfcec100f00" providerId="ADAL" clId="{F9DBE5AA-E40D-453E-AED1-29112D7AF97F}" dt="2020-11-17T17:23:22.004" v="487" actId="478"/>
          <ac:picMkLst>
            <pc:docMk/>
            <pc:sldMk cId="4151524339" sldId="868"/>
            <ac:picMk id="4" creationId="{3D1A9A33-3388-41BF-925A-52C2B6078042}"/>
          </ac:picMkLst>
        </pc:picChg>
        <pc:picChg chg="del mod">
          <ac:chgData name="Fatima" userId="b88edad8-fee9-4ab3-9711-6dfcec100f00" providerId="ADAL" clId="{F9DBE5AA-E40D-453E-AED1-29112D7AF97F}" dt="2020-11-17T17:15:43.401" v="406" actId="478"/>
          <ac:picMkLst>
            <pc:docMk/>
            <pc:sldMk cId="4151524339" sldId="868"/>
            <ac:picMk id="5" creationId="{6C3F1DD6-6F0F-4E07-802B-573A8CC68A53}"/>
          </ac:picMkLst>
        </pc:picChg>
        <pc:picChg chg="del">
          <ac:chgData name="Fatima" userId="b88edad8-fee9-4ab3-9711-6dfcec100f00" providerId="ADAL" clId="{F9DBE5AA-E40D-453E-AED1-29112D7AF97F}" dt="2020-11-17T17:21:08.128" v="441" actId="478"/>
          <ac:picMkLst>
            <pc:docMk/>
            <pc:sldMk cId="4151524339" sldId="868"/>
            <ac:picMk id="5" creationId="{C9787FF9-FD38-4514-B948-58E643725D03}"/>
          </ac:picMkLst>
        </pc:picChg>
        <pc:picChg chg="mod modCrop">
          <ac:chgData name="Fatima" userId="b88edad8-fee9-4ab3-9711-6dfcec100f00" providerId="ADAL" clId="{F9DBE5AA-E40D-453E-AED1-29112D7AF97F}" dt="2020-11-17T17:16:29.019" v="410" actId="208"/>
          <ac:picMkLst>
            <pc:docMk/>
            <pc:sldMk cId="4151524339" sldId="868"/>
            <ac:picMk id="6" creationId="{E4ECF193-A3F0-4E38-B2DE-7A02D2DED2DC}"/>
          </ac:picMkLst>
        </pc:picChg>
        <pc:picChg chg="del mod">
          <ac:chgData name="Fatima" userId="b88edad8-fee9-4ab3-9711-6dfcec100f00" providerId="ADAL" clId="{F9DBE5AA-E40D-453E-AED1-29112D7AF97F}" dt="2020-11-17T17:21:09.687" v="442"/>
          <ac:picMkLst>
            <pc:docMk/>
            <pc:sldMk cId="4151524339" sldId="868"/>
            <ac:picMk id="7" creationId="{D5BA4841-50BF-4B72-A9A8-AA953463AC1C}"/>
          </ac:picMkLst>
        </pc:picChg>
        <pc:picChg chg="del">
          <ac:chgData name="Fatima" userId="b88edad8-fee9-4ab3-9711-6dfcec100f00" providerId="ADAL" clId="{F9DBE5AA-E40D-453E-AED1-29112D7AF97F}" dt="2020-11-17T17:12:08.709" v="340" actId="478"/>
          <ac:picMkLst>
            <pc:docMk/>
            <pc:sldMk cId="4151524339" sldId="868"/>
            <ac:picMk id="37" creationId="{00000000-0000-0000-0000-000000000000}"/>
          </ac:picMkLst>
        </pc:picChg>
        <pc:picChg chg="del">
          <ac:chgData name="Fatima" userId="b88edad8-fee9-4ab3-9711-6dfcec100f00" providerId="ADAL" clId="{F9DBE5AA-E40D-453E-AED1-29112D7AF97F}" dt="2020-11-17T17:14:03.194" v="367" actId="478"/>
          <ac:picMkLst>
            <pc:docMk/>
            <pc:sldMk cId="4151524339" sldId="868"/>
            <ac:picMk id="42" creationId="{00000000-0000-0000-0000-000000000000}"/>
          </ac:picMkLst>
        </pc:picChg>
        <pc:picChg chg="add del mod ord modCrop">
          <ac:chgData name="Fatima" userId="b88edad8-fee9-4ab3-9711-6dfcec100f00" providerId="ADAL" clId="{F9DBE5AA-E40D-453E-AED1-29112D7AF97F}" dt="2020-11-17T17:23:27.886" v="496" actId="478"/>
          <ac:picMkLst>
            <pc:docMk/>
            <pc:sldMk cId="4151524339" sldId="868"/>
            <ac:picMk id="46" creationId="{BF16624C-8C38-4F3B-9816-3F400FE75F56}"/>
          </ac:picMkLst>
        </pc:picChg>
        <pc:picChg chg="del mod">
          <ac:chgData name="Fatima" userId="b88edad8-fee9-4ab3-9711-6dfcec100f00" providerId="ADAL" clId="{F9DBE5AA-E40D-453E-AED1-29112D7AF97F}" dt="2020-11-17T17:16:12.556" v="407" actId="478"/>
          <ac:picMkLst>
            <pc:docMk/>
            <pc:sldMk cId="4151524339" sldId="868"/>
            <ac:picMk id="50" creationId="{00000000-0000-0000-0000-000000000000}"/>
          </ac:picMkLst>
        </pc:picChg>
        <pc:cxnChg chg="mod">
          <ac:chgData name="Fatima" userId="b88edad8-fee9-4ab3-9711-6dfcec100f00" providerId="ADAL" clId="{F9DBE5AA-E40D-453E-AED1-29112D7AF97F}" dt="2020-11-17T17:17:01.046" v="419" actId="1035"/>
          <ac:cxnSpMkLst>
            <pc:docMk/>
            <pc:sldMk cId="4151524339" sldId="868"/>
            <ac:cxnSpMk id="48" creationId="{00000000-0000-0000-0000-000000000000}"/>
          </ac:cxnSpMkLst>
        </pc:cxnChg>
        <pc:cxnChg chg="mod">
          <ac:chgData name="Fatima" userId="b88edad8-fee9-4ab3-9711-6dfcec100f00" providerId="ADAL" clId="{F9DBE5AA-E40D-453E-AED1-29112D7AF97F}" dt="2020-11-17T17:23:16.177" v="475" actId="1076"/>
          <ac:cxnSpMkLst>
            <pc:docMk/>
            <pc:sldMk cId="4151524339" sldId="868"/>
            <ac:cxnSpMk id="56" creationId="{00000000-0000-0000-0000-000000000000}"/>
          </ac:cxnSpMkLst>
        </pc:cxnChg>
        <pc:cxnChg chg="mod">
          <ac:chgData name="Fatima" userId="b88edad8-fee9-4ab3-9711-6dfcec100f00" providerId="ADAL" clId="{F9DBE5AA-E40D-453E-AED1-29112D7AF97F}" dt="2020-11-17T17:23:16.325" v="476" actId="1076"/>
          <ac:cxnSpMkLst>
            <pc:docMk/>
            <pc:sldMk cId="4151524339" sldId="868"/>
            <ac:cxnSpMk id="64" creationId="{00000000-0000-0000-0000-000000000000}"/>
          </ac:cxnSpMkLst>
        </pc:cxnChg>
      </pc:sldChg>
      <pc:sldChg chg="addSp delSp modSp">
        <pc:chgData name="Fatima" userId="b88edad8-fee9-4ab3-9711-6dfcec100f00" providerId="ADAL" clId="{F9DBE5AA-E40D-453E-AED1-29112D7AF97F}" dt="2020-11-17T17:26:50.831" v="555" actId="478"/>
        <pc:sldMkLst>
          <pc:docMk/>
          <pc:sldMk cId="2303092334" sldId="869"/>
        </pc:sldMkLst>
        <pc:spChg chg="mod topLvl">
          <ac:chgData name="Fatima" userId="b88edad8-fee9-4ab3-9711-6dfcec100f00" providerId="ADAL" clId="{F9DBE5AA-E40D-453E-AED1-29112D7AF97F}" dt="2020-11-17T17:24:49.012" v="527" actId="1076"/>
          <ac:spMkLst>
            <pc:docMk/>
            <pc:sldMk cId="2303092334" sldId="869"/>
            <ac:spMk id="40" creationId="{00000000-0000-0000-0000-000000000000}"/>
          </ac:spMkLst>
        </pc:spChg>
        <pc:spChg chg="del mod topLvl">
          <ac:chgData name="Fatima" userId="b88edad8-fee9-4ab3-9711-6dfcec100f00" providerId="ADAL" clId="{F9DBE5AA-E40D-453E-AED1-29112D7AF97F}" dt="2020-11-17T17:26:50.831" v="555" actId="478"/>
          <ac:spMkLst>
            <pc:docMk/>
            <pc:sldMk cId="2303092334" sldId="869"/>
            <ac:spMk id="41" creationId="{00000000-0000-0000-0000-000000000000}"/>
          </ac:spMkLst>
        </pc:spChg>
        <pc:spChg chg="mod">
          <ac:chgData name="Fatima" userId="b88edad8-fee9-4ab3-9711-6dfcec100f00" providerId="ADAL" clId="{F9DBE5AA-E40D-453E-AED1-29112D7AF97F}" dt="2020-11-17T17:20:57.931" v="439" actId="14100"/>
          <ac:spMkLst>
            <pc:docMk/>
            <pc:sldMk cId="2303092334" sldId="869"/>
            <ac:spMk id="53" creationId="{00000000-0000-0000-0000-000000000000}"/>
          </ac:spMkLst>
        </pc:spChg>
        <pc:spChg chg="mod topLvl">
          <ac:chgData name="Fatima" userId="b88edad8-fee9-4ab3-9711-6dfcec100f00" providerId="ADAL" clId="{F9DBE5AA-E40D-453E-AED1-29112D7AF97F}" dt="2020-11-17T17:26:40.660" v="553" actId="1076"/>
          <ac:spMkLst>
            <pc:docMk/>
            <pc:sldMk cId="2303092334" sldId="869"/>
            <ac:spMk id="56" creationId="{00000000-0000-0000-0000-000000000000}"/>
          </ac:spMkLst>
        </pc:spChg>
        <pc:spChg chg="mod topLvl">
          <ac:chgData name="Fatima" userId="b88edad8-fee9-4ab3-9711-6dfcec100f00" providerId="ADAL" clId="{F9DBE5AA-E40D-453E-AED1-29112D7AF97F}" dt="2020-11-17T17:26:00.456" v="547" actId="1036"/>
          <ac:spMkLst>
            <pc:docMk/>
            <pc:sldMk cId="2303092334" sldId="869"/>
            <ac:spMk id="57" creationId="{00000000-0000-0000-0000-000000000000}"/>
          </ac:spMkLst>
        </pc:spChg>
        <pc:spChg chg="mod topLvl">
          <ac:chgData name="Fatima" userId="b88edad8-fee9-4ab3-9711-6dfcec100f00" providerId="ADAL" clId="{F9DBE5AA-E40D-453E-AED1-29112D7AF97F}" dt="2020-11-17T17:24:57.015" v="530" actId="1076"/>
          <ac:spMkLst>
            <pc:docMk/>
            <pc:sldMk cId="2303092334" sldId="869"/>
            <ac:spMk id="59" creationId="{00000000-0000-0000-0000-000000000000}"/>
          </ac:spMkLst>
        </pc:spChg>
        <pc:grpChg chg="del mod topLvl">
          <ac:chgData name="Fatima" userId="b88edad8-fee9-4ab3-9711-6dfcec100f00" providerId="ADAL" clId="{F9DBE5AA-E40D-453E-AED1-29112D7AF97F}" dt="2020-11-17T17:24:19.105" v="518" actId="478"/>
          <ac:grpSpMkLst>
            <pc:docMk/>
            <pc:sldMk cId="2303092334" sldId="869"/>
            <ac:grpSpMk id="4" creationId="{00000000-0000-0000-0000-000000000000}"/>
          </ac:grpSpMkLst>
        </pc:grpChg>
        <pc:grpChg chg="add del mod">
          <ac:chgData name="Fatima" userId="b88edad8-fee9-4ab3-9711-6dfcec100f00" providerId="ADAL" clId="{F9DBE5AA-E40D-453E-AED1-29112D7AF97F}" dt="2020-11-17T17:24:10.717" v="516" actId="165"/>
          <ac:grpSpMkLst>
            <pc:docMk/>
            <pc:sldMk cId="2303092334" sldId="869"/>
            <ac:grpSpMk id="20" creationId="{00000000-0000-0000-0000-000000000000}"/>
          </ac:grpSpMkLst>
        </pc:grpChg>
        <pc:picChg chg="del mod">
          <ac:chgData name="Fatima" userId="b88edad8-fee9-4ab3-9711-6dfcec100f00" providerId="ADAL" clId="{F9DBE5AA-E40D-453E-AED1-29112D7AF97F}" dt="2020-11-17T17:23:35.083" v="499" actId="478"/>
          <ac:picMkLst>
            <pc:docMk/>
            <pc:sldMk cId="2303092334" sldId="869"/>
            <ac:picMk id="2" creationId="{5A0B41B6-B205-4568-8B19-E1CDB3A1E383}"/>
          </ac:picMkLst>
        </pc:picChg>
        <pc:picChg chg="add mod ord">
          <ac:chgData name="Fatima" userId="b88edad8-fee9-4ab3-9711-6dfcec100f00" providerId="ADAL" clId="{F9DBE5AA-E40D-453E-AED1-29112D7AF97F}" dt="2020-11-17T17:20:35.305" v="430" actId="1076"/>
          <ac:picMkLst>
            <pc:docMk/>
            <pc:sldMk cId="2303092334" sldId="869"/>
            <ac:picMk id="27" creationId="{8B2392EE-48F0-4248-A88D-D2F97D6C13EE}"/>
          </ac:picMkLst>
        </pc:picChg>
        <pc:picChg chg="add mod ord">
          <ac:chgData name="Fatima" userId="b88edad8-fee9-4ab3-9711-6dfcec100f00" providerId="ADAL" clId="{F9DBE5AA-E40D-453E-AED1-29112D7AF97F}" dt="2020-11-17T17:24:52.533" v="529" actId="1076"/>
          <ac:picMkLst>
            <pc:docMk/>
            <pc:sldMk cId="2303092334" sldId="869"/>
            <ac:picMk id="30" creationId="{EE9A698D-1788-4509-B6FB-63569B1E3A20}"/>
          </ac:picMkLst>
        </pc:picChg>
        <pc:picChg chg="del">
          <ac:chgData name="Fatima" userId="b88edad8-fee9-4ab3-9711-6dfcec100f00" providerId="ADAL" clId="{F9DBE5AA-E40D-453E-AED1-29112D7AF97F}" dt="2020-11-17T17:20:25.739" v="427" actId="478"/>
          <ac:picMkLst>
            <pc:docMk/>
            <pc:sldMk cId="2303092334" sldId="869"/>
            <ac:picMk id="64" creationId="{00000000-0000-0000-0000-000000000000}"/>
          </ac:picMkLst>
        </pc:picChg>
        <pc:cxnChg chg="mod topLvl">
          <ac:chgData name="Fatima" userId="b88edad8-fee9-4ab3-9711-6dfcec100f00" providerId="ADAL" clId="{F9DBE5AA-E40D-453E-AED1-29112D7AF97F}" dt="2020-11-17T17:26:40.660" v="553" actId="1076"/>
          <ac:cxnSpMkLst>
            <pc:docMk/>
            <pc:sldMk cId="2303092334" sldId="869"/>
            <ac:cxnSpMk id="9" creationId="{00000000-0000-0000-0000-000000000000}"/>
          </ac:cxnSpMkLst>
        </pc:cxnChg>
        <pc:cxnChg chg="mod topLvl">
          <ac:chgData name="Fatima" userId="b88edad8-fee9-4ab3-9711-6dfcec100f00" providerId="ADAL" clId="{F9DBE5AA-E40D-453E-AED1-29112D7AF97F}" dt="2020-11-17T17:25:06.284" v="532" actId="14100"/>
          <ac:cxnSpMkLst>
            <pc:docMk/>
            <pc:sldMk cId="2303092334" sldId="869"/>
            <ac:cxnSpMk id="48" creationId="{00000000-0000-0000-0000-000000000000}"/>
          </ac:cxnSpMkLst>
        </pc:cxnChg>
        <pc:cxnChg chg="mod">
          <ac:chgData name="Fatima" userId="b88edad8-fee9-4ab3-9711-6dfcec100f00" providerId="ADAL" clId="{F9DBE5AA-E40D-453E-AED1-29112D7AF97F}" dt="2020-11-17T17:20:57.931" v="439" actId="14100"/>
          <ac:cxnSpMkLst>
            <pc:docMk/>
            <pc:sldMk cId="2303092334" sldId="869"/>
            <ac:cxnSpMk id="55" creationId="{00000000-0000-0000-0000-000000000000}"/>
          </ac:cxnSpMkLst>
        </pc:cxnChg>
      </pc:sldChg>
      <pc:sldChg chg="delSp modSp">
        <pc:chgData name="Fatima" userId="b88edad8-fee9-4ab3-9711-6dfcec100f00" providerId="ADAL" clId="{F9DBE5AA-E40D-453E-AED1-29112D7AF97F}" dt="2020-11-17T17:32:26.332" v="589" actId="14100"/>
        <pc:sldMkLst>
          <pc:docMk/>
          <pc:sldMk cId="2546346525" sldId="871"/>
        </pc:sldMkLst>
        <pc:spChg chg="mod">
          <ac:chgData name="Fatima" userId="b88edad8-fee9-4ab3-9711-6dfcec100f00" providerId="ADAL" clId="{F9DBE5AA-E40D-453E-AED1-29112D7AF97F}" dt="2020-11-17T17:32:26.332" v="589" actId="14100"/>
          <ac:spMkLst>
            <pc:docMk/>
            <pc:sldMk cId="2546346525" sldId="871"/>
            <ac:spMk id="30" creationId="{00000000-0000-0000-0000-000000000000}"/>
          </ac:spMkLst>
        </pc:spChg>
        <pc:picChg chg="mod ord">
          <ac:chgData name="Fatima" userId="b88edad8-fee9-4ab3-9711-6dfcec100f00" providerId="ADAL" clId="{F9DBE5AA-E40D-453E-AED1-29112D7AF97F}" dt="2020-11-17T17:31:11.237" v="564" actId="1076"/>
          <ac:picMkLst>
            <pc:docMk/>
            <pc:sldMk cId="2546346525" sldId="871"/>
            <ac:picMk id="2" creationId="{175E7386-4D66-4D15-A20F-A68CB7D35ABB}"/>
          </ac:picMkLst>
        </pc:picChg>
        <pc:picChg chg="mod ord modCrop">
          <ac:chgData name="Fatima" userId="b88edad8-fee9-4ab3-9711-6dfcec100f00" providerId="ADAL" clId="{F9DBE5AA-E40D-453E-AED1-29112D7AF97F}" dt="2020-11-17T17:32:08.268" v="584" actId="208"/>
          <ac:picMkLst>
            <pc:docMk/>
            <pc:sldMk cId="2546346525" sldId="871"/>
            <ac:picMk id="3" creationId="{23A42ECE-CBDC-4EE5-AEBA-2B4320A95CB5}"/>
          </ac:picMkLst>
        </pc:picChg>
        <pc:picChg chg="del">
          <ac:chgData name="Fatima" userId="b88edad8-fee9-4ab3-9711-6dfcec100f00" providerId="ADAL" clId="{F9DBE5AA-E40D-453E-AED1-29112D7AF97F}" dt="2020-11-17T17:31:05.181" v="562" actId="478"/>
          <ac:picMkLst>
            <pc:docMk/>
            <pc:sldMk cId="2546346525" sldId="871"/>
            <ac:picMk id="24" creationId="{00000000-0000-0000-0000-000000000000}"/>
          </ac:picMkLst>
        </pc:picChg>
        <pc:picChg chg="del">
          <ac:chgData name="Fatima" userId="b88edad8-fee9-4ab3-9711-6dfcec100f00" providerId="ADAL" clId="{F9DBE5AA-E40D-453E-AED1-29112D7AF97F}" dt="2020-11-17T17:31:53.815" v="578" actId="478"/>
          <ac:picMkLst>
            <pc:docMk/>
            <pc:sldMk cId="2546346525" sldId="871"/>
            <ac:picMk id="26" creationId="{00000000-0000-0000-0000-000000000000}"/>
          </ac:picMkLst>
        </pc:picChg>
      </pc:sldChg>
      <pc:sldChg chg="addSp delSp modSp">
        <pc:chgData name="Fatima" userId="b88edad8-fee9-4ab3-9711-6dfcec100f00" providerId="ADAL" clId="{F9DBE5AA-E40D-453E-AED1-29112D7AF97F}" dt="2020-11-17T17:34:09.961" v="657" actId="1037"/>
        <pc:sldMkLst>
          <pc:docMk/>
          <pc:sldMk cId="1652938273" sldId="872"/>
        </pc:sldMkLst>
        <pc:spChg chg="mod">
          <ac:chgData name="Fatima" userId="b88edad8-fee9-4ab3-9711-6dfcec100f00" providerId="ADAL" clId="{F9DBE5AA-E40D-453E-AED1-29112D7AF97F}" dt="2020-11-17T17:34:09.961" v="657" actId="1037"/>
          <ac:spMkLst>
            <pc:docMk/>
            <pc:sldMk cId="1652938273" sldId="872"/>
            <ac:spMk id="32" creationId="{00000000-0000-0000-0000-000000000000}"/>
          </ac:spMkLst>
        </pc:spChg>
        <pc:picChg chg="add del">
          <ac:chgData name="Fatima" userId="b88edad8-fee9-4ab3-9711-6dfcec100f00" providerId="ADAL" clId="{F9DBE5AA-E40D-453E-AED1-29112D7AF97F}" dt="2020-11-17T17:32:39.039" v="592"/>
          <ac:picMkLst>
            <pc:docMk/>
            <pc:sldMk cId="1652938273" sldId="872"/>
            <ac:picMk id="17" creationId="{55A50D12-D932-489B-9E8A-7CEF0DDCD621}"/>
          </ac:picMkLst>
        </pc:picChg>
        <pc:picChg chg="add mod ord">
          <ac:chgData name="Fatima" userId="b88edad8-fee9-4ab3-9711-6dfcec100f00" providerId="ADAL" clId="{F9DBE5AA-E40D-453E-AED1-29112D7AF97F}" dt="2020-11-17T17:34:02.955" v="649" actId="1076"/>
          <ac:picMkLst>
            <pc:docMk/>
            <pc:sldMk cId="1652938273" sldId="872"/>
            <ac:picMk id="18" creationId="{C4CA02B0-8F3D-466E-A819-659F5C2F7F0A}"/>
          </ac:picMkLst>
        </pc:picChg>
        <pc:picChg chg="del">
          <ac:chgData name="Fatima" userId="b88edad8-fee9-4ab3-9711-6dfcec100f00" providerId="ADAL" clId="{F9DBE5AA-E40D-453E-AED1-29112D7AF97F}" dt="2020-11-17T17:32:37.342" v="590" actId="478"/>
          <ac:picMkLst>
            <pc:docMk/>
            <pc:sldMk cId="1652938273" sldId="872"/>
            <ac:picMk id="25" creationId="{00000000-0000-0000-0000-000000000000}"/>
          </ac:picMkLst>
        </pc:picChg>
        <pc:picChg chg="mod">
          <ac:chgData name="Fatima" userId="b88edad8-fee9-4ab3-9711-6dfcec100f00" providerId="ADAL" clId="{F9DBE5AA-E40D-453E-AED1-29112D7AF97F}" dt="2020-11-17T17:33:41.015" v="645" actId="1037"/>
          <ac:picMkLst>
            <pc:docMk/>
            <pc:sldMk cId="1652938273" sldId="872"/>
            <ac:picMk id="1026" creationId="{00000000-0000-0000-0000-000000000000}"/>
          </ac:picMkLst>
        </pc:picChg>
        <pc:cxnChg chg="mod">
          <ac:chgData name="Fatima" userId="b88edad8-fee9-4ab3-9711-6dfcec100f00" providerId="ADAL" clId="{F9DBE5AA-E40D-453E-AED1-29112D7AF97F}" dt="2020-11-17T17:34:09.961" v="657" actId="1037"/>
          <ac:cxnSpMkLst>
            <pc:docMk/>
            <pc:sldMk cId="1652938273" sldId="872"/>
            <ac:cxnSpMk id="36" creationId="{00000000-0000-0000-0000-000000000000}"/>
          </ac:cxnSpMkLst>
        </pc:cxnChg>
        <pc:cxnChg chg="mod">
          <ac:chgData name="Fatima" userId="b88edad8-fee9-4ab3-9711-6dfcec100f00" providerId="ADAL" clId="{F9DBE5AA-E40D-453E-AED1-29112D7AF97F}" dt="2020-11-17T17:33:52.895" v="647" actId="14100"/>
          <ac:cxnSpMkLst>
            <pc:docMk/>
            <pc:sldMk cId="1652938273" sldId="872"/>
            <ac:cxnSpMk id="39" creationId="{00000000-0000-0000-0000-000000000000}"/>
          </ac:cxnSpMkLst>
        </pc:cxnChg>
      </pc:sldChg>
      <pc:sldChg chg="addSp delSp modSp">
        <pc:chgData name="Fatima" userId="b88edad8-fee9-4ab3-9711-6dfcec100f00" providerId="ADAL" clId="{F9DBE5AA-E40D-453E-AED1-29112D7AF97F}" dt="2020-11-17T17:07:32.519" v="336" actId="14100"/>
        <pc:sldMkLst>
          <pc:docMk/>
          <pc:sldMk cId="1272395915" sldId="1008"/>
        </pc:sldMkLst>
        <pc:spChg chg="mod">
          <ac:chgData name="Fatima" userId="b88edad8-fee9-4ab3-9711-6dfcec100f00" providerId="ADAL" clId="{F9DBE5AA-E40D-453E-AED1-29112D7AF97F}" dt="2020-11-17T17:04:43.140" v="291" actId="14100"/>
          <ac:spMkLst>
            <pc:docMk/>
            <pc:sldMk cId="1272395915" sldId="1008"/>
            <ac:spMk id="60" creationId="{00000000-0000-0000-0000-000000000000}"/>
          </ac:spMkLst>
        </pc:spChg>
        <pc:spChg chg="mod">
          <ac:chgData name="Fatima" userId="b88edad8-fee9-4ab3-9711-6dfcec100f00" providerId="ADAL" clId="{F9DBE5AA-E40D-453E-AED1-29112D7AF97F}" dt="2020-11-17T17:04:33.587" v="285" actId="1035"/>
          <ac:spMkLst>
            <pc:docMk/>
            <pc:sldMk cId="1272395915" sldId="1008"/>
            <ac:spMk id="66" creationId="{00000000-0000-0000-0000-000000000000}"/>
          </ac:spMkLst>
        </pc:spChg>
        <pc:spChg chg="mod">
          <ac:chgData name="Fatima" userId="b88edad8-fee9-4ab3-9711-6dfcec100f00" providerId="ADAL" clId="{F9DBE5AA-E40D-453E-AED1-29112D7AF97F}" dt="2020-11-17T17:07:16.241" v="332" actId="14100"/>
          <ac:spMkLst>
            <pc:docMk/>
            <pc:sldMk cId="1272395915" sldId="1008"/>
            <ac:spMk id="78" creationId="{00000000-0000-0000-0000-000000000000}"/>
          </ac:spMkLst>
        </pc:spChg>
        <pc:picChg chg="add mod ord">
          <ac:chgData name="Fatima" userId="b88edad8-fee9-4ab3-9711-6dfcec100f00" providerId="ADAL" clId="{F9DBE5AA-E40D-453E-AED1-29112D7AF97F}" dt="2020-11-17T17:04:21.647" v="280" actId="1076"/>
          <ac:picMkLst>
            <pc:docMk/>
            <pc:sldMk cId="1272395915" sldId="1008"/>
            <ac:picMk id="30" creationId="{8758A23E-3A41-4CFB-83F4-AFECD12F7A22}"/>
          </ac:picMkLst>
        </pc:picChg>
        <pc:picChg chg="add del mod">
          <ac:chgData name="Fatima" userId="b88edad8-fee9-4ab3-9711-6dfcec100f00" providerId="ADAL" clId="{F9DBE5AA-E40D-453E-AED1-29112D7AF97F}" dt="2020-11-17T17:04:55.889" v="303"/>
          <ac:picMkLst>
            <pc:docMk/>
            <pc:sldMk cId="1272395915" sldId="1008"/>
            <ac:picMk id="35" creationId="{4926F7BC-15D8-444D-89BD-C143A361631A}"/>
          </ac:picMkLst>
        </pc:picChg>
        <pc:picChg chg="add mod ord modCrop">
          <ac:chgData name="Fatima" userId="b88edad8-fee9-4ab3-9711-6dfcec100f00" providerId="ADAL" clId="{F9DBE5AA-E40D-453E-AED1-29112D7AF97F}" dt="2020-11-17T17:07:04.054" v="325" actId="1076"/>
          <ac:picMkLst>
            <pc:docMk/>
            <pc:sldMk cId="1272395915" sldId="1008"/>
            <ac:picMk id="36" creationId="{CC4F1608-0737-4403-81B9-935F3703E398}"/>
          </ac:picMkLst>
        </pc:picChg>
        <pc:picChg chg="mod">
          <ac:chgData name="Fatima" userId="b88edad8-fee9-4ab3-9711-6dfcec100f00" providerId="ADAL" clId="{F9DBE5AA-E40D-453E-AED1-29112D7AF97F}" dt="2020-11-17T17:02:06.046" v="268" actId="1076"/>
          <ac:picMkLst>
            <pc:docMk/>
            <pc:sldMk cId="1272395915" sldId="1008"/>
            <ac:picMk id="69" creationId="{00000000-0000-0000-0000-000000000000}"/>
          </ac:picMkLst>
        </pc:picChg>
        <pc:picChg chg="add del">
          <ac:chgData name="Fatima" userId="b88edad8-fee9-4ab3-9711-6dfcec100f00" providerId="ADAL" clId="{F9DBE5AA-E40D-453E-AED1-29112D7AF97F}" dt="2020-11-17T17:04:16.053" v="277" actId="478"/>
          <ac:picMkLst>
            <pc:docMk/>
            <pc:sldMk cId="1272395915" sldId="1008"/>
            <ac:picMk id="76" creationId="{00000000-0000-0000-0000-000000000000}"/>
          </ac:picMkLst>
        </pc:picChg>
        <pc:picChg chg="add del mod">
          <ac:chgData name="Fatima" userId="b88edad8-fee9-4ab3-9711-6dfcec100f00" providerId="ADAL" clId="{F9DBE5AA-E40D-453E-AED1-29112D7AF97F}" dt="2020-11-17T17:06:17.234" v="315" actId="478"/>
          <ac:picMkLst>
            <pc:docMk/>
            <pc:sldMk cId="1272395915" sldId="1008"/>
            <ac:picMk id="77" creationId="{00000000-0000-0000-0000-000000000000}"/>
          </ac:picMkLst>
        </pc:picChg>
        <pc:cxnChg chg="mod">
          <ac:chgData name="Fatima" userId="b88edad8-fee9-4ab3-9711-6dfcec100f00" providerId="ADAL" clId="{F9DBE5AA-E40D-453E-AED1-29112D7AF97F}" dt="2020-11-17T17:07:32.519" v="336" actId="14100"/>
          <ac:cxnSpMkLst>
            <pc:docMk/>
            <pc:sldMk cId="1272395915" sldId="1008"/>
            <ac:cxnSpMk id="61" creationId="{00000000-0000-0000-0000-000000000000}"/>
          </ac:cxnSpMkLst>
        </pc:cxnChg>
        <pc:cxnChg chg="mod">
          <ac:chgData name="Fatima" userId="b88edad8-fee9-4ab3-9711-6dfcec100f00" providerId="ADAL" clId="{F9DBE5AA-E40D-453E-AED1-29112D7AF97F}" dt="2020-11-17T17:04:28.391" v="282" actId="14100"/>
          <ac:cxnSpMkLst>
            <pc:docMk/>
            <pc:sldMk cId="1272395915" sldId="1008"/>
            <ac:cxnSpMk id="67" creationId="{00000000-0000-0000-0000-000000000000}"/>
          </ac:cxnSpMkLst>
        </pc:cxnChg>
      </pc:sldChg>
      <pc:sldChg chg="delSp modSp">
        <pc:chgData name="Fatima" userId="b88edad8-fee9-4ab3-9711-6dfcec100f00" providerId="ADAL" clId="{F9DBE5AA-E40D-453E-AED1-29112D7AF97F}" dt="2020-11-17T15:33:40.851" v="67" actId="1076"/>
        <pc:sldMkLst>
          <pc:docMk/>
          <pc:sldMk cId="4201361195" sldId="1077"/>
        </pc:sldMkLst>
        <pc:spChg chg="mod">
          <ac:chgData name="Fatima" userId="b88edad8-fee9-4ab3-9711-6dfcec100f00" providerId="ADAL" clId="{F9DBE5AA-E40D-453E-AED1-29112D7AF97F}" dt="2020-11-17T15:32:02.057" v="36" actId="1038"/>
          <ac:spMkLst>
            <pc:docMk/>
            <pc:sldMk cId="4201361195" sldId="1077"/>
            <ac:spMk id="40" creationId="{00000000-0000-0000-0000-000000000000}"/>
          </ac:spMkLst>
        </pc:spChg>
        <pc:spChg chg="mod">
          <ac:chgData name="Fatima" userId="b88edad8-fee9-4ab3-9711-6dfcec100f00" providerId="ADAL" clId="{F9DBE5AA-E40D-453E-AED1-29112D7AF97F}" dt="2020-11-17T15:32:32.845" v="41" actId="1076"/>
          <ac:spMkLst>
            <pc:docMk/>
            <pc:sldMk cId="4201361195" sldId="1077"/>
            <ac:spMk id="45" creationId="{00000000-0000-0000-0000-000000000000}"/>
          </ac:spMkLst>
        </pc:spChg>
        <pc:spChg chg="mod">
          <ac:chgData name="Fatima" userId="b88edad8-fee9-4ab3-9711-6dfcec100f00" providerId="ADAL" clId="{F9DBE5AA-E40D-453E-AED1-29112D7AF97F}" dt="2020-11-17T15:33:37.535" v="66" actId="1076"/>
          <ac:spMkLst>
            <pc:docMk/>
            <pc:sldMk cId="4201361195" sldId="1077"/>
            <ac:spMk id="46" creationId="{00000000-0000-0000-0000-000000000000}"/>
          </ac:spMkLst>
        </pc:spChg>
        <pc:spChg chg="mod">
          <ac:chgData name="Fatima" userId="b88edad8-fee9-4ab3-9711-6dfcec100f00" providerId="ADAL" clId="{F9DBE5AA-E40D-453E-AED1-29112D7AF97F}" dt="2020-11-17T15:33:40.851" v="67" actId="1076"/>
          <ac:spMkLst>
            <pc:docMk/>
            <pc:sldMk cId="4201361195" sldId="1077"/>
            <ac:spMk id="49" creationId="{00000000-0000-0000-0000-000000000000}"/>
          </ac:spMkLst>
        </pc:spChg>
        <pc:spChg chg="mod">
          <ac:chgData name="Fatima" userId="b88edad8-fee9-4ab3-9711-6dfcec100f00" providerId="ADAL" clId="{F9DBE5AA-E40D-453E-AED1-29112D7AF97F}" dt="2020-11-17T15:33:34.269" v="65" actId="1035"/>
          <ac:spMkLst>
            <pc:docMk/>
            <pc:sldMk cId="4201361195" sldId="1077"/>
            <ac:spMk id="51" creationId="{00000000-0000-0000-0000-000000000000}"/>
          </ac:spMkLst>
        </pc:spChg>
        <pc:spChg chg="mod">
          <ac:chgData name="Fatima" userId="b88edad8-fee9-4ab3-9711-6dfcec100f00" providerId="ADAL" clId="{F9DBE5AA-E40D-453E-AED1-29112D7AF97F}" dt="2020-11-17T15:32:22.795" v="39" actId="14100"/>
          <ac:spMkLst>
            <pc:docMk/>
            <pc:sldMk cId="4201361195" sldId="1077"/>
            <ac:spMk id="52" creationId="{00000000-0000-0000-0000-000000000000}"/>
          </ac:spMkLst>
        </pc:spChg>
        <pc:spChg chg="mod">
          <ac:chgData name="Fatima" userId="b88edad8-fee9-4ab3-9711-6dfcec100f00" providerId="ADAL" clId="{F9DBE5AA-E40D-453E-AED1-29112D7AF97F}" dt="2020-11-17T15:33:16.135" v="59" actId="14100"/>
          <ac:spMkLst>
            <pc:docMk/>
            <pc:sldMk cId="4201361195" sldId="1077"/>
            <ac:spMk id="60" creationId="{00000000-0000-0000-0000-000000000000}"/>
          </ac:spMkLst>
        </pc:spChg>
        <pc:grpChg chg="del">
          <ac:chgData name="Fatima" userId="b88edad8-fee9-4ab3-9711-6dfcec100f00" providerId="ADAL" clId="{F9DBE5AA-E40D-453E-AED1-29112D7AF97F}" dt="2020-11-17T15:30:41.060" v="9" actId="478"/>
          <ac:grpSpMkLst>
            <pc:docMk/>
            <pc:sldMk cId="4201361195" sldId="1077"/>
            <ac:grpSpMk id="11" creationId="{F7B99B1B-7BED-40D2-9A11-29728F007CA6}"/>
          </ac:grpSpMkLst>
        </pc:grpChg>
        <pc:picChg chg="mod ord">
          <ac:chgData name="Fatima" userId="b88edad8-fee9-4ab3-9711-6dfcec100f00" providerId="ADAL" clId="{F9DBE5AA-E40D-453E-AED1-29112D7AF97F}" dt="2020-11-17T15:32:02.057" v="36" actId="1038"/>
          <ac:picMkLst>
            <pc:docMk/>
            <pc:sldMk cId="4201361195" sldId="1077"/>
            <ac:picMk id="3" creationId="{02A841B2-F50A-490D-891A-7B9C1BC6BADA}"/>
          </ac:picMkLst>
        </pc:picChg>
        <pc:picChg chg="mod ord">
          <ac:chgData name="Fatima" userId="b88edad8-fee9-4ab3-9711-6dfcec100f00" providerId="ADAL" clId="{F9DBE5AA-E40D-453E-AED1-29112D7AF97F}" dt="2020-11-17T15:32:02.057" v="36" actId="1038"/>
          <ac:picMkLst>
            <pc:docMk/>
            <pc:sldMk cId="4201361195" sldId="1077"/>
            <ac:picMk id="4" creationId="{803A20CD-52DB-462E-B31C-DDB795AE054A}"/>
          </ac:picMkLst>
        </pc:picChg>
        <pc:picChg chg="del">
          <ac:chgData name="Fatima" userId="b88edad8-fee9-4ab3-9711-6dfcec100f00" providerId="ADAL" clId="{F9DBE5AA-E40D-453E-AED1-29112D7AF97F}" dt="2020-11-17T15:30:22.467" v="1" actId="478"/>
          <ac:picMkLst>
            <pc:docMk/>
            <pc:sldMk cId="4201361195" sldId="1077"/>
            <ac:picMk id="6" creationId="{C7471061-D32C-4C59-B508-0DE1B75106A8}"/>
          </ac:picMkLst>
        </pc:picChg>
        <pc:picChg chg="del">
          <ac:chgData name="Fatima" userId="b88edad8-fee9-4ab3-9711-6dfcec100f00" providerId="ADAL" clId="{F9DBE5AA-E40D-453E-AED1-29112D7AF97F}" dt="2020-11-17T15:30:34.174" v="6" actId="478"/>
          <ac:picMkLst>
            <pc:docMk/>
            <pc:sldMk cId="4201361195" sldId="1077"/>
            <ac:picMk id="7" creationId="{DC0E5ED5-3A98-4F29-8A14-13F7A27F5133}"/>
          </ac:picMkLst>
        </pc:picChg>
        <pc:picChg chg="mod ord">
          <ac:chgData name="Fatima" userId="b88edad8-fee9-4ab3-9711-6dfcec100f00" providerId="ADAL" clId="{F9DBE5AA-E40D-453E-AED1-29112D7AF97F}" dt="2020-11-17T15:32:51.507" v="47" actId="167"/>
          <ac:picMkLst>
            <pc:docMk/>
            <pc:sldMk cId="4201361195" sldId="1077"/>
            <ac:picMk id="8" creationId="{D1C5E1E4-AA3A-4340-82EE-8E382A461308}"/>
          </ac:picMkLst>
        </pc:picChg>
        <pc:picChg chg="del">
          <ac:chgData name="Fatima" userId="b88edad8-fee9-4ab3-9711-6dfcec100f00" providerId="ADAL" clId="{F9DBE5AA-E40D-453E-AED1-29112D7AF97F}" dt="2020-11-17T15:30:59.061" v="14" actId="478"/>
          <ac:picMkLst>
            <pc:docMk/>
            <pc:sldMk cId="4201361195" sldId="1077"/>
            <ac:picMk id="9" creationId="{62F13B3B-9244-47D5-AC6F-A28DAD5A9BB1}"/>
          </ac:picMkLst>
        </pc:picChg>
        <pc:picChg chg="del mod">
          <ac:chgData name="Fatima" userId="b88edad8-fee9-4ab3-9711-6dfcec100f00" providerId="ADAL" clId="{F9DBE5AA-E40D-453E-AED1-29112D7AF97F}" dt="2020-11-17T15:32:38.957" v="43" actId="478"/>
          <ac:picMkLst>
            <pc:docMk/>
            <pc:sldMk cId="4201361195" sldId="1077"/>
            <ac:picMk id="1031" creationId="{00000000-0000-0000-0000-000000000000}"/>
          </ac:picMkLst>
        </pc:picChg>
        <pc:cxnChg chg="mod">
          <ac:chgData name="Fatima" userId="b88edad8-fee9-4ab3-9711-6dfcec100f00" providerId="ADAL" clId="{F9DBE5AA-E40D-453E-AED1-29112D7AF97F}" dt="2020-11-17T15:32:02.057" v="36" actId="1038"/>
          <ac:cxnSpMkLst>
            <pc:docMk/>
            <pc:sldMk cId="4201361195" sldId="1077"/>
            <ac:cxnSpMk id="5" creationId="{00000000-0000-0000-0000-000000000000}"/>
          </ac:cxnSpMkLst>
        </pc:cxnChg>
        <pc:cxnChg chg="mod">
          <ac:chgData name="Fatima" userId="b88edad8-fee9-4ab3-9711-6dfcec100f00" providerId="ADAL" clId="{F9DBE5AA-E40D-453E-AED1-29112D7AF97F}" dt="2020-11-17T15:33:21.299" v="60" actId="14100"/>
          <ac:cxnSpMkLst>
            <pc:docMk/>
            <pc:sldMk cId="4201361195" sldId="1077"/>
            <ac:cxnSpMk id="12" creationId="{00000000-0000-0000-0000-000000000000}"/>
          </ac:cxnSpMkLst>
        </pc:cxnChg>
      </pc:sldChg>
    </pc:docChg>
  </pc:docChgLst>
  <pc:docChgLst>
    <pc:chgData name="BADRI Fatima @Externes" userId="S::fatima.badri.ext@cnsa.fr::d4aa2777-e826-447b-9331-77f3024da228" providerId="AD" clId="Web-{FC2AD899-3342-4739-A092-6D649284413B}"/>
    <pc:docChg chg="modSld">
      <pc:chgData name="BADRI Fatima @Externes" userId="S::fatima.badri.ext@cnsa.fr::d4aa2777-e826-447b-9331-77f3024da228" providerId="AD" clId="Web-{FC2AD899-3342-4739-A092-6D649284413B}" dt="2020-11-17T17:30:48.641" v="30"/>
      <pc:docMkLst>
        <pc:docMk/>
      </pc:docMkLst>
      <pc:sldChg chg="addSp delSp modSp">
        <pc:chgData name="BADRI Fatima @Externes" userId="S::fatima.badri.ext@cnsa.fr::d4aa2777-e826-447b-9331-77f3024da228" providerId="AD" clId="Web-{FC2AD899-3342-4739-A092-6D649284413B}" dt="2020-11-17T16:47:17.229" v="8"/>
        <pc:sldMkLst>
          <pc:docMk/>
          <pc:sldMk cId="158165621" sldId="863"/>
        </pc:sldMkLst>
        <pc:picChg chg="add mod">
          <ac:chgData name="BADRI Fatima @Externes" userId="S::fatima.badri.ext@cnsa.fr::d4aa2777-e826-447b-9331-77f3024da228" providerId="AD" clId="Web-{FC2AD899-3342-4739-A092-6D649284413B}" dt="2020-11-17T16:44:52.569" v="5"/>
          <ac:picMkLst>
            <pc:docMk/>
            <pc:sldMk cId="158165621" sldId="863"/>
            <ac:picMk id="2" creationId="{37F83B52-D30B-441A-B9F5-210CA9A0B0E2}"/>
          </ac:picMkLst>
        </pc:picChg>
        <pc:picChg chg="add mod">
          <ac:chgData name="BADRI Fatima @Externes" userId="S::fatima.badri.ext@cnsa.fr::d4aa2777-e826-447b-9331-77f3024da228" providerId="AD" clId="Web-{FC2AD899-3342-4739-A092-6D649284413B}" dt="2020-11-17T16:42:01.939" v="4"/>
          <ac:picMkLst>
            <pc:docMk/>
            <pc:sldMk cId="158165621" sldId="863"/>
            <ac:picMk id="3" creationId="{54DDB08D-78A6-4F6F-912A-F9BDA3FB0128}"/>
          </ac:picMkLst>
        </pc:picChg>
        <pc:picChg chg="add del mod">
          <ac:chgData name="BADRI Fatima @Externes" userId="S::fatima.badri.ext@cnsa.fr::d4aa2777-e826-447b-9331-77f3024da228" providerId="AD" clId="Web-{FC2AD899-3342-4739-A092-6D649284413B}" dt="2020-11-17T16:47:17.229" v="8"/>
          <ac:picMkLst>
            <pc:docMk/>
            <pc:sldMk cId="158165621" sldId="863"/>
            <ac:picMk id="5" creationId="{0956BFA2-2D5C-4669-86B1-037974124095}"/>
          </ac:picMkLst>
        </pc:picChg>
      </pc:sldChg>
      <pc:sldChg chg="addSp delSp modSp">
        <pc:chgData name="BADRI Fatima @Externes" userId="S::fatima.badri.ext@cnsa.fr::d4aa2777-e826-447b-9331-77f3024da228" providerId="AD" clId="Web-{FC2AD899-3342-4739-A092-6D649284413B}" dt="2020-11-17T17:05:28.742" v="21"/>
        <pc:sldMkLst>
          <pc:docMk/>
          <pc:sldMk cId="286154113" sldId="864"/>
        </pc:sldMkLst>
        <pc:picChg chg="add mod">
          <ac:chgData name="BADRI Fatima @Externes" userId="S::fatima.badri.ext@cnsa.fr::d4aa2777-e826-447b-9331-77f3024da228" providerId="AD" clId="Web-{FC2AD899-3342-4739-A092-6D649284413B}" dt="2020-11-17T16:51:09.079" v="18"/>
          <ac:picMkLst>
            <pc:docMk/>
            <pc:sldMk cId="286154113" sldId="864"/>
            <ac:picMk id="2" creationId="{035CC7C6-0CAD-4866-917C-A167ABE513B6}"/>
          </ac:picMkLst>
        </pc:picChg>
        <pc:picChg chg="add mod">
          <ac:chgData name="BADRI Fatima @Externes" userId="S::fatima.badri.ext@cnsa.fr::d4aa2777-e826-447b-9331-77f3024da228" providerId="AD" clId="Web-{FC2AD899-3342-4739-A092-6D649284413B}" dt="2020-11-17T16:47:23.104" v="9"/>
          <ac:picMkLst>
            <pc:docMk/>
            <pc:sldMk cId="286154113" sldId="864"/>
            <ac:picMk id="2" creationId="{BE945437-82CB-4802-9F13-D58A3E9384D9}"/>
          </ac:picMkLst>
        </pc:picChg>
        <pc:picChg chg="add mod">
          <ac:chgData name="BADRI Fatima @Externes" userId="S::fatima.badri.ext@cnsa.fr::d4aa2777-e826-447b-9331-77f3024da228" providerId="AD" clId="Web-{FC2AD899-3342-4739-A092-6D649284413B}" dt="2020-11-17T16:55:40.133" v="19"/>
          <ac:picMkLst>
            <pc:docMk/>
            <pc:sldMk cId="286154113" sldId="864"/>
            <ac:picMk id="3" creationId="{10959DD4-01D7-4F38-BF20-05C41F209AC2}"/>
          </ac:picMkLst>
        </pc:picChg>
        <pc:picChg chg="add mod">
          <ac:chgData name="BADRI Fatima @Externes" userId="S::fatima.badri.ext@cnsa.fr::d4aa2777-e826-447b-9331-77f3024da228" providerId="AD" clId="Web-{FC2AD899-3342-4739-A092-6D649284413B}" dt="2020-11-17T16:57:08.651" v="20"/>
          <ac:picMkLst>
            <pc:docMk/>
            <pc:sldMk cId="286154113" sldId="864"/>
            <ac:picMk id="3" creationId="{B3FBDE2F-5EBA-4762-9B10-B15C8852B156}"/>
          </ac:picMkLst>
        </pc:picChg>
        <pc:picChg chg="add del mod">
          <ac:chgData name="BADRI Fatima @Externes" userId="S::fatima.badri.ext@cnsa.fr::d4aa2777-e826-447b-9331-77f3024da228" providerId="AD" clId="Web-{FC2AD899-3342-4739-A092-6D649284413B}" dt="2020-11-17T16:47:48.995" v="16"/>
          <ac:picMkLst>
            <pc:docMk/>
            <pc:sldMk cId="286154113" sldId="864"/>
            <ac:picMk id="3" creationId="{D528BE60-C962-443C-BC6C-0B1B4FE15F34}"/>
          </ac:picMkLst>
        </pc:picChg>
        <pc:picChg chg="add mod">
          <ac:chgData name="BADRI Fatima @Externes" userId="S::fatima.badri.ext@cnsa.fr::d4aa2777-e826-447b-9331-77f3024da228" providerId="AD" clId="Web-{FC2AD899-3342-4739-A092-6D649284413B}" dt="2020-11-17T17:05:28.742" v="21"/>
          <ac:picMkLst>
            <pc:docMk/>
            <pc:sldMk cId="286154113" sldId="864"/>
            <ac:picMk id="3" creationId="{DD292385-44DC-4A9D-BFBA-076B5A37F975}"/>
          </ac:picMkLst>
        </pc:picChg>
        <pc:picChg chg="add mod">
          <ac:chgData name="BADRI Fatima @Externes" userId="S::fatima.badri.ext@cnsa.fr::d4aa2777-e826-447b-9331-77f3024da228" providerId="AD" clId="Web-{FC2AD899-3342-4739-A092-6D649284413B}" dt="2020-11-17T16:47:56.714" v="17"/>
          <ac:picMkLst>
            <pc:docMk/>
            <pc:sldMk cId="286154113" sldId="864"/>
            <ac:picMk id="4" creationId="{FAE17330-8EAE-4C56-8B3F-C5459F48043D}"/>
          </ac:picMkLst>
        </pc:picChg>
        <pc:picChg chg="mod">
          <ac:chgData name="BADRI Fatima @Externes" userId="S::fatima.badri.ext@cnsa.fr::d4aa2777-e826-447b-9331-77f3024da228" providerId="AD" clId="Web-{FC2AD899-3342-4739-A092-6D649284413B}" dt="2020-11-17T16:47:39.323" v="11" actId="1076"/>
          <ac:picMkLst>
            <pc:docMk/>
            <pc:sldMk cId="286154113" sldId="864"/>
            <ac:picMk id="25" creationId="{00000000-0000-0000-0000-000000000000}"/>
          </ac:picMkLst>
        </pc:picChg>
      </pc:sldChg>
      <pc:sldChg chg="addSp modSp">
        <pc:chgData name="BADRI Fatima @Externes" userId="S::fatima.badri.ext@cnsa.fr::d4aa2777-e826-447b-9331-77f3024da228" providerId="AD" clId="Web-{FC2AD899-3342-4739-A092-6D649284413B}" dt="2020-11-17T16:40:18.655" v="3" actId="1076"/>
        <pc:sldMkLst>
          <pc:docMk/>
          <pc:sldMk cId="2348568" sldId="867"/>
        </pc:sldMkLst>
        <pc:picChg chg="add mod">
          <ac:chgData name="BADRI Fatima @Externes" userId="S::fatima.badri.ext@cnsa.fr::d4aa2777-e826-447b-9331-77f3024da228" providerId="AD" clId="Web-{FC2AD899-3342-4739-A092-6D649284413B}" dt="2020-11-17T16:40:18.655" v="3" actId="1076"/>
          <ac:picMkLst>
            <pc:docMk/>
            <pc:sldMk cId="2348568" sldId="867"/>
            <ac:picMk id="2" creationId="{06D24FDB-1B26-4CAD-BDCE-30E6C8C024D0}"/>
          </ac:picMkLst>
        </pc:picChg>
      </pc:sldChg>
      <pc:sldChg chg="addSp modSp">
        <pc:chgData name="BADRI Fatima @Externes" userId="S::fatima.badri.ext@cnsa.fr::d4aa2777-e826-447b-9331-77f3024da228" providerId="AD" clId="Web-{FC2AD899-3342-4739-A092-6D649284413B}" dt="2020-11-17T17:19:54.671" v="27"/>
        <pc:sldMkLst>
          <pc:docMk/>
          <pc:sldMk cId="4151524339" sldId="868"/>
        </pc:sldMkLst>
        <pc:picChg chg="add mod">
          <ac:chgData name="BADRI Fatima @Externes" userId="S::fatima.badri.ext@cnsa.fr::d4aa2777-e826-447b-9331-77f3024da228" providerId="AD" clId="Web-{FC2AD899-3342-4739-A092-6D649284413B}" dt="2020-11-17T17:11:49.330" v="22"/>
          <ac:picMkLst>
            <pc:docMk/>
            <pc:sldMk cId="4151524339" sldId="868"/>
            <ac:picMk id="2" creationId="{B084E89F-F241-4AD0-B644-90BCAB2F536B}"/>
          </ac:picMkLst>
        </pc:picChg>
        <pc:picChg chg="add mod">
          <ac:chgData name="BADRI Fatima @Externes" userId="S::fatima.badri.ext@cnsa.fr::d4aa2777-e826-447b-9331-77f3024da228" providerId="AD" clId="Web-{FC2AD899-3342-4739-A092-6D649284413B}" dt="2020-11-17T17:13:36.974" v="23"/>
          <ac:picMkLst>
            <pc:docMk/>
            <pc:sldMk cId="4151524339" sldId="868"/>
            <ac:picMk id="4" creationId="{3D1A9A33-3388-41BF-925A-52C2B6078042}"/>
          </ac:picMkLst>
        </pc:picChg>
        <pc:picChg chg="add mod">
          <ac:chgData name="BADRI Fatima @Externes" userId="S::fatima.badri.ext@cnsa.fr::d4aa2777-e826-447b-9331-77f3024da228" providerId="AD" clId="Web-{FC2AD899-3342-4739-A092-6D649284413B}" dt="2020-11-17T17:14:00.005" v="24"/>
          <ac:picMkLst>
            <pc:docMk/>
            <pc:sldMk cId="4151524339" sldId="868"/>
            <ac:picMk id="5" creationId="{6C3F1DD6-6F0F-4E07-802B-573A8CC68A53}"/>
          </ac:picMkLst>
        </pc:picChg>
        <pc:picChg chg="add mod">
          <ac:chgData name="BADRI Fatima @Externes" userId="S::fatima.badri.ext@cnsa.fr::d4aa2777-e826-447b-9331-77f3024da228" providerId="AD" clId="Web-{FC2AD899-3342-4739-A092-6D649284413B}" dt="2020-11-17T17:18:29.106" v="26"/>
          <ac:picMkLst>
            <pc:docMk/>
            <pc:sldMk cId="4151524339" sldId="868"/>
            <ac:picMk id="5" creationId="{C9787FF9-FD38-4514-B948-58E643725D03}"/>
          </ac:picMkLst>
        </pc:picChg>
        <pc:picChg chg="add mod">
          <ac:chgData name="BADRI Fatima @Externes" userId="S::fatima.badri.ext@cnsa.fr::d4aa2777-e826-447b-9331-77f3024da228" providerId="AD" clId="Web-{FC2AD899-3342-4739-A092-6D649284413B}" dt="2020-11-17T17:16:09.431" v="25"/>
          <ac:picMkLst>
            <pc:docMk/>
            <pc:sldMk cId="4151524339" sldId="868"/>
            <ac:picMk id="6" creationId="{E4ECF193-A3F0-4E38-B2DE-7A02D2DED2DC}"/>
          </ac:picMkLst>
        </pc:picChg>
        <pc:picChg chg="add mod">
          <ac:chgData name="BADRI Fatima @Externes" userId="S::fatima.badri.ext@cnsa.fr::d4aa2777-e826-447b-9331-77f3024da228" providerId="AD" clId="Web-{FC2AD899-3342-4739-A092-6D649284413B}" dt="2020-11-17T17:19:54.671" v="27"/>
          <ac:picMkLst>
            <pc:docMk/>
            <pc:sldMk cId="4151524339" sldId="868"/>
            <ac:picMk id="7" creationId="{D5BA4841-50BF-4B72-A9A8-AA953463AC1C}"/>
          </ac:picMkLst>
        </pc:picChg>
      </pc:sldChg>
      <pc:sldChg chg="addSp modSp">
        <pc:chgData name="BADRI Fatima @Externes" userId="S::fatima.badri.ext@cnsa.fr::d4aa2777-e826-447b-9331-77f3024da228" providerId="AD" clId="Web-{FC2AD899-3342-4739-A092-6D649284413B}" dt="2020-11-17T17:22:28.191" v="28"/>
        <pc:sldMkLst>
          <pc:docMk/>
          <pc:sldMk cId="2303092334" sldId="869"/>
        </pc:sldMkLst>
        <pc:picChg chg="add mod">
          <ac:chgData name="BADRI Fatima @Externes" userId="S::fatima.badri.ext@cnsa.fr::d4aa2777-e826-447b-9331-77f3024da228" providerId="AD" clId="Web-{FC2AD899-3342-4739-A092-6D649284413B}" dt="2020-11-17T17:22:28.191" v="28"/>
          <ac:picMkLst>
            <pc:docMk/>
            <pc:sldMk cId="2303092334" sldId="869"/>
            <ac:picMk id="2" creationId="{5A0B41B6-B205-4568-8B19-E1CDB3A1E383}"/>
          </ac:picMkLst>
        </pc:picChg>
      </pc:sldChg>
      <pc:sldChg chg="addSp modSp">
        <pc:chgData name="BADRI Fatima @Externes" userId="S::fatima.badri.ext@cnsa.fr::d4aa2777-e826-447b-9331-77f3024da228" providerId="AD" clId="Web-{FC2AD899-3342-4739-A092-6D649284413B}" dt="2020-11-17T17:30:48.641" v="30"/>
        <pc:sldMkLst>
          <pc:docMk/>
          <pc:sldMk cId="2546346525" sldId="871"/>
        </pc:sldMkLst>
        <pc:picChg chg="add mod">
          <ac:chgData name="BADRI Fatima @Externes" userId="S::fatima.badri.ext@cnsa.fr::d4aa2777-e826-447b-9331-77f3024da228" providerId="AD" clId="Web-{FC2AD899-3342-4739-A092-6D649284413B}" dt="2020-11-17T17:30:20.281" v="29"/>
          <ac:picMkLst>
            <pc:docMk/>
            <pc:sldMk cId="2546346525" sldId="871"/>
            <ac:picMk id="2" creationId="{175E7386-4D66-4D15-A20F-A68CB7D35ABB}"/>
          </ac:picMkLst>
        </pc:picChg>
        <pc:picChg chg="add mod">
          <ac:chgData name="BADRI Fatima @Externes" userId="S::fatima.badri.ext@cnsa.fr::d4aa2777-e826-447b-9331-77f3024da228" providerId="AD" clId="Web-{FC2AD899-3342-4739-A092-6D649284413B}" dt="2020-11-17T17:30:48.641" v="30"/>
          <ac:picMkLst>
            <pc:docMk/>
            <pc:sldMk cId="2546346525" sldId="871"/>
            <ac:picMk id="3" creationId="{23A42ECE-CBDC-4EE5-AEBA-2B4320A95CB5}"/>
          </ac:picMkLst>
        </pc:picChg>
      </pc:sldChg>
    </pc:docChg>
  </pc:docChgLst>
  <pc:docChgLst>
    <pc:chgData name="BADRI Fatima @Externes" userId="S::fatima.badri.ext@cnsa.fr::d4aa2777-e826-447b-9331-77f3024da228" providerId="AD" clId="Web-{73EDAB51-65B5-4010-8F21-0974BA70F05F}"/>
    <pc:docChg chg="modSld">
      <pc:chgData name="BADRI Fatima @Externes" userId="S::fatima.badri.ext@cnsa.fr::d4aa2777-e826-447b-9331-77f3024da228" providerId="AD" clId="Web-{73EDAB51-65B5-4010-8F21-0974BA70F05F}" dt="2020-11-17T15:36:26.621" v="8"/>
      <pc:docMkLst>
        <pc:docMk/>
      </pc:docMkLst>
      <pc:sldChg chg="addSp modSp">
        <pc:chgData name="BADRI Fatima @Externes" userId="S::fatima.badri.ext@cnsa.fr::d4aa2777-e826-447b-9331-77f3024da228" providerId="AD" clId="Web-{73EDAB51-65B5-4010-8F21-0974BA70F05F}" dt="2020-11-17T15:36:26.621" v="8"/>
        <pc:sldMkLst>
          <pc:docMk/>
          <pc:sldMk cId="158165621" sldId="863"/>
        </pc:sldMkLst>
        <pc:picChg chg="add mod">
          <ac:chgData name="BADRI Fatima @Externes" userId="S::fatima.badri.ext@cnsa.fr::d4aa2777-e826-447b-9331-77f3024da228" providerId="AD" clId="Web-{73EDAB51-65B5-4010-8F21-0974BA70F05F}" dt="2020-11-17T15:36:26.621" v="8"/>
          <ac:picMkLst>
            <pc:docMk/>
            <pc:sldMk cId="158165621" sldId="863"/>
            <ac:picMk id="2" creationId="{614D1979-5F9B-463B-BB42-94329AC2BB1E}"/>
          </ac:picMkLst>
        </pc:picChg>
      </pc:sldChg>
      <pc:sldChg chg="addSp modSp">
        <pc:chgData name="BADRI Fatima @Externes" userId="S::fatima.badri.ext@cnsa.fr::d4aa2777-e826-447b-9331-77f3024da228" providerId="AD" clId="Web-{73EDAB51-65B5-4010-8F21-0974BA70F05F}" dt="2020-11-17T15:30:15.773" v="7" actId="1076"/>
        <pc:sldMkLst>
          <pc:docMk/>
          <pc:sldMk cId="4201361195" sldId="1077"/>
        </pc:sldMkLst>
        <pc:picChg chg="add mod">
          <ac:chgData name="BADRI Fatima @Externes" userId="S::fatima.badri.ext@cnsa.fr::d4aa2777-e826-447b-9331-77f3024da228" providerId="AD" clId="Web-{73EDAB51-65B5-4010-8F21-0974BA70F05F}" dt="2020-11-17T15:28:39.834" v="0"/>
          <ac:picMkLst>
            <pc:docMk/>
            <pc:sldMk cId="4201361195" sldId="1077"/>
            <ac:picMk id="3" creationId="{02A841B2-F50A-490D-891A-7B9C1BC6BADA}"/>
          </ac:picMkLst>
        </pc:picChg>
        <pc:picChg chg="add mod">
          <ac:chgData name="BADRI Fatima @Externes" userId="S::fatima.badri.ext@cnsa.fr::d4aa2777-e826-447b-9331-77f3024da228" providerId="AD" clId="Web-{73EDAB51-65B5-4010-8F21-0974BA70F05F}" dt="2020-11-17T15:29:31.991" v="2" actId="1076"/>
          <ac:picMkLst>
            <pc:docMk/>
            <pc:sldMk cId="4201361195" sldId="1077"/>
            <ac:picMk id="4" creationId="{803A20CD-52DB-462E-B31C-DDB795AE054A}"/>
          </ac:picMkLst>
        </pc:picChg>
        <pc:picChg chg="add mod">
          <ac:chgData name="BADRI Fatima @Externes" userId="S::fatima.badri.ext@cnsa.fr::d4aa2777-e826-447b-9331-77f3024da228" providerId="AD" clId="Web-{73EDAB51-65B5-4010-8F21-0974BA70F05F}" dt="2020-11-17T15:30:15.773" v="7" actId="1076"/>
          <ac:picMkLst>
            <pc:docMk/>
            <pc:sldMk cId="4201361195" sldId="1077"/>
            <ac:picMk id="6" creationId="{C7471061-D32C-4C59-B508-0DE1B75106A8}"/>
          </ac:picMkLst>
        </pc:picChg>
        <pc:picChg chg="add mod">
          <ac:chgData name="BADRI Fatima @Externes" userId="S::fatima.badri.ext@cnsa.fr::d4aa2777-e826-447b-9331-77f3024da228" providerId="AD" clId="Web-{73EDAB51-65B5-4010-8F21-0974BA70F05F}" dt="2020-11-17T15:30:14.429" v="6" actId="1076"/>
          <ac:picMkLst>
            <pc:docMk/>
            <pc:sldMk cId="4201361195" sldId="1077"/>
            <ac:picMk id="8" creationId="{D1C5E1E4-AA3A-4340-82EE-8E382A461308}"/>
          </ac:picMkLst>
        </pc:picChg>
      </pc:sldChg>
    </pc:docChg>
  </pc:docChgLst>
  <pc:docChgLst>
    <pc:chgData name="BADRI Fatima @Externes" userId="S::fatima.badri.ext@cnsa.fr::d4aa2777-e826-447b-9331-77f3024da228" providerId="AD" clId="Web-{43F362BA-5451-4BE8-A612-24398F7A2783}"/>
    <pc:docChg chg="modSld">
      <pc:chgData name="BADRI Fatima @Externes" userId="S::fatima.badri.ext@cnsa.fr::d4aa2777-e826-447b-9331-77f3024da228" providerId="AD" clId="Web-{43F362BA-5451-4BE8-A612-24398F7A2783}" dt="2020-11-19T10:58:02.384" v="4"/>
      <pc:docMkLst>
        <pc:docMk/>
      </pc:docMkLst>
      <pc:sldChg chg="addSp modSp">
        <pc:chgData name="BADRI Fatima @Externes" userId="S::fatima.badri.ext@cnsa.fr::d4aa2777-e826-447b-9331-77f3024da228" providerId="AD" clId="Web-{43F362BA-5451-4BE8-A612-24398F7A2783}" dt="2020-11-19T10:17:56.664" v="1"/>
        <pc:sldMkLst>
          <pc:docMk/>
          <pc:sldMk cId="339594572" sldId="879"/>
        </pc:sldMkLst>
        <pc:picChg chg="add mod">
          <ac:chgData name="BADRI Fatima @Externes" userId="S::fatima.badri.ext@cnsa.fr::d4aa2777-e826-447b-9331-77f3024da228" providerId="AD" clId="Web-{43F362BA-5451-4BE8-A612-24398F7A2783}" dt="2020-11-19T10:16:51.803" v="0"/>
          <ac:picMkLst>
            <pc:docMk/>
            <pc:sldMk cId="339594572" sldId="879"/>
            <ac:picMk id="3" creationId="{6EE4F8AB-D194-4412-9FFB-90D17A5FE151}"/>
          </ac:picMkLst>
        </pc:picChg>
        <pc:picChg chg="add mod">
          <ac:chgData name="BADRI Fatima @Externes" userId="S::fatima.badri.ext@cnsa.fr::d4aa2777-e826-447b-9331-77f3024da228" providerId="AD" clId="Web-{43F362BA-5451-4BE8-A612-24398F7A2783}" dt="2020-11-19T10:17:56.664" v="1"/>
          <ac:picMkLst>
            <pc:docMk/>
            <pc:sldMk cId="339594572" sldId="879"/>
            <ac:picMk id="4" creationId="{87F443F2-A24D-4CE6-A257-6EAD96237957}"/>
          </ac:picMkLst>
        </pc:picChg>
      </pc:sldChg>
      <pc:sldChg chg="addSp modSp">
        <pc:chgData name="BADRI Fatima @Externes" userId="S::fatima.badri.ext@cnsa.fr::d4aa2777-e826-447b-9331-77f3024da228" providerId="AD" clId="Web-{43F362BA-5451-4BE8-A612-24398F7A2783}" dt="2020-11-19T10:55:53.803" v="3"/>
        <pc:sldMkLst>
          <pc:docMk/>
          <pc:sldMk cId="2316482379" sldId="989"/>
        </pc:sldMkLst>
        <pc:picChg chg="add mod">
          <ac:chgData name="BADRI Fatima @Externes" userId="S::fatima.badri.ext@cnsa.fr::d4aa2777-e826-447b-9331-77f3024da228" providerId="AD" clId="Web-{43F362BA-5451-4BE8-A612-24398F7A2783}" dt="2020-11-19T10:20:34.106" v="2"/>
          <ac:picMkLst>
            <pc:docMk/>
            <pc:sldMk cId="2316482379" sldId="989"/>
            <ac:picMk id="2" creationId="{798F6AB2-965B-4E6F-98D9-21E496D0E148}"/>
          </ac:picMkLst>
        </pc:picChg>
        <pc:picChg chg="add mod">
          <ac:chgData name="BADRI Fatima @Externes" userId="S::fatima.badri.ext@cnsa.fr::d4aa2777-e826-447b-9331-77f3024da228" providerId="AD" clId="Web-{43F362BA-5451-4BE8-A612-24398F7A2783}" dt="2020-11-19T10:55:53.803" v="3"/>
          <ac:picMkLst>
            <pc:docMk/>
            <pc:sldMk cId="2316482379" sldId="989"/>
            <ac:picMk id="3" creationId="{117DCB0B-456C-45B5-BB01-90C0FE2B72E5}"/>
          </ac:picMkLst>
        </pc:picChg>
      </pc:sldChg>
      <pc:sldChg chg="addSp modSp">
        <pc:chgData name="BADRI Fatima @Externes" userId="S::fatima.badri.ext@cnsa.fr::d4aa2777-e826-447b-9331-77f3024da228" providerId="AD" clId="Web-{43F362BA-5451-4BE8-A612-24398F7A2783}" dt="2020-11-19T10:58:02.384" v="4"/>
        <pc:sldMkLst>
          <pc:docMk/>
          <pc:sldMk cId="2123212811" sldId="1078"/>
        </pc:sldMkLst>
        <pc:picChg chg="add mod">
          <ac:chgData name="BADRI Fatima @Externes" userId="S::fatima.badri.ext@cnsa.fr::d4aa2777-e826-447b-9331-77f3024da228" providerId="AD" clId="Web-{43F362BA-5451-4BE8-A612-24398F7A2783}" dt="2020-11-19T10:58:02.384" v="4"/>
          <ac:picMkLst>
            <pc:docMk/>
            <pc:sldMk cId="2123212811" sldId="1078"/>
            <ac:picMk id="3" creationId="{85089256-7FFC-4C57-937C-995DDC60B027}"/>
          </ac:picMkLst>
        </pc:picChg>
      </pc:sldChg>
    </pc:docChg>
  </pc:docChgLst>
  <pc:docChgLst>
    <pc:chgData name="desms amoa" userId="6298ea3b-f71e-4561-b571-1a9a31137f51" providerId="ADAL" clId="{ED2FBF20-7A0F-BD4C-BFA2-56D70406F210}"/>
    <pc:docChg chg="undo custSel addSld delSld modSld">
      <pc:chgData name="desms amoa" userId="6298ea3b-f71e-4561-b571-1a9a31137f51" providerId="ADAL" clId="{ED2FBF20-7A0F-BD4C-BFA2-56D70406F210}" dt="2020-09-03T09:04:05.885" v="555" actId="255"/>
      <pc:docMkLst>
        <pc:docMk/>
      </pc:docMkLst>
      <pc:sldChg chg="addSp delSp modSp mod chgLayout">
        <pc:chgData name="desms amoa" userId="6298ea3b-f71e-4561-b571-1a9a31137f51" providerId="ADAL" clId="{ED2FBF20-7A0F-BD4C-BFA2-56D70406F210}" dt="2020-09-03T09:00:45.406" v="515" actId="255"/>
        <pc:sldMkLst>
          <pc:docMk/>
          <pc:sldMk cId="158165621" sldId="863"/>
        </pc:sldMkLst>
        <pc:spChg chg="mod">
          <ac:chgData name="desms amoa" userId="6298ea3b-f71e-4561-b571-1a9a31137f51" providerId="ADAL" clId="{ED2FBF20-7A0F-BD4C-BFA2-56D70406F210}" dt="2020-09-03T08:33:17.407" v="438" actId="2711"/>
          <ac:spMkLst>
            <pc:docMk/>
            <pc:sldMk cId="158165621" sldId="863"/>
            <ac:spMk id="17" creationId="{00000000-0000-0000-0000-000000000000}"/>
          </ac:spMkLst>
        </pc:spChg>
        <pc:spChg chg="add mod">
          <ac:chgData name="desms amoa" userId="6298ea3b-f71e-4561-b571-1a9a31137f51" providerId="ADAL" clId="{ED2FBF20-7A0F-BD4C-BFA2-56D70406F210}" dt="2020-09-03T08:33:17.407" v="438" actId="2711"/>
          <ac:spMkLst>
            <pc:docMk/>
            <pc:sldMk cId="158165621" sldId="863"/>
            <ac:spMk id="19" creationId="{CE0E2088-9968-3E45-B143-D49FEC6D2D3C}"/>
          </ac:spMkLst>
        </pc:spChg>
        <pc:spChg chg="mod">
          <ac:chgData name="desms amoa" userId="6298ea3b-f71e-4561-b571-1a9a31137f51" providerId="ADAL" clId="{ED2FBF20-7A0F-BD4C-BFA2-56D70406F210}" dt="2020-09-03T08:33:17.407" v="438" actId="2711"/>
          <ac:spMkLst>
            <pc:docMk/>
            <pc:sldMk cId="158165621" sldId="863"/>
            <ac:spMk id="20" creationId="{00000000-0000-0000-0000-000000000000}"/>
          </ac:spMkLst>
        </pc:spChg>
        <pc:spChg chg="add mod">
          <ac:chgData name="desms amoa" userId="6298ea3b-f71e-4561-b571-1a9a31137f51" providerId="ADAL" clId="{ED2FBF20-7A0F-BD4C-BFA2-56D70406F210}" dt="2020-09-03T08:33:17.407" v="438" actId="2711"/>
          <ac:spMkLst>
            <pc:docMk/>
            <pc:sldMk cId="158165621" sldId="863"/>
            <ac:spMk id="21" creationId="{5C7627AE-CBBB-724C-99C5-2BA32412415B}"/>
          </ac:spMkLst>
        </pc:spChg>
        <pc:spChg chg="del mod">
          <ac:chgData name="desms amoa" userId="6298ea3b-f71e-4561-b571-1a9a31137f51" providerId="ADAL" clId="{ED2FBF20-7A0F-BD4C-BFA2-56D70406F210}" dt="2020-09-02T13:06:31.886" v="93" actId="478"/>
          <ac:spMkLst>
            <pc:docMk/>
            <pc:sldMk cId="158165621" sldId="863"/>
            <ac:spMk id="27" creationId="{1DEE39F7-11A8-E340-AC39-BD5C26CA1D59}"/>
          </ac:spMkLst>
        </pc:spChg>
        <pc:spChg chg="del">
          <ac:chgData name="desms amoa" userId="6298ea3b-f71e-4561-b571-1a9a31137f51" providerId="ADAL" clId="{ED2FBF20-7A0F-BD4C-BFA2-56D70406F210}" dt="2020-09-02T13:06:31.886" v="93" actId="478"/>
          <ac:spMkLst>
            <pc:docMk/>
            <pc:sldMk cId="158165621" sldId="863"/>
            <ac:spMk id="28" creationId="{A8B1EC5E-96AB-FC41-B012-C3364827EDEC}"/>
          </ac:spMkLst>
        </pc:spChg>
        <pc:spChg chg="mod">
          <ac:chgData name="desms amoa" userId="6298ea3b-f71e-4561-b571-1a9a31137f51" providerId="ADAL" clId="{ED2FBF20-7A0F-BD4C-BFA2-56D70406F210}" dt="2020-09-03T08:33:17.407" v="438" actId="2711"/>
          <ac:spMkLst>
            <pc:docMk/>
            <pc:sldMk cId="158165621" sldId="863"/>
            <ac:spMk id="32" creationId="{00000000-0000-0000-0000-000000000000}"/>
          </ac:spMkLst>
        </pc:spChg>
        <pc:spChg chg="mod">
          <ac:chgData name="desms amoa" userId="6298ea3b-f71e-4561-b571-1a9a31137f51" providerId="ADAL" clId="{ED2FBF20-7A0F-BD4C-BFA2-56D70406F210}" dt="2020-09-03T09:00:45.406" v="515" actId="255"/>
          <ac:spMkLst>
            <pc:docMk/>
            <pc:sldMk cId="158165621" sldId="863"/>
            <ac:spMk id="34" creationId="{00000000-0000-0000-0000-000000000000}"/>
          </ac:spMkLst>
        </pc:spChg>
        <pc:spChg chg="mod">
          <ac:chgData name="desms amoa" userId="6298ea3b-f71e-4561-b571-1a9a31137f51" providerId="ADAL" clId="{ED2FBF20-7A0F-BD4C-BFA2-56D70406F210}" dt="2020-09-03T08:38:44.290" v="441" actId="20577"/>
          <ac:spMkLst>
            <pc:docMk/>
            <pc:sldMk cId="158165621" sldId="863"/>
            <ac:spMk id="35" creationId="{00000000-0000-0000-0000-000000000000}"/>
          </ac:spMkLst>
        </pc:spChg>
        <pc:spChg chg="mod">
          <ac:chgData name="desms amoa" userId="6298ea3b-f71e-4561-b571-1a9a31137f51" providerId="ADAL" clId="{ED2FBF20-7A0F-BD4C-BFA2-56D70406F210}" dt="2020-09-03T08:33:17.407" v="438" actId="2711"/>
          <ac:spMkLst>
            <pc:docMk/>
            <pc:sldMk cId="158165621" sldId="863"/>
            <ac:spMk id="49" creationId="{00000000-0000-0000-0000-000000000000}"/>
          </ac:spMkLst>
        </pc:spChg>
        <pc:spChg chg="mod">
          <ac:chgData name="desms amoa" userId="6298ea3b-f71e-4561-b571-1a9a31137f51" providerId="ADAL" clId="{ED2FBF20-7A0F-BD4C-BFA2-56D70406F210}" dt="2020-09-03T08:33:17.407" v="438" actId="2711"/>
          <ac:spMkLst>
            <pc:docMk/>
            <pc:sldMk cId="158165621" sldId="863"/>
            <ac:spMk id="54" creationId="{00000000-0000-0000-0000-000000000000}"/>
          </ac:spMkLst>
        </pc:spChg>
        <pc:grpChg chg="mod">
          <ac:chgData name="desms amoa" userId="6298ea3b-f71e-4561-b571-1a9a31137f51" providerId="ADAL" clId="{ED2FBF20-7A0F-BD4C-BFA2-56D70406F210}" dt="2020-09-03T08:38:58.451" v="442" actId="1076"/>
          <ac:grpSpMkLst>
            <pc:docMk/>
            <pc:sldMk cId="158165621" sldId="863"/>
            <ac:grpSpMk id="4" creationId="{00000000-0000-0000-0000-000000000000}"/>
          </ac:grpSpMkLst>
        </pc:grpChg>
        <pc:picChg chg="mod">
          <ac:chgData name="desms amoa" userId="6298ea3b-f71e-4561-b571-1a9a31137f51" providerId="ADAL" clId="{ED2FBF20-7A0F-BD4C-BFA2-56D70406F210}" dt="2020-09-03T08:33:17.407" v="438" actId="2711"/>
          <ac:picMkLst>
            <pc:docMk/>
            <pc:sldMk cId="158165621" sldId="863"/>
            <ac:picMk id="36" creationId="{00000000-0000-0000-0000-000000000000}"/>
          </ac:picMkLst>
        </pc:picChg>
        <pc:picChg chg="mod">
          <ac:chgData name="desms amoa" userId="6298ea3b-f71e-4561-b571-1a9a31137f51" providerId="ADAL" clId="{ED2FBF20-7A0F-BD4C-BFA2-56D70406F210}" dt="2020-09-03T08:33:17.407" v="438" actId="2711"/>
          <ac:picMkLst>
            <pc:docMk/>
            <pc:sldMk cId="158165621" sldId="863"/>
            <ac:picMk id="37" creationId="{00000000-0000-0000-0000-000000000000}"/>
          </ac:picMkLst>
        </pc:picChg>
        <pc:picChg chg="mod">
          <ac:chgData name="desms amoa" userId="6298ea3b-f71e-4561-b571-1a9a31137f51" providerId="ADAL" clId="{ED2FBF20-7A0F-BD4C-BFA2-56D70406F210}" dt="2020-09-03T08:33:17.407" v="438" actId="2711"/>
          <ac:picMkLst>
            <pc:docMk/>
            <pc:sldMk cId="158165621" sldId="863"/>
            <ac:picMk id="4098" creationId="{00000000-0000-0000-0000-000000000000}"/>
          </ac:picMkLst>
        </pc:picChg>
        <pc:picChg chg="mod">
          <ac:chgData name="desms amoa" userId="6298ea3b-f71e-4561-b571-1a9a31137f51" providerId="ADAL" clId="{ED2FBF20-7A0F-BD4C-BFA2-56D70406F210}" dt="2020-09-03T08:33:17.407" v="438" actId="2711"/>
          <ac:picMkLst>
            <pc:docMk/>
            <pc:sldMk cId="158165621" sldId="863"/>
            <ac:picMk id="10242" creationId="{00000000-0000-0000-0000-000000000000}"/>
          </ac:picMkLst>
        </pc:picChg>
        <pc:picChg chg="mod">
          <ac:chgData name="desms amoa" userId="6298ea3b-f71e-4561-b571-1a9a31137f51" providerId="ADAL" clId="{ED2FBF20-7A0F-BD4C-BFA2-56D70406F210}" dt="2020-09-03T08:33:17.407" v="438" actId="2711"/>
          <ac:picMkLst>
            <pc:docMk/>
            <pc:sldMk cId="158165621" sldId="863"/>
            <ac:picMk id="10243" creationId="{00000000-0000-0000-0000-000000000000}"/>
          </ac:picMkLst>
        </pc:picChg>
        <pc:cxnChg chg="mod">
          <ac:chgData name="desms amoa" userId="6298ea3b-f71e-4561-b571-1a9a31137f51" providerId="ADAL" clId="{ED2FBF20-7A0F-BD4C-BFA2-56D70406F210}" dt="2020-09-03T08:33:17.407" v="438" actId="2711"/>
          <ac:cxnSpMkLst>
            <pc:docMk/>
            <pc:sldMk cId="158165621" sldId="863"/>
            <ac:cxnSpMk id="50" creationId="{00000000-0000-0000-0000-000000000000}"/>
          </ac:cxnSpMkLst>
        </pc:cxnChg>
        <pc:cxnChg chg="mod">
          <ac:chgData name="desms amoa" userId="6298ea3b-f71e-4561-b571-1a9a31137f51" providerId="ADAL" clId="{ED2FBF20-7A0F-BD4C-BFA2-56D70406F210}" dt="2020-09-03T08:33:17.407" v="438" actId="2711"/>
          <ac:cxnSpMkLst>
            <pc:docMk/>
            <pc:sldMk cId="158165621" sldId="863"/>
            <ac:cxnSpMk id="51" creationId="{00000000-0000-0000-0000-000000000000}"/>
          </ac:cxnSpMkLst>
        </pc:cxnChg>
      </pc:sldChg>
      <pc:sldChg chg="addSp delSp modSp mod">
        <pc:chgData name="desms amoa" userId="6298ea3b-f71e-4561-b571-1a9a31137f51" providerId="ADAL" clId="{ED2FBF20-7A0F-BD4C-BFA2-56D70406F210}" dt="2020-09-03T09:00:53.506" v="516" actId="255"/>
        <pc:sldMkLst>
          <pc:docMk/>
          <pc:sldMk cId="286154113" sldId="864"/>
        </pc:sldMkLst>
        <pc:spChg chg="add mod">
          <ac:chgData name="desms amoa" userId="6298ea3b-f71e-4561-b571-1a9a31137f51" providerId="ADAL" clId="{ED2FBF20-7A0F-BD4C-BFA2-56D70406F210}" dt="2020-09-03T08:39:47.626" v="447" actId="2711"/>
          <ac:spMkLst>
            <pc:docMk/>
            <pc:sldMk cId="286154113" sldId="864"/>
            <ac:spMk id="17" creationId="{0849953D-DFA7-0D46-B361-5E12941C7EDE}"/>
          </ac:spMkLst>
        </pc:spChg>
        <pc:spChg chg="add mod">
          <ac:chgData name="desms amoa" userId="6298ea3b-f71e-4561-b571-1a9a31137f51" providerId="ADAL" clId="{ED2FBF20-7A0F-BD4C-BFA2-56D70406F210}" dt="2020-09-03T08:39:47.626" v="447" actId="2711"/>
          <ac:spMkLst>
            <pc:docMk/>
            <pc:sldMk cId="286154113" sldId="864"/>
            <ac:spMk id="18" creationId="{FEB42C3E-5654-584B-99A7-770E068A714B}"/>
          </ac:spMkLst>
        </pc:spChg>
        <pc:spChg chg="del">
          <ac:chgData name="desms amoa" userId="6298ea3b-f71e-4561-b571-1a9a31137f51" providerId="ADAL" clId="{ED2FBF20-7A0F-BD4C-BFA2-56D70406F210}" dt="2020-09-02T13:07:35.573" v="111" actId="478"/>
          <ac:spMkLst>
            <pc:docMk/>
            <pc:sldMk cId="286154113" sldId="864"/>
            <ac:spMk id="24" creationId="{623A2AE2-079C-2043-8DC4-B68ED61100F8}"/>
          </ac:spMkLst>
        </pc:spChg>
        <pc:spChg chg="del">
          <ac:chgData name="desms amoa" userId="6298ea3b-f71e-4561-b571-1a9a31137f51" providerId="ADAL" clId="{ED2FBF20-7A0F-BD4C-BFA2-56D70406F210}" dt="2020-09-02T13:07:33.684" v="110" actId="478"/>
          <ac:spMkLst>
            <pc:docMk/>
            <pc:sldMk cId="286154113" sldId="864"/>
            <ac:spMk id="26" creationId="{6BDEC5F8-0601-AC4C-9E8A-13CBEDD6127C}"/>
          </ac:spMkLst>
        </pc:spChg>
        <pc:spChg chg="mod">
          <ac:chgData name="desms amoa" userId="6298ea3b-f71e-4561-b571-1a9a31137f51" providerId="ADAL" clId="{ED2FBF20-7A0F-BD4C-BFA2-56D70406F210}" dt="2020-09-03T09:00:53.506" v="516" actId="255"/>
          <ac:spMkLst>
            <pc:docMk/>
            <pc:sldMk cId="286154113" sldId="864"/>
            <ac:spMk id="28" creationId="{00000000-0000-0000-0000-000000000000}"/>
          </ac:spMkLst>
        </pc:spChg>
        <pc:spChg chg="mod">
          <ac:chgData name="desms amoa" userId="6298ea3b-f71e-4561-b571-1a9a31137f51" providerId="ADAL" clId="{ED2FBF20-7A0F-BD4C-BFA2-56D70406F210}" dt="2020-09-03T08:39:47.626" v="447" actId="2711"/>
          <ac:spMkLst>
            <pc:docMk/>
            <pc:sldMk cId="286154113" sldId="864"/>
            <ac:spMk id="32" creationId="{00000000-0000-0000-0000-000000000000}"/>
          </ac:spMkLst>
        </pc:spChg>
        <pc:spChg chg="mod">
          <ac:chgData name="desms amoa" userId="6298ea3b-f71e-4561-b571-1a9a31137f51" providerId="ADAL" clId="{ED2FBF20-7A0F-BD4C-BFA2-56D70406F210}" dt="2020-09-03T08:39:47.626" v="447" actId="2711"/>
          <ac:spMkLst>
            <pc:docMk/>
            <pc:sldMk cId="286154113" sldId="864"/>
            <ac:spMk id="35" creationId="{00000000-0000-0000-0000-000000000000}"/>
          </ac:spMkLst>
        </pc:spChg>
        <pc:spChg chg="mod">
          <ac:chgData name="desms amoa" userId="6298ea3b-f71e-4561-b571-1a9a31137f51" providerId="ADAL" clId="{ED2FBF20-7A0F-BD4C-BFA2-56D70406F210}" dt="2020-09-03T08:39:47.626" v="447" actId="2711"/>
          <ac:spMkLst>
            <pc:docMk/>
            <pc:sldMk cId="286154113" sldId="864"/>
            <ac:spMk id="36" creationId="{00000000-0000-0000-0000-000000000000}"/>
          </ac:spMkLst>
        </pc:spChg>
        <pc:spChg chg="mod">
          <ac:chgData name="desms amoa" userId="6298ea3b-f71e-4561-b571-1a9a31137f51" providerId="ADAL" clId="{ED2FBF20-7A0F-BD4C-BFA2-56D70406F210}" dt="2020-09-03T08:39:47.626" v="447" actId="2711"/>
          <ac:spMkLst>
            <pc:docMk/>
            <pc:sldMk cId="286154113" sldId="864"/>
            <ac:spMk id="45" creationId="{00000000-0000-0000-0000-000000000000}"/>
          </ac:spMkLst>
        </pc:spChg>
        <pc:spChg chg="mod">
          <ac:chgData name="desms amoa" userId="6298ea3b-f71e-4561-b571-1a9a31137f51" providerId="ADAL" clId="{ED2FBF20-7A0F-BD4C-BFA2-56D70406F210}" dt="2020-09-03T08:39:47.626" v="447" actId="2711"/>
          <ac:spMkLst>
            <pc:docMk/>
            <pc:sldMk cId="286154113" sldId="864"/>
            <ac:spMk id="56" creationId="{00000000-0000-0000-0000-000000000000}"/>
          </ac:spMkLst>
        </pc:spChg>
        <pc:spChg chg="mod">
          <ac:chgData name="desms amoa" userId="6298ea3b-f71e-4561-b571-1a9a31137f51" providerId="ADAL" clId="{ED2FBF20-7A0F-BD4C-BFA2-56D70406F210}" dt="2020-09-03T08:39:47.626" v="447" actId="2711"/>
          <ac:spMkLst>
            <pc:docMk/>
            <pc:sldMk cId="286154113" sldId="864"/>
            <ac:spMk id="58" creationId="{00000000-0000-0000-0000-000000000000}"/>
          </ac:spMkLst>
        </pc:spChg>
        <pc:grpChg chg="mod">
          <ac:chgData name="desms amoa" userId="6298ea3b-f71e-4561-b571-1a9a31137f51" providerId="ADAL" clId="{ED2FBF20-7A0F-BD4C-BFA2-56D70406F210}" dt="2020-09-03T08:39:47.626" v="447" actId="2711"/>
          <ac:grpSpMkLst>
            <pc:docMk/>
            <pc:sldMk cId="286154113" sldId="864"/>
            <ac:grpSpMk id="5" creationId="{00000000-0000-0000-0000-000000000000}"/>
          </ac:grpSpMkLst>
        </pc:grpChg>
        <pc:picChg chg="mod">
          <ac:chgData name="desms amoa" userId="6298ea3b-f71e-4561-b571-1a9a31137f51" providerId="ADAL" clId="{ED2FBF20-7A0F-BD4C-BFA2-56D70406F210}" dt="2020-09-03T08:39:47.626" v="447" actId="2711"/>
          <ac:picMkLst>
            <pc:docMk/>
            <pc:sldMk cId="286154113" sldId="864"/>
            <ac:picMk id="25" creationId="{00000000-0000-0000-0000-000000000000}"/>
          </ac:picMkLst>
        </pc:picChg>
        <pc:picChg chg="mod">
          <ac:chgData name="desms amoa" userId="6298ea3b-f71e-4561-b571-1a9a31137f51" providerId="ADAL" clId="{ED2FBF20-7A0F-BD4C-BFA2-56D70406F210}" dt="2020-09-03T08:39:47.626" v="447" actId="2711"/>
          <ac:picMkLst>
            <pc:docMk/>
            <pc:sldMk cId="286154113" sldId="864"/>
            <ac:picMk id="27" creationId="{00000000-0000-0000-0000-000000000000}"/>
          </ac:picMkLst>
        </pc:picChg>
        <pc:cxnChg chg="mod">
          <ac:chgData name="desms amoa" userId="6298ea3b-f71e-4561-b571-1a9a31137f51" providerId="ADAL" clId="{ED2FBF20-7A0F-BD4C-BFA2-56D70406F210}" dt="2020-09-03T08:39:47.626" v="447" actId="2711"/>
          <ac:cxnSpMkLst>
            <pc:docMk/>
            <pc:sldMk cId="286154113" sldId="864"/>
            <ac:cxnSpMk id="59" creationId="{00000000-0000-0000-0000-000000000000}"/>
          </ac:cxnSpMkLst>
        </pc:cxnChg>
      </pc:sldChg>
      <pc:sldChg chg="addSp delSp modSp mod">
        <pc:chgData name="desms amoa" userId="6298ea3b-f71e-4561-b571-1a9a31137f51" providerId="ADAL" clId="{ED2FBF20-7A0F-BD4C-BFA2-56D70406F210}" dt="2020-09-03T09:01:06.862" v="518" actId="255"/>
        <pc:sldMkLst>
          <pc:docMk/>
          <pc:sldMk cId="1924222344" sldId="866"/>
        </pc:sldMkLst>
        <pc:spChg chg="mod">
          <ac:chgData name="desms amoa" userId="6298ea3b-f71e-4561-b571-1a9a31137f51" providerId="ADAL" clId="{ED2FBF20-7A0F-BD4C-BFA2-56D70406F210}" dt="2020-09-03T08:40:08.350" v="452" actId="2711"/>
          <ac:spMkLst>
            <pc:docMk/>
            <pc:sldMk cId="1924222344" sldId="866"/>
            <ac:spMk id="5" creationId="{00000000-0000-0000-0000-000000000000}"/>
          </ac:spMkLst>
        </pc:spChg>
        <pc:spChg chg="mod">
          <ac:chgData name="desms amoa" userId="6298ea3b-f71e-4561-b571-1a9a31137f51" providerId="ADAL" clId="{ED2FBF20-7A0F-BD4C-BFA2-56D70406F210}" dt="2020-09-03T08:40:08.350" v="452" actId="2711"/>
          <ac:spMkLst>
            <pc:docMk/>
            <pc:sldMk cId="1924222344" sldId="866"/>
            <ac:spMk id="8" creationId="{00000000-0000-0000-0000-000000000000}"/>
          </ac:spMkLst>
        </pc:spChg>
        <pc:spChg chg="mod">
          <ac:chgData name="desms amoa" userId="6298ea3b-f71e-4561-b571-1a9a31137f51" providerId="ADAL" clId="{ED2FBF20-7A0F-BD4C-BFA2-56D70406F210}" dt="2020-09-03T08:40:08.350" v="452" actId="2711"/>
          <ac:spMkLst>
            <pc:docMk/>
            <pc:sldMk cId="1924222344" sldId="866"/>
            <ac:spMk id="9" creationId="{00000000-0000-0000-0000-000000000000}"/>
          </ac:spMkLst>
        </pc:spChg>
        <pc:spChg chg="mod">
          <ac:chgData name="desms amoa" userId="6298ea3b-f71e-4561-b571-1a9a31137f51" providerId="ADAL" clId="{ED2FBF20-7A0F-BD4C-BFA2-56D70406F210}" dt="2020-09-03T09:01:06.862" v="518" actId="255"/>
          <ac:spMkLst>
            <pc:docMk/>
            <pc:sldMk cId="1924222344" sldId="866"/>
            <ac:spMk id="17" creationId="{00000000-0000-0000-0000-000000000000}"/>
          </ac:spMkLst>
        </pc:spChg>
        <pc:spChg chg="add mod">
          <ac:chgData name="desms amoa" userId="6298ea3b-f71e-4561-b571-1a9a31137f51" providerId="ADAL" clId="{ED2FBF20-7A0F-BD4C-BFA2-56D70406F210}" dt="2020-09-03T08:40:08.350" v="452" actId="2711"/>
          <ac:spMkLst>
            <pc:docMk/>
            <pc:sldMk cId="1924222344" sldId="866"/>
            <ac:spMk id="18" creationId="{47EEA6F9-ADF2-9A4E-BF53-B96568B89772}"/>
          </ac:spMkLst>
        </pc:spChg>
        <pc:spChg chg="add del mod">
          <ac:chgData name="desms amoa" userId="6298ea3b-f71e-4561-b571-1a9a31137f51" providerId="ADAL" clId="{ED2FBF20-7A0F-BD4C-BFA2-56D70406F210}" dt="2020-09-02T13:08:38.260" v="125" actId="478"/>
          <ac:spMkLst>
            <pc:docMk/>
            <pc:sldMk cId="1924222344" sldId="866"/>
            <ac:spMk id="19" creationId="{413D0E83-4EB5-B54C-A0D5-6C808594A07D}"/>
          </ac:spMkLst>
        </pc:spChg>
        <pc:spChg chg="add del mod">
          <ac:chgData name="desms amoa" userId="6298ea3b-f71e-4561-b571-1a9a31137f51" providerId="ADAL" clId="{ED2FBF20-7A0F-BD4C-BFA2-56D70406F210}" dt="2020-09-02T13:08:55.079" v="130" actId="478"/>
          <ac:spMkLst>
            <pc:docMk/>
            <pc:sldMk cId="1924222344" sldId="866"/>
            <ac:spMk id="20" creationId="{3719BA6F-83FF-C54D-9A42-7AF3E3DC7A51}"/>
          </ac:spMkLst>
        </pc:spChg>
        <pc:spChg chg="add mod">
          <ac:chgData name="desms amoa" userId="6298ea3b-f71e-4561-b571-1a9a31137f51" providerId="ADAL" clId="{ED2FBF20-7A0F-BD4C-BFA2-56D70406F210}" dt="2020-09-03T08:40:08.350" v="452" actId="2711"/>
          <ac:spMkLst>
            <pc:docMk/>
            <pc:sldMk cId="1924222344" sldId="866"/>
            <ac:spMk id="21" creationId="{86C5675E-7FEC-3D45-91E1-A49CE5AB9A03}"/>
          </ac:spMkLst>
        </pc:spChg>
        <pc:spChg chg="del">
          <ac:chgData name="desms amoa" userId="6298ea3b-f71e-4561-b571-1a9a31137f51" providerId="ADAL" clId="{ED2FBF20-7A0F-BD4C-BFA2-56D70406F210}" dt="2020-09-02T12:51:44.054" v="2" actId="478"/>
          <ac:spMkLst>
            <pc:docMk/>
            <pc:sldMk cId="1924222344" sldId="866"/>
            <ac:spMk id="32" creationId="{00000000-0000-0000-0000-000000000000}"/>
          </ac:spMkLst>
        </pc:spChg>
        <pc:spChg chg="del">
          <ac:chgData name="desms amoa" userId="6298ea3b-f71e-4561-b571-1a9a31137f51" providerId="ADAL" clId="{ED2FBF20-7A0F-BD4C-BFA2-56D70406F210}" dt="2020-09-02T12:51:41.455" v="1" actId="478"/>
          <ac:spMkLst>
            <pc:docMk/>
            <pc:sldMk cId="1924222344" sldId="866"/>
            <ac:spMk id="35" creationId="{00000000-0000-0000-0000-000000000000}"/>
          </ac:spMkLst>
        </pc:spChg>
        <pc:spChg chg="del">
          <ac:chgData name="desms amoa" userId="6298ea3b-f71e-4561-b571-1a9a31137f51" providerId="ADAL" clId="{ED2FBF20-7A0F-BD4C-BFA2-56D70406F210}" dt="2020-09-02T12:51:45.786" v="3" actId="478"/>
          <ac:spMkLst>
            <pc:docMk/>
            <pc:sldMk cId="1924222344" sldId="866"/>
            <ac:spMk id="36" creationId="{00000000-0000-0000-0000-000000000000}"/>
          </ac:spMkLst>
        </pc:spChg>
        <pc:spChg chg="del">
          <ac:chgData name="desms amoa" userId="6298ea3b-f71e-4561-b571-1a9a31137f51" providerId="ADAL" clId="{ED2FBF20-7A0F-BD4C-BFA2-56D70406F210}" dt="2020-09-02T12:51:41.455" v="1" actId="478"/>
          <ac:spMkLst>
            <pc:docMk/>
            <pc:sldMk cId="1924222344" sldId="866"/>
            <ac:spMk id="39" creationId="{00000000-0000-0000-0000-000000000000}"/>
          </ac:spMkLst>
        </pc:spChg>
        <pc:grpChg chg="del">
          <ac:chgData name="desms amoa" userId="6298ea3b-f71e-4561-b571-1a9a31137f51" providerId="ADAL" clId="{ED2FBF20-7A0F-BD4C-BFA2-56D70406F210}" dt="2020-09-02T12:51:48.014" v="4" actId="478"/>
          <ac:grpSpMkLst>
            <pc:docMk/>
            <pc:sldMk cId="1924222344" sldId="866"/>
            <ac:grpSpMk id="45" creationId="{00000000-0000-0000-0000-000000000000}"/>
          </ac:grpSpMkLst>
        </pc:grpChg>
        <pc:picChg chg="mod">
          <ac:chgData name="desms amoa" userId="6298ea3b-f71e-4561-b571-1a9a31137f51" providerId="ADAL" clId="{ED2FBF20-7A0F-BD4C-BFA2-56D70406F210}" dt="2020-09-03T08:40:08.350" v="452" actId="2711"/>
          <ac:picMkLst>
            <pc:docMk/>
            <pc:sldMk cId="1924222344" sldId="866"/>
            <ac:picMk id="2" creationId="{00000000-0000-0000-0000-000000000000}"/>
          </ac:picMkLst>
        </pc:picChg>
        <pc:picChg chg="mod">
          <ac:chgData name="desms amoa" userId="6298ea3b-f71e-4561-b571-1a9a31137f51" providerId="ADAL" clId="{ED2FBF20-7A0F-BD4C-BFA2-56D70406F210}" dt="2020-09-03T08:40:08.350" v="452" actId="2711"/>
          <ac:picMkLst>
            <pc:docMk/>
            <pc:sldMk cId="1924222344" sldId="866"/>
            <ac:picMk id="16" creationId="{00000000-0000-0000-0000-000000000000}"/>
          </ac:picMkLst>
        </pc:picChg>
      </pc:sldChg>
      <pc:sldChg chg="addSp delSp modSp mod">
        <pc:chgData name="desms amoa" userId="6298ea3b-f71e-4561-b571-1a9a31137f51" providerId="ADAL" clId="{ED2FBF20-7A0F-BD4C-BFA2-56D70406F210}" dt="2020-09-03T09:01:19.044" v="520" actId="255"/>
        <pc:sldMkLst>
          <pc:docMk/>
          <pc:sldMk cId="2348568" sldId="867"/>
        </pc:sldMkLst>
        <pc:spChg chg="mod">
          <ac:chgData name="desms amoa" userId="6298ea3b-f71e-4561-b571-1a9a31137f51" providerId="ADAL" clId="{ED2FBF20-7A0F-BD4C-BFA2-56D70406F210}" dt="2020-09-03T08:40:33.832" v="455" actId="2711"/>
          <ac:spMkLst>
            <pc:docMk/>
            <pc:sldMk cId="2348568" sldId="867"/>
            <ac:spMk id="10" creationId="{00000000-0000-0000-0000-000000000000}"/>
          </ac:spMkLst>
        </pc:spChg>
        <pc:spChg chg="add del mod">
          <ac:chgData name="desms amoa" userId="6298ea3b-f71e-4561-b571-1a9a31137f51" providerId="ADAL" clId="{ED2FBF20-7A0F-BD4C-BFA2-56D70406F210}" dt="2020-09-02T13:09:32.644" v="138" actId="478"/>
          <ac:spMkLst>
            <pc:docMk/>
            <pc:sldMk cId="2348568" sldId="867"/>
            <ac:spMk id="25" creationId="{2EE9FFF7-DA47-F349-951F-CA7D1C8EEC1F}"/>
          </ac:spMkLst>
        </pc:spChg>
        <pc:spChg chg="mod">
          <ac:chgData name="desms amoa" userId="6298ea3b-f71e-4561-b571-1a9a31137f51" providerId="ADAL" clId="{ED2FBF20-7A0F-BD4C-BFA2-56D70406F210}" dt="2020-09-03T09:01:19.044" v="520" actId="255"/>
          <ac:spMkLst>
            <pc:docMk/>
            <pc:sldMk cId="2348568" sldId="867"/>
            <ac:spMk id="27" creationId="{00000000-0000-0000-0000-000000000000}"/>
          </ac:spMkLst>
        </pc:spChg>
        <pc:spChg chg="add del mod">
          <ac:chgData name="desms amoa" userId="6298ea3b-f71e-4561-b571-1a9a31137f51" providerId="ADAL" clId="{ED2FBF20-7A0F-BD4C-BFA2-56D70406F210}" dt="2020-09-02T13:09:32.644" v="138" actId="478"/>
          <ac:spMkLst>
            <pc:docMk/>
            <pc:sldMk cId="2348568" sldId="867"/>
            <ac:spMk id="29" creationId="{7F166D50-F192-C34B-8AA4-413F3DFE627D}"/>
          </ac:spMkLst>
        </pc:spChg>
        <pc:spChg chg="mod">
          <ac:chgData name="desms amoa" userId="6298ea3b-f71e-4561-b571-1a9a31137f51" providerId="ADAL" clId="{ED2FBF20-7A0F-BD4C-BFA2-56D70406F210}" dt="2020-09-03T08:40:33.832" v="455" actId="2711"/>
          <ac:spMkLst>
            <pc:docMk/>
            <pc:sldMk cId="2348568" sldId="867"/>
            <ac:spMk id="31" creationId="{00000000-0000-0000-0000-000000000000}"/>
          </ac:spMkLst>
        </pc:spChg>
        <pc:spChg chg="add del mod">
          <ac:chgData name="desms amoa" userId="6298ea3b-f71e-4561-b571-1a9a31137f51" providerId="ADAL" clId="{ED2FBF20-7A0F-BD4C-BFA2-56D70406F210}" dt="2020-09-02T13:10:47.997" v="147" actId="478"/>
          <ac:spMkLst>
            <pc:docMk/>
            <pc:sldMk cId="2348568" sldId="867"/>
            <ac:spMk id="32" creationId="{92B52E7F-E3B4-2A4F-829E-A7A3E9C7E1EE}"/>
          </ac:spMkLst>
        </pc:spChg>
        <pc:spChg chg="add del mod">
          <ac:chgData name="desms amoa" userId="6298ea3b-f71e-4561-b571-1a9a31137f51" providerId="ADAL" clId="{ED2FBF20-7A0F-BD4C-BFA2-56D70406F210}" dt="2020-09-02T13:10:47.997" v="147" actId="478"/>
          <ac:spMkLst>
            <pc:docMk/>
            <pc:sldMk cId="2348568" sldId="867"/>
            <ac:spMk id="34" creationId="{C7C4D171-322D-ED49-81F5-68ABE4C10103}"/>
          </ac:spMkLst>
        </pc:spChg>
        <pc:spChg chg="add mod">
          <ac:chgData name="desms amoa" userId="6298ea3b-f71e-4561-b571-1a9a31137f51" providerId="ADAL" clId="{ED2FBF20-7A0F-BD4C-BFA2-56D70406F210}" dt="2020-09-03T08:40:33.832" v="455" actId="2711"/>
          <ac:spMkLst>
            <pc:docMk/>
            <pc:sldMk cId="2348568" sldId="867"/>
            <ac:spMk id="35" creationId="{4F6CBCAD-509A-0E48-89E7-BF096C229E0E}"/>
          </ac:spMkLst>
        </pc:spChg>
        <pc:spChg chg="add mod">
          <ac:chgData name="desms amoa" userId="6298ea3b-f71e-4561-b571-1a9a31137f51" providerId="ADAL" clId="{ED2FBF20-7A0F-BD4C-BFA2-56D70406F210}" dt="2020-09-03T08:40:33.832" v="455" actId="2711"/>
          <ac:spMkLst>
            <pc:docMk/>
            <pc:sldMk cId="2348568" sldId="867"/>
            <ac:spMk id="36" creationId="{9ACDE15C-9205-4A46-9723-89338E3F4964}"/>
          </ac:spMkLst>
        </pc:spChg>
        <pc:spChg chg="mod">
          <ac:chgData name="desms amoa" userId="6298ea3b-f71e-4561-b571-1a9a31137f51" providerId="ADAL" clId="{ED2FBF20-7A0F-BD4C-BFA2-56D70406F210}" dt="2020-09-03T08:40:33.832" v="455" actId="2711"/>
          <ac:spMkLst>
            <pc:docMk/>
            <pc:sldMk cId="2348568" sldId="867"/>
            <ac:spMk id="37" creationId="{00000000-0000-0000-0000-000000000000}"/>
          </ac:spMkLst>
        </pc:spChg>
        <pc:spChg chg="del">
          <ac:chgData name="desms amoa" userId="6298ea3b-f71e-4561-b571-1a9a31137f51" providerId="ADAL" clId="{ED2FBF20-7A0F-BD4C-BFA2-56D70406F210}" dt="2020-09-02T12:54:08.180" v="37" actId="478"/>
          <ac:spMkLst>
            <pc:docMk/>
            <pc:sldMk cId="2348568" sldId="867"/>
            <ac:spMk id="42" creationId="{00000000-0000-0000-0000-000000000000}"/>
          </ac:spMkLst>
        </pc:spChg>
        <pc:spChg chg="del">
          <ac:chgData name="desms amoa" userId="6298ea3b-f71e-4561-b571-1a9a31137f51" providerId="ADAL" clId="{ED2FBF20-7A0F-BD4C-BFA2-56D70406F210}" dt="2020-09-02T12:54:05.570" v="36" actId="478"/>
          <ac:spMkLst>
            <pc:docMk/>
            <pc:sldMk cId="2348568" sldId="867"/>
            <ac:spMk id="44" creationId="{00000000-0000-0000-0000-000000000000}"/>
          </ac:spMkLst>
        </pc:spChg>
        <pc:spChg chg="del">
          <ac:chgData name="desms amoa" userId="6298ea3b-f71e-4561-b571-1a9a31137f51" providerId="ADAL" clId="{ED2FBF20-7A0F-BD4C-BFA2-56D70406F210}" dt="2020-09-02T12:54:08.180" v="37" actId="478"/>
          <ac:spMkLst>
            <pc:docMk/>
            <pc:sldMk cId="2348568" sldId="867"/>
            <ac:spMk id="45" creationId="{00000000-0000-0000-0000-000000000000}"/>
          </ac:spMkLst>
        </pc:spChg>
        <pc:spChg chg="del">
          <ac:chgData name="desms amoa" userId="6298ea3b-f71e-4561-b571-1a9a31137f51" providerId="ADAL" clId="{ED2FBF20-7A0F-BD4C-BFA2-56D70406F210}" dt="2020-09-02T12:54:05.570" v="36" actId="478"/>
          <ac:spMkLst>
            <pc:docMk/>
            <pc:sldMk cId="2348568" sldId="867"/>
            <ac:spMk id="46" creationId="{00000000-0000-0000-0000-000000000000}"/>
          </ac:spMkLst>
        </pc:spChg>
        <pc:spChg chg="mod">
          <ac:chgData name="desms amoa" userId="6298ea3b-f71e-4561-b571-1a9a31137f51" providerId="ADAL" clId="{ED2FBF20-7A0F-BD4C-BFA2-56D70406F210}" dt="2020-09-03T08:40:33.832" v="455" actId="2711"/>
          <ac:spMkLst>
            <pc:docMk/>
            <pc:sldMk cId="2348568" sldId="867"/>
            <ac:spMk id="53" creationId="{00000000-0000-0000-0000-000000000000}"/>
          </ac:spMkLst>
        </pc:spChg>
        <pc:spChg chg="mod">
          <ac:chgData name="desms amoa" userId="6298ea3b-f71e-4561-b571-1a9a31137f51" providerId="ADAL" clId="{ED2FBF20-7A0F-BD4C-BFA2-56D70406F210}" dt="2020-09-03T08:40:33.832" v="455" actId="2711"/>
          <ac:spMkLst>
            <pc:docMk/>
            <pc:sldMk cId="2348568" sldId="867"/>
            <ac:spMk id="54" creationId="{00000000-0000-0000-0000-000000000000}"/>
          </ac:spMkLst>
        </pc:spChg>
        <pc:grpChg chg="del mod">
          <ac:chgData name="desms amoa" userId="6298ea3b-f71e-4561-b571-1a9a31137f51" providerId="ADAL" clId="{ED2FBF20-7A0F-BD4C-BFA2-56D70406F210}" dt="2020-09-02T12:53:45.409" v="31" actId="478"/>
          <ac:grpSpMkLst>
            <pc:docMk/>
            <pc:sldMk cId="2348568" sldId="867"/>
            <ac:grpSpMk id="52" creationId="{00000000-0000-0000-0000-000000000000}"/>
          </ac:grpSpMkLst>
        </pc:grpChg>
        <pc:grpChg chg="mod">
          <ac:chgData name="desms amoa" userId="6298ea3b-f71e-4561-b571-1a9a31137f51" providerId="ADAL" clId="{ED2FBF20-7A0F-BD4C-BFA2-56D70406F210}" dt="2020-09-03T08:40:33.832" v="455" actId="2711"/>
          <ac:grpSpMkLst>
            <pc:docMk/>
            <pc:sldMk cId="2348568" sldId="867"/>
            <ac:grpSpMk id="60" creationId="{00000000-0000-0000-0000-000000000000}"/>
          </ac:grpSpMkLst>
        </pc:grpChg>
        <pc:picChg chg="mod">
          <ac:chgData name="desms amoa" userId="6298ea3b-f71e-4561-b571-1a9a31137f51" providerId="ADAL" clId="{ED2FBF20-7A0F-BD4C-BFA2-56D70406F210}" dt="2020-09-03T08:40:33.832" v="455" actId="2711"/>
          <ac:picMkLst>
            <pc:docMk/>
            <pc:sldMk cId="2348568" sldId="867"/>
            <ac:picMk id="26" creationId="{00000000-0000-0000-0000-000000000000}"/>
          </ac:picMkLst>
        </pc:picChg>
        <pc:picChg chg="mod">
          <ac:chgData name="desms amoa" userId="6298ea3b-f71e-4561-b571-1a9a31137f51" providerId="ADAL" clId="{ED2FBF20-7A0F-BD4C-BFA2-56D70406F210}" dt="2020-09-03T08:40:33.832" v="455" actId="2711"/>
          <ac:picMkLst>
            <pc:docMk/>
            <pc:sldMk cId="2348568" sldId="867"/>
            <ac:picMk id="28" creationId="{00000000-0000-0000-0000-000000000000}"/>
          </ac:picMkLst>
        </pc:picChg>
        <pc:picChg chg="mod">
          <ac:chgData name="desms amoa" userId="6298ea3b-f71e-4561-b571-1a9a31137f51" providerId="ADAL" clId="{ED2FBF20-7A0F-BD4C-BFA2-56D70406F210}" dt="2020-09-03T08:40:33.832" v="455" actId="2711"/>
          <ac:picMkLst>
            <pc:docMk/>
            <pc:sldMk cId="2348568" sldId="867"/>
            <ac:picMk id="30" creationId="{00000000-0000-0000-0000-000000000000}"/>
          </ac:picMkLst>
        </pc:picChg>
        <pc:picChg chg="mod">
          <ac:chgData name="desms amoa" userId="6298ea3b-f71e-4561-b571-1a9a31137f51" providerId="ADAL" clId="{ED2FBF20-7A0F-BD4C-BFA2-56D70406F210}" dt="2020-09-03T08:40:33.832" v="455" actId="2711"/>
          <ac:picMkLst>
            <pc:docMk/>
            <pc:sldMk cId="2348568" sldId="867"/>
            <ac:picMk id="33" creationId="{00000000-0000-0000-0000-000000000000}"/>
          </ac:picMkLst>
        </pc:picChg>
        <pc:cxnChg chg="mod">
          <ac:chgData name="desms amoa" userId="6298ea3b-f71e-4561-b571-1a9a31137f51" providerId="ADAL" clId="{ED2FBF20-7A0F-BD4C-BFA2-56D70406F210}" dt="2020-09-03T08:40:33.832" v="455" actId="2711"/>
          <ac:cxnSpMkLst>
            <pc:docMk/>
            <pc:sldMk cId="2348568" sldId="867"/>
            <ac:cxnSpMk id="65" creationId="{00000000-0000-0000-0000-000000000000}"/>
          </ac:cxnSpMkLst>
        </pc:cxnChg>
      </pc:sldChg>
      <pc:sldChg chg="addSp delSp modSp mod">
        <pc:chgData name="desms amoa" userId="6298ea3b-f71e-4561-b571-1a9a31137f51" providerId="ADAL" clId="{ED2FBF20-7A0F-BD4C-BFA2-56D70406F210}" dt="2020-09-03T09:01:44.020" v="525" actId="255"/>
        <pc:sldMkLst>
          <pc:docMk/>
          <pc:sldMk cId="4151524339" sldId="868"/>
        </pc:sldMkLst>
        <pc:spChg chg="mod">
          <ac:chgData name="desms amoa" userId="6298ea3b-f71e-4561-b571-1a9a31137f51" providerId="ADAL" clId="{ED2FBF20-7A0F-BD4C-BFA2-56D70406F210}" dt="2020-09-03T08:41:12.318" v="461" actId="2711"/>
          <ac:spMkLst>
            <pc:docMk/>
            <pc:sldMk cId="4151524339" sldId="868"/>
            <ac:spMk id="21" creationId="{00000000-0000-0000-0000-000000000000}"/>
          </ac:spMkLst>
        </pc:spChg>
        <pc:spChg chg="mod">
          <ac:chgData name="desms amoa" userId="6298ea3b-f71e-4561-b571-1a9a31137f51" providerId="ADAL" clId="{ED2FBF20-7A0F-BD4C-BFA2-56D70406F210}" dt="2020-09-03T08:41:12.318" v="461" actId="2711"/>
          <ac:spMkLst>
            <pc:docMk/>
            <pc:sldMk cId="4151524339" sldId="868"/>
            <ac:spMk id="22" creationId="{00000000-0000-0000-0000-000000000000}"/>
          </ac:spMkLst>
        </pc:spChg>
        <pc:spChg chg="add del mod">
          <ac:chgData name="desms amoa" userId="6298ea3b-f71e-4561-b571-1a9a31137f51" providerId="ADAL" clId="{ED2FBF20-7A0F-BD4C-BFA2-56D70406F210}" dt="2020-09-02T13:15:38.747" v="152" actId="478"/>
          <ac:spMkLst>
            <pc:docMk/>
            <pc:sldMk cId="4151524339" sldId="868"/>
            <ac:spMk id="28" creationId="{871146A6-BABA-104E-94AA-7BED57F86B94}"/>
          </ac:spMkLst>
        </pc:spChg>
        <pc:spChg chg="add del mod">
          <ac:chgData name="desms amoa" userId="6298ea3b-f71e-4561-b571-1a9a31137f51" providerId="ADAL" clId="{ED2FBF20-7A0F-BD4C-BFA2-56D70406F210}" dt="2020-09-02T13:15:37.138" v="151" actId="478"/>
          <ac:spMkLst>
            <pc:docMk/>
            <pc:sldMk cId="4151524339" sldId="868"/>
            <ac:spMk id="29" creationId="{F16F13C2-8BCC-654A-A82A-B38B4DC1A26D}"/>
          </ac:spMkLst>
        </pc:spChg>
        <pc:spChg chg="mod">
          <ac:chgData name="desms amoa" userId="6298ea3b-f71e-4561-b571-1a9a31137f51" providerId="ADAL" clId="{ED2FBF20-7A0F-BD4C-BFA2-56D70406F210}" dt="2020-09-03T08:41:12.318" v="461" actId="2711"/>
          <ac:spMkLst>
            <pc:docMk/>
            <pc:sldMk cId="4151524339" sldId="868"/>
            <ac:spMk id="30" creationId="{00000000-0000-0000-0000-000000000000}"/>
          </ac:spMkLst>
        </pc:spChg>
        <pc:spChg chg="add mod">
          <ac:chgData name="desms amoa" userId="6298ea3b-f71e-4561-b571-1a9a31137f51" providerId="ADAL" clId="{ED2FBF20-7A0F-BD4C-BFA2-56D70406F210}" dt="2020-09-03T08:41:12.318" v="461" actId="2711"/>
          <ac:spMkLst>
            <pc:docMk/>
            <pc:sldMk cId="4151524339" sldId="868"/>
            <ac:spMk id="31" creationId="{2311C872-8D8E-0240-B592-1B3EE7E868BB}"/>
          </ac:spMkLst>
        </pc:spChg>
        <pc:spChg chg="add mod">
          <ac:chgData name="desms amoa" userId="6298ea3b-f71e-4561-b571-1a9a31137f51" providerId="ADAL" clId="{ED2FBF20-7A0F-BD4C-BFA2-56D70406F210}" dt="2020-09-03T08:41:12.318" v="461" actId="2711"/>
          <ac:spMkLst>
            <pc:docMk/>
            <pc:sldMk cId="4151524339" sldId="868"/>
            <ac:spMk id="32" creationId="{96944655-C66A-C042-B260-AD83ACB0DB29}"/>
          </ac:spMkLst>
        </pc:spChg>
        <pc:spChg chg="mod">
          <ac:chgData name="desms amoa" userId="6298ea3b-f71e-4561-b571-1a9a31137f51" providerId="ADAL" clId="{ED2FBF20-7A0F-BD4C-BFA2-56D70406F210}" dt="2020-09-03T08:41:12.318" v="461" actId="2711"/>
          <ac:spMkLst>
            <pc:docMk/>
            <pc:sldMk cId="4151524339" sldId="868"/>
            <ac:spMk id="33" creationId="{00000000-0000-0000-0000-000000000000}"/>
          </ac:spMkLst>
        </pc:spChg>
        <pc:spChg chg="mod">
          <ac:chgData name="desms amoa" userId="6298ea3b-f71e-4561-b571-1a9a31137f51" providerId="ADAL" clId="{ED2FBF20-7A0F-BD4C-BFA2-56D70406F210}" dt="2020-09-03T08:41:12.318" v="461" actId="2711"/>
          <ac:spMkLst>
            <pc:docMk/>
            <pc:sldMk cId="4151524339" sldId="868"/>
            <ac:spMk id="35" creationId="{00000000-0000-0000-0000-000000000000}"/>
          </ac:spMkLst>
        </pc:spChg>
        <pc:spChg chg="mod">
          <ac:chgData name="desms amoa" userId="6298ea3b-f71e-4561-b571-1a9a31137f51" providerId="ADAL" clId="{ED2FBF20-7A0F-BD4C-BFA2-56D70406F210}" dt="2020-09-03T09:01:44.020" v="525" actId="255"/>
          <ac:spMkLst>
            <pc:docMk/>
            <pc:sldMk cId="4151524339" sldId="868"/>
            <ac:spMk id="36" creationId="{00000000-0000-0000-0000-000000000000}"/>
          </ac:spMkLst>
        </pc:spChg>
        <pc:spChg chg="mod">
          <ac:chgData name="desms amoa" userId="6298ea3b-f71e-4561-b571-1a9a31137f51" providerId="ADAL" clId="{ED2FBF20-7A0F-BD4C-BFA2-56D70406F210}" dt="2020-09-03T08:41:12.318" v="461" actId="2711"/>
          <ac:spMkLst>
            <pc:docMk/>
            <pc:sldMk cId="4151524339" sldId="868"/>
            <ac:spMk id="47" creationId="{00000000-0000-0000-0000-000000000000}"/>
          </ac:spMkLst>
        </pc:spChg>
        <pc:spChg chg="del">
          <ac:chgData name="desms amoa" userId="6298ea3b-f71e-4561-b571-1a9a31137f51" providerId="ADAL" clId="{ED2FBF20-7A0F-BD4C-BFA2-56D70406F210}" dt="2020-09-02T12:56:16.941" v="57" actId="478"/>
          <ac:spMkLst>
            <pc:docMk/>
            <pc:sldMk cId="4151524339" sldId="868"/>
            <ac:spMk id="49" creationId="{00000000-0000-0000-0000-000000000000}"/>
          </ac:spMkLst>
        </pc:spChg>
        <pc:spChg chg="mod">
          <ac:chgData name="desms amoa" userId="6298ea3b-f71e-4561-b571-1a9a31137f51" providerId="ADAL" clId="{ED2FBF20-7A0F-BD4C-BFA2-56D70406F210}" dt="2020-09-03T08:41:12.318" v="461" actId="2711"/>
          <ac:spMkLst>
            <pc:docMk/>
            <pc:sldMk cId="4151524339" sldId="868"/>
            <ac:spMk id="53" creationId="{00000000-0000-0000-0000-000000000000}"/>
          </ac:spMkLst>
        </pc:spChg>
        <pc:spChg chg="del">
          <ac:chgData name="desms amoa" userId="6298ea3b-f71e-4561-b571-1a9a31137f51" providerId="ADAL" clId="{ED2FBF20-7A0F-BD4C-BFA2-56D70406F210}" dt="2020-09-02T12:56:16.349" v="56" actId="478"/>
          <ac:spMkLst>
            <pc:docMk/>
            <pc:sldMk cId="4151524339" sldId="868"/>
            <ac:spMk id="55" creationId="{00000000-0000-0000-0000-000000000000}"/>
          </ac:spMkLst>
        </pc:spChg>
        <pc:spChg chg="del">
          <ac:chgData name="desms amoa" userId="6298ea3b-f71e-4561-b571-1a9a31137f51" providerId="ADAL" clId="{ED2FBF20-7A0F-BD4C-BFA2-56D70406F210}" dt="2020-09-02T12:56:15.409" v="55" actId="478"/>
          <ac:spMkLst>
            <pc:docMk/>
            <pc:sldMk cId="4151524339" sldId="868"/>
            <ac:spMk id="60" creationId="{00000000-0000-0000-0000-000000000000}"/>
          </ac:spMkLst>
        </pc:spChg>
        <pc:spChg chg="del">
          <ac:chgData name="desms amoa" userId="6298ea3b-f71e-4561-b571-1a9a31137f51" providerId="ADAL" clId="{ED2FBF20-7A0F-BD4C-BFA2-56D70406F210}" dt="2020-09-02T12:56:13.991" v="54" actId="478"/>
          <ac:spMkLst>
            <pc:docMk/>
            <pc:sldMk cId="4151524339" sldId="868"/>
            <ac:spMk id="61" creationId="{00000000-0000-0000-0000-000000000000}"/>
          </ac:spMkLst>
        </pc:spChg>
        <pc:grpChg chg="mod">
          <ac:chgData name="desms amoa" userId="6298ea3b-f71e-4561-b571-1a9a31137f51" providerId="ADAL" clId="{ED2FBF20-7A0F-BD4C-BFA2-56D70406F210}" dt="2020-09-03T08:41:12.318" v="461" actId="2711"/>
          <ac:grpSpMkLst>
            <pc:docMk/>
            <pc:sldMk cId="4151524339" sldId="868"/>
            <ac:grpSpMk id="3" creationId="{00000000-0000-0000-0000-000000000000}"/>
          </ac:grpSpMkLst>
        </pc:grpChg>
        <pc:grpChg chg="del">
          <ac:chgData name="desms amoa" userId="6298ea3b-f71e-4561-b571-1a9a31137f51" providerId="ADAL" clId="{ED2FBF20-7A0F-BD4C-BFA2-56D70406F210}" dt="2020-09-02T12:56:19.109" v="58" actId="478"/>
          <ac:grpSpMkLst>
            <pc:docMk/>
            <pc:sldMk cId="4151524339" sldId="868"/>
            <ac:grpSpMk id="68" creationId="{00000000-0000-0000-0000-000000000000}"/>
          </ac:grpSpMkLst>
        </pc:grpChg>
        <pc:picChg chg="mod">
          <ac:chgData name="desms amoa" userId="6298ea3b-f71e-4561-b571-1a9a31137f51" providerId="ADAL" clId="{ED2FBF20-7A0F-BD4C-BFA2-56D70406F210}" dt="2020-09-03T08:41:12.318" v="461" actId="2711"/>
          <ac:picMkLst>
            <pc:docMk/>
            <pc:sldMk cId="4151524339" sldId="868"/>
            <ac:picMk id="37" creationId="{00000000-0000-0000-0000-000000000000}"/>
          </ac:picMkLst>
        </pc:picChg>
        <pc:picChg chg="mod">
          <ac:chgData name="desms amoa" userId="6298ea3b-f71e-4561-b571-1a9a31137f51" providerId="ADAL" clId="{ED2FBF20-7A0F-BD4C-BFA2-56D70406F210}" dt="2020-09-03T08:41:12.318" v="461" actId="2711"/>
          <ac:picMkLst>
            <pc:docMk/>
            <pc:sldMk cId="4151524339" sldId="868"/>
            <ac:picMk id="42" creationId="{00000000-0000-0000-0000-000000000000}"/>
          </ac:picMkLst>
        </pc:picChg>
        <pc:picChg chg="mod">
          <ac:chgData name="desms amoa" userId="6298ea3b-f71e-4561-b571-1a9a31137f51" providerId="ADAL" clId="{ED2FBF20-7A0F-BD4C-BFA2-56D70406F210}" dt="2020-09-03T08:41:12.318" v="461" actId="2711"/>
          <ac:picMkLst>
            <pc:docMk/>
            <pc:sldMk cId="4151524339" sldId="868"/>
            <ac:picMk id="43" creationId="{00000000-0000-0000-0000-000000000000}"/>
          </ac:picMkLst>
        </pc:picChg>
        <pc:picChg chg="mod">
          <ac:chgData name="desms amoa" userId="6298ea3b-f71e-4561-b571-1a9a31137f51" providerId="ADAL" clId="{ED2FBF20-7A0F-BD4C-BFA2-56D70406F210}" dt="2020-09-03T08:41:12.318" v="461" actId="2711"/>
          <ac:picMkLst>
            <pc:docMk/>
            <pc:sldMk cId="4151524339" sldId="868"/>
            <ac:picMk id="50" creationId="{00000000-0000-0000-0000-000000000000}"/>
          </ac:picMkLst>
        </pc:picChg>
        <pc:cxnChg chg="mod">
          <ac:chgData name="desms amoa" userId="6298ea3b-f71e-4561-b571-1a9a31137f51" providerId="ADAL" clId="{ED2FBF20-7A0F-BD4C-BFA2-56D70406F210}" dt="2020-09-03T08:41:12.318" v="461" actId="2711"/>
          <ac:cxnSpMkLst>
            <pc:docMk/>
            <pc:sldMk cId="4151524339" sldId="868"/>
            <ac:cxnSpMk id="48" creationId="{00000000-0000-0000-0000-000000000000}"/>
          </ac:cxnSpMkLst>
        </pc:cxnChg>
        <pc:cxnChg chg="mod">
          <ac:chgData name="desms amoa" userId="6298ea3b-f71e-4561-b571-1a9a31137f51" providerId="ADAL" clId="{ED2FBF20-7A0F-BD4C-BFA2-56D70406F210}" dt="2020-09-03T08:41:12.318" v="461" actId="2711"/>
          <ac:cxnSpMkLst>
            <pc:docMk/>
            <pc:sldMk cId="4151524339" sldId="868"/>
            <ac:cxnSpMk id="56" creationId="{00000000-0000-0000-0000-000000000000}"/>
          </ac:cxnSpMkLst>
        </pc:cxnChg>
        <pc:cxnChg chg="mod">
          <ac:chgData name="desms amoa" userId="6298ea3b-f71e-4561-b571-1a9a31137f51" providerId="ADAL" clId="{ED2FBF20-7A0F-BD4C-BFA2-56D70406F210}" dt="2020-09-03T08:41:12.318" v="461" actId="2711"/>
          <ac:cxnSpMkLst>
            <pc:docMk/>
            <pc:sldMk cId="4151524339" sldId="868"/>
            <ac:cxnSpMk id="64" creationId="{00000000-0000-0000-0000-000000000000}"/>
          </ac:cxnSpMkLst>
        </pc:cxnChg>
      </pc:sldChg>
      <pc:sldChg chg="addSp delSp modSp mod">
        <pc:chgData name="desms amoa" userId="6298ea3b-f71e-4561-b571-1a9a31137f51" providerId="ADAL" clId="{ED2FBF20-7A0F-BD4C-BFA2-56D70406F210}" dt="2020-09-03T09:01:50.905" v="526" actId="255"/>
        <pc:sldMkLst>
          <pc:docMk/>
          <pc:sldMk cId="2303092334" sldId="869"/>
        </pc:sldMkLst>
        <pc:spChg chg="mod">
          <ac:chgData name="desms amoa" userId="6298ea3b-f71e-4561-b571-1a9a31137f51" providerId="ADAL" clId="{ED2FBF20-7A0F-BD4C-BFA2-56D70406F210}" dt="2020-09-03T08:44:01.345" v="464" actId="2711"/>
          <ac:spMkLst>
            <pc:docMk/>
            <pc:sldMk cId="2303092334" sldId="869"/>
            <ac:spMk id="26" creationId="{00000000-0000-0000-0000-000000000000}"/>
          </ac:spMkLst>
        </pc:spChg>
        <pc:spChg chg="mod">
          <ac:chgData name="desms amoa" userId="6298ea3b-f71e-4561-b571-1a9a31137f51" providerId="ADAL" clId="{ED2FBF20-7A0F-BD4C-BFA2-56D70406F210}" dt="2020-09-03T08:44:01.345" v="464" actId="2711"/>
          <ac:spMkLst>
            <pc:docMk/>
            <pc:sldMk cId="2303092334" sldId="869"/>
            <ac:spMk id="33" creationId="{00000000-0000-0000-0000-000000000000}"/>
          </ac:spMkLst>
        </pc:spChg>
        <pc:spChg chg="mod">
          <ac:chgData name="desms amoa" userId="6298ea3b-f71e-4561-b571-1a9a31137f51" providerId="ADAL" clId="{ED2FBF20-7A0F-BD4C-BFA2-56D70406F210}" dt="2020-09-03T08:44:01.345" v="464" actId="2711"/>
          <ac:spMkLst>
            <pc:docMk/>
            <pc:sldMk cId="2303092334" sldId="869"/>
            <ac:spMk id="34" creationId="{00000000-0000-0000-0000-000000000000}"/>
          </ac:spMkLst>
        </pc:spChg>
        <pc:spChg chg="add mod">
          <ac:chgData name="desms amoa" userId="6298ea3b-f71e-4561-b571-1a9a31137f51" providerId="ADAL" clId="{ED2FBF20-7A0F-BD4C-BFA2-56D70406F210}" dt="2020-09-03T08:44:01.345" v="464" actId="2711"/>
          <ac:spMkLst>
            <pc:docMk/>
            <pc:sldMk cId="2303092334" sldId="869"/>
            <ac:spMk id="35" creationId="{2D08073C-8534-D348-BDE1-B00DA695D975}"/>
          </ac:spMkLst>
        </pc:spChg>
        <pc:spChg chg="add mod">
          <ac:chgData name="desms amoa" userId="6298ea3b-f71e-4561-b571-1a9a31137f51" providerId="ADAL" clId="{ED2FBF20-7A0F-BD4C-BFA2-56D70406F210}" dt="2020-09-03T08:44:01.345" v="464" actId="2711"/>
          <ac:spMkLst>
            <pc:docMk/>
            <pc:sldMk cId="2303092334" sldId="869"/>
            <ac:spMk id="37" creationId="{3F799926-76BB-8B42-A2E2-CC7B64F5C675}"/>
          </ac:spMkLst>
        </pc:spChg>
        <pc:spChg chg="mod">
          <ac:chgData name="desms amoa" userId="6298ea3b-f71e-4561-b571-1a9a31137f51" providerId="ADAL" clId="{ED2FBF20-7A0F-BD4C-BFA2-56D70406F210}" dt="2020-09-02T13:18:03.753" v="167" actId="1076"/>
          <ac:spMkLst>
            <pc:docMk/>
            <pc:sldMk cId="2303092334" sldId="869"/>
            <ac:spMk id="40" creationId="{00000000-0000-0000-0000-000000000000}"/>
          </ac:spMkLst>
        </pc:spChg>
        <pc:spChg chg="mod">
          <ac:chgData name="desms amoa" userId="6298ea3b-f71e-4561-b571-1a9a31137f51" providerId="ADAL" clId="{ED2FBF20-7A0F-BD4C-BFA2-56D70406F210}" dt="2020-09-02T13:18:03.753" v="167" actId="1076"/>
          <ac:spMkLst>
            <pc:docMk/>
            <pc:sldMk cId="2303092334" sldId="869"/>
            <ac:spMk id="41" creationId="{00000000-0000-0000-0000-000000000000}"/>
          </ac:spMkLst>
        </pc:spChg>
        <pc:spChg chg="del">
          <ac:chgData name="desms amoa" userId="6298ea3b-f71e-4561-b571-1a9a31137f51" providerId="ADAL" clId="{ED2FBF20-7A0F-BD4C-BFA2-56D70406F210}" dt="2020-09-02T13:18:11.583" v="171" actId="478"/>
          <ac:spMkLst>
            <pc:docMk/>
            <pc:sldMk cId="2303092334" sldId="869"/>
            <ac:spMk id="42" creationId="{00000000-0000-0000-0000-000000000000}"/>
          </ac:spMkLst>
        </pc:spChg>
        <pc:spChg chg="mod">
          <ac:chgData name="desms amoa" userId="6298ea3b-f71e-4561-b571-1a9a31137f51" providerId="ADAL" clId="{ED2FBF20-7A0F-BD4C-BFA2-56D70406F210}" dt="2020-09-03T08:44:01.345" v="464" actId="2711"/>
          <ac:spMkLst>
            <pc:docMk/>
            <pc:sldMk cId="2303092334" sldId="869"/>
            <ac:spMk id="43" creationId="{00000000-0000-0000-0000-000000000000}"/>
          </ac:spMkLst>
        </pc:spChg>
        <pc:spChg chg="del">
          <ac:chgData name="desms amoa" userId="6298ea3b-f71e-4561-b571-1a9a31137f51" providerId="ADAL" clId="{ED2FBF20-7A0F-BD4C-BFA2-56D70406F210}" dt="2020-09-02T13:18:10.447" v="170" actId="478"/>
          <ac:spMkLst>
            <pc:docMk/>
            <pc:sldMk cId="2303092334" sldId="869"/>
            <ac:spMk id="50" creationId="{00000000-0000-0000-0000-000000000000}"/>
          </ac:spMkLst>
        </pc:spChg>
        <pc:spChg chg="del">
          <ac:chgData name="desms amoa" userId="6298ea3b-f71e-4561-b571-1a9a31137f51" providerId="ADAL" clId="{ED2FBF20-7A0F-BD4C-BFA2-56D70406F210}" dt="2020-09-02T13:18:12.434" v="172" actId="478"/>
          <ac:spMkLst>
            <pc:docMk/>
            <pc:sldMk cId="2303092334" sldId="869"/>
            <ac:spMk id="51" creationId="{00000000-0000-0000-0000-000000000000}"/>
          </ac:spMkLst>
        </pc:spChg>
        <pc:spChg chg="del">
          <ac:chgData name="desms amoa" userId="6298ea3b-f71e-4561-b571-1a9a31137f51" providerId="ADAL" clId="{ED2FBF20-7A0F-BD4C-BFA2-56D70406F210}" dt="2020-09-02T13:18:07.983" v="169" actId="478"/>
          <ac:spMkLst>
            <pc:docMk/>
            <pc:sldMk cId="2303092334" sldId="869"/>
            <ac:spMk id="52" creationId="{00000000-0000-0000-0000-000000000000}"/>
          </ac:spMkLst>
        </pc:spChg>
        <pc:spChg chg="mod">
          <ac:chgData name="desms amoa" userId="6298ea3b-f71e-4561-b571-1a9a31137f51" providerId="ADAL" clId="{ED2FBF20-7A0F-BD4C-BFA2-56D70406F210}" dt="2020-09-03T08:44:01.345" v="464" actId="2711"/>
          <ac:spMkLst>
            <pc:docMk/>
            <pc:sldMk cId="2303092334" sldId="869"/>
            <ac:spMk id="53" creationId="{00000000-0000-0000-0000-000000000000}"/>
          </ac:spMkLst>
        </pc:spChg>
        <pc:spChg chg="mod">
          <ac:chgData name="desms amoa" userId="6298ea3b-f71e-4561-b571-1a9a31137f51" providerId="ADAL" clId="{ED2FBF20-7A0F-BD4C-BFA2-56D70406F210}" dt="2020-09-02T13:18:03.753" v="167" actId="1076"/>
          <ac:spMkLst>
            <pc:docMk/>
            <pc:sldMk cId="2303092334" sldId="869"/>
            <ac:spMk id="56" creationId="{00000000-0000-0000-0000-000000000000}"/>
          </ac:spMkLst>
        </pc:spChg>
        <pc:spChg chg="mod">
          <ac:chgData name="desms amoa" userId="6298ea3b-f71e-4561-b571-1a9a31137f51" providerId="ADAL" clId="{ED2FBF20-7A0F-BD4C-BFA2-56D70406F210}" dt="2020-09-02T13:18:03.753" v="167" actId="1076"/>
          <ac:spMkLst>
            <pc:docMk/>
            <pc:sldMk cId="2303092334" sldId="869"/>
            <ac:spMk id="57" creationId="{00000000-0000-0000-0000-000000000000}"/>
          </ac:spMkLst>
        </pc:spChg>
        <pc:spChg chg="mod">
          <ac:chgData name="desms amoa" userId="6298ea3b-f71e-4561-b571-1a9a31137f51" providerId="ADAL" clId="{ED2FBF20-7A0F-BD4C-BFA2-56D70406F210}" dt="2020-09-03T09:01:50.905" v="526" actId="255"/>
          <ac:spMkLst>
            <pc:docMk/>
            <pc:sldMk cId="2303092334" sldId="869"/>
            <ac:spMk id="58" creationId="{00000000-0000-0000-0000-000000000000}"/>
          </ac:spMkLst>
        </pc:spChg>
        <pc:spChg chg="mod">
          <ac:chgData name="desms amoa" userId="6298ea3b-f71e-4561-b571-1a9a31137f51" providerId="ADAL" clId="{ED2FBF20-7A0F-BD4C-BFA2-56D70406F210}" dt="2020-09-02T13:18:03.753" v="167" actId="1076"/>
          <ac:spMkLst>
            <pc:docMk/>
            <pc:sldMk cId="2303092334" sldId="869"/>
            <ac:spMk id="59" creationId="{00000000-0000-0000-0000-000000000000}"/>
          </ac:spMkLst>
        </pc:spChg>
        <pc:grpChg chg="mod">
          <ac:chgData name="desms amoa" userId="6298ea3b-f71e-4561-b571-1a9a31137f51" providerId="ADAL" clId="{ED2FBF20-7A0F-BD4C-BFA2-56D70406F210}" dt="2020-09-03T08:44:01.345" v="464" actId="2711"/>
          <ac:grpSpMkLst>
            <pc:docMk/>
            <pc:sldMk cId="2303092334" sldId="869"/>
            <ac:grpSpMk id="3" creationId="{00000000-0000-0000-0000-000000000000}"/>
          </ac:grpSpMkLst>
        </pc:grpChg>
        <pc:grpChg chg="mod">
          <ac:chgData name="desms amoa" userId="6298ea3b-f71e-4561-b571-1a9a31137f51" providerId="ADAL" clId="{ED2FBF20-7A0F-BD4C-BFA2-56D70406F210}" dt="2020-09-02T13:18:03.753" v="167" actId="1076"/>
          <ac:grpSpMkLst>
            <pc:docMk/>
            <pc:sldMk cId="2303092334" sldId="869"/>
            <ac:grpSpMk id="4" creationId="{00000000-0000-0000-0000-000000000000}"/>
          </ac:grpSpMkLst>
        </pc:grpChg>
        <pc:grpChg chg="mod">
          <ac:chgData name="desms amoa" userId="6298ea3b-f71e-4561-b571-1a9a31137f51" providerId="ADAL" clId="{ED2FBF20-7A0F-BD4C-BFA2-56D70406F210}" dt="2020-09-03T08:44:01.345" v="464" actId="2711"/>
          <ac:grpSpMkLst>
            <pc:docMk/>
            <pc:sldMk cId="2303092334" sldId="869"/>
            <ac:grpSpMk id="20" creationId="{00000000-0000-0000-0000-000000000000}"/>
          </ac:grpSpMkLst>
        </pc:grpChg>
        <pc:grpChg chg="del">
          <ac:chgData name="desms amoa" userId="6298ea3b-f71e-4561-b571-1a9a31137f51" providerId="ADAL" clId="{ED2FBF20-7A0F-BD4C-BFA2-56D70406F210}" dt="2020-09-02T13:17:57.835" v="164" actId="478"/>
          <ac:grpSpMkLst>
            <pc:docMk/>
            <pc:sldMk cId="2303092334" sldId="869"/>
            <ac:grpSpMk id="60" creationId="{00000000-0000-0000-0000-000000000000}"/>
          </ac:grpSpMkLst>
        </pc:grpChg>
        <pc:picChg chg="mod">
          <ac:chgData name="desms amoa" userId="6298ea3b-f71e-4561-b571-1a9a31137f51" providerId="ADAL" clId="{ED2FBF20-7A0F-BD4C-BFA2-56D70406F210}" dt="2020-09-02T13:18:03.753" v="167" actId="1076"/>
          <ac:picMkLst>
            <pc:docMk/>
            <pc:sldMk cId="2303092334" sldId="869"/>
            <ac:picMk id="36" creationId="{00000000-0000-0000-0000-000000000000}"/>
          </ac:picMkLst>
        </pc:picChg>
        <pc:picChg chg="mod">
          <ac:chgData name="desms amoa" userId="6298ea3b-f71e-4561-b571-1a9a31137f51" providerId="ADAL" clId="{ED2FBF20-7A0F-BD4C-BFA2-56D70406F210}" dt="2020-09-02T13:18:03.753" v="167" actId="1076"/>
          <ac:picMkLst>
            <pc:docMk/>
            <pc:sldMk cId="2303092334" sldId="869"/>
            <ac:picMk id="38" creationId="{00000000-0000-0000-0000-000000000000}"/>
          </ac:picMkLst>
        </pc:picChg>
        <pc:picChg chg="mod">
          <ac:chgData name="desms amoa" userId="6298ea3b-f71e-4561-b571-1a9a31137f51" providerId="ADAL" clId="{ED2FBF20-7A0F-BD4C-BFA2-56D70406F210}" dt="2020-09-03T08:44:01.345" v="464" actId="2711"/>
          <ac:picMkLst>
            <pc:docMk/>
            <pc:sldMk cId="2303092334" sldId="869"/>
            <ac:picMk id="64" creationId="{00000000-0000-0000-0000-000000000000}"/>
          </ac:picMkLst>
        </pc:picChg>
        <pc:picChg chg="mod">
          <ac:chgData name="desms amoa" userId="6298ea3b-f71e-4561-b571-1a9a31137f51" providerId="ADAL" clId="{ED2FBF20-7A0F-BD4C-BFA2-56D70406F210}" dt="2020-09-03T08:44:01.345" v="464" actId="2711"/>
          <ac:picMkLst>
            <pc:docMk/>
            <pc:sldMk cId="2303092334" sldId="869"/>
            <ac:picMk id="65" creationId="{00000000-0000-0000-0000-000000000000}"/>
          </ac:picMkLst>
        </pc:picChg>
        <pc:cxnChg chg="mod">
          <ac:chgData name="desms amoa" userId="6298ea3b-f71e-4561-b571-1a9a31137f51" providerId="ADAL" clId="{ED2FBF20-7A0F-BD4C-BFA2-56D70406F210}" dt="2020-09-02T13:18:03.753" v="167" actId="1076"/>
          <ac:cxnSpMkLst>
            <pc:docMk/>
            <pc:sldMk cId="2303092334" sldId="869"/>
            <ac:cxnSpMk id="9" creationId="{00000000-0000-0000-0000-000000000000}"/>
          </ac:cxnSpMkLst>
        </pc:cxnChg>
        <pc:cxnChg chg="mod">
          <ac:chgData name="desms amoa" userId="6298ea3b-f71e-4561-b571-1a9a31137f51" providerId="ADAL" clId="{ED2FBF20-7A0F-BD4C-BFA2-56D70406F210}" dt="2020-09-02T13:18:03.753" v="167" actId="1076"/>
          <ac:cxnSpMkLst>
            <pc:docMk/>
            <pc:sldMk cId="2303092334" sldId="869"/>
            <ac:cxnSpMk id="48" creationId="{00000000-0000-0000-0000-000000000000}"/>
          </ac:cxnSpMkLst>
        </pc:cxnChg>
        <pc:cxnChg chg="mod">
          <ac:chgData name="desms amoa" userId="6298ea3b-f71e-4561-b571-1a9a31137f51" providerId="ADAL" clId="{ED2FBF20-7A0F-BD4C-BFA2-56D70406F210}" dt="2020-09-03T08:44:01.345" v="464" actId="2711"/>
          <ac:cxnSpMkLst>
            <pc:docMk/>
            <pc:sldMk cId="2303092334" sldId="869"/>
            <ac:cxnSpMk id="55" creationId="{00000000-0000-0000-0000-000000000000}"/>
          </ac:cxnSpMkLst>
        </pc:cxnChg>
      </pc:sldChg>
      <pc:sldChg chg="addSp delSp modSp mod">
        <pc:chgData name="desms amoa" userId="6298ea3b-f71e-4561-b571-1a9a31137f51" providerId="ADAL" clId="{ED2FBF20-7A0F-BD4C-BFA2-56D70406F210}" dt="2020-09-03T09:02:05.013" v="528" actId="255"/>
        <pc:sldMkLst>
          <pc:docMk/>
          <pc:sldMk cId="3109461857" sldId="870"/>
        </pc:sldMkLst>
        <pc:spChg chg="mod">
          <ac:chgData name="desms amoa" userId="6298ea3b-f71e-4561-b571-1a9a31137f51" providerId="ADAL" clId="{ED2FBF20-7A0F-BD4C-BFA2-56D70406F210}" dt="2020-09-03T09:02:05.013" v="528" actId="255"/>
          <ac:spMkLst>
            <pc:docMk/>
            <pc:sldMk cId="3109461857" sldId="870"/>
            <ac:spMk id="19" creationId="{00000000-0000-0000-0000-000000000000}"/>
          </ac:spMkLst>
        </pc:spChg>
        <pc:spChg chg="add mod">
          <ac:chgData name="desms amoa" userId="6298ea3b-f71e-4561-b571-1a9a31137f51" providerId="ADAL" clId="{ED2FBF20-7A0F-BD4C-BFA2-56D70406F210}" dt="2020-09-03T08:49:17.033" v="469" actId="2711"/>
          <ac:spMkLst>
            <pc:docMk/>
            <pc:sldMk cId="3109461857" sldId="870"/>
            <ac:spMk id="20" creationId="{6CDA784F-53BD-DD4F-A822-220A7FFF2968}"/>
          </ac:spMkLst>
        </pc:spChg>
        <pc:spChg chg="add mod">
          <ac:chgData name="desms amoa" userId="6298ea3b-f71e-4561-b571-1a9a31137f51" providerId="ADAL" clId="{ED2FBF20-7A0F-BD4C-BFA2-56D70406F210}" dt="2020-09-03T08:49:17.033" v="469" actId="2711"/>
          <ac:spMkLst>
            <pc:docMk/>
            <pc:sldMk cId="3109461857" sldId="870"/>
            <ac:spMk id="21" creationId="{6ECDF7DC-F791-E649-89B1-14A42052FB34}"/>
          </ac:spMkLst>
        </pc:spChg>
        <pc:spChg chg="del">
          <ac:chgData name="desms amoa" userId="6298ea3b-f71e-4561-b571-1a9a31137f51" providerId="ADAL" clId="{ED2FBF20-7A0F-BD4C-BFA2-56D70406F210}" dt="2020-09-02T13:19:46.332" v="182" actId="478"/>
          <ac:spMkLst>
            <pc:docMk/>
            <pc:sldMk cId="3109461857" sldId="870"/>
            <ac:spMk id="24" creationId="{00000000-0000-0000-0000-000000000000}"/>
          </ac:spMkLst>
        </pc:spChg>
        <pc:spChg chg="del">
          <ac:chgData name="desms amoa" userId="6298ea3b-f71e-4561-b571-1a9a31137f51" providerId="ADAL" clId="{ED2FBF20-7A0F-BD4C-BFA2-56D70406F210}" dt="2020-09-02T13:19:47.374" v="183" actId="478"/>
          <ac:spMkLst>
            <pc:docMk/>
            <pc:sldMk cId="3109461857" sldId="870"/>
            <ac:spMk id="37" creationId="{00000000-0000-0000-0000-000000000000}"/>
          </ac:spMkLst>
        </pc:spChg>
        <pc:spChg chg="del mod">
          <ac:chgData name="desms amoa" userId="6298ea3b-f71e-4561-b571-1a9a31137f51" providerId="ADAL" clId="{ED2FBF20-7A0F-BD4C-BFA2-56D70406F210}" dt="2020-09-02T13:19:45.389" v="181" actId="478"/>
          <ac:spMkLst>
            <pc:docMk/>
            <pc:sldMk cId="3109461857" sldId="870"/>
            <ac:spMk id="39" creationId="{00000000-0000-0000-0000-000000000000}"/>
          </ac:spMkLst>
        </pc:spChg>
        <pc:spChg chg="del">
          <ac:chgData name="desms amoa" userId="6298ea3b-f71e-4561-b571-1a9a31137f51" providerId="ADAL" clId="{ED2FBF20-7A0F-BD4C-BFA2-56D70406F210}" dt="2020-09-02T13:19:43.453" v="179" actId="478"/>
          <ac:spMkLst>
            <pc:docMk/>
            <pc:sldMk cId="3109461857" sldId="870"/>
            <ac:spMk id="40" creationId="{00000000-0000-0000-0000-000000000000}"/>
          </ac:spMkLst>
        </pc:spChg>
        <pc:grpChg chg="mod">
          <ac:chgData name="desms amoa" userId="6298ea3b-f71e-4561-b571-1a9a31137f51" providerId="ADAL" clId="{ED2FBF20-7A0F-BD4C-BFA2-56D70406F210}" dt="2020-09-03T08:49:17.033" v="469" actId="2711"/>
          <ac:grpSpMkLst>
            <pc:docMk/>
            <pc:sldMk cId="3109461857" sldId="870"/>
            <ac:grpSpMk id="25" creationId="{00000000-0000-0000-0000-000000000000}"/>
          </ac:grpSpMkLst>
        </pc:grpChg>
        <pc:grpChg chg="del">
          <ac:chgData name="desms amoa" userId="6298ea3b-f71e-4561-b571-1a9a31137f51" providerId="ADAL" clId="{ED2FBF20-7A0F-BD4C-BFA2-56D70406F210}" dt="2020-09-02T13:19:50.428" v="185" actId="478"/>
          <ac:grpSpMkLst>
            <pc:docMk/>
            <pc:sldMk cId="3109461857" sldId="870"/>
            <ac:grpSpMk id="47" creationId="{00000000-0000-0000-0000-000000000000}"/>
          </ac:grpSpMkLst>
        </pc:grpChg>
        <pc:picChg chg="mod">
          <ac:chgData name="desms amoa" userId="6298ea3b-f71e-4561-b571-1a9a31137f51" providerId="ADAL" clId="{ED2FBF20-7A0F-BD4C-BFA2-56D70406F210}" dt="2020-09-03T08:49:17.033" v="469" actId="2711"/>
          <ac:picMkLst>
            <pc:docMk/>
            <pc:sldMk cId="3109461857" sldId="870"/>
            <ac:picMk id="17" creationId="{00000000-0000-0000-0000-000000000000}"/>
          </ac:picMkLst>
        </pc:picChg>
        <pc:picChg chg="mod">
          <ac:chgData name="desms amoa" userId="6298ea3b-f71e-4561-b571-1a9a31137f51" providerId="ADAL" clId="{ED2FBF20-7A0F-BD4C-BFA2-56D70406F210}" dt="2020-09-03T08:49:17.033" v="469" actId="2711"/>
          <ac:picMkLst>
            <pc:docMk/>
            <pc:sldMk cId="3109461857" sldId="870"/>
            <ac:picMk id="18" creationId="{00000000-0000-0000-0000-000000000000}"/>
          </ac:picMkLst>
        </pc:picChg>
      </pc:sldChg>
      <pc:sldChg chg="addSp delSp modSp mod">
        <pc:chgData name="desms amoa" userId="6298ea3b-f71e-4561-b571-1a9a31137f51" providerId="ADAL" clId="{ED2FBF20-7A0F-BD4C-BFA2-56D70406F210}" dt="2020-09-03T09:02:22.091" v="536" actId="255"/>
        <pc:sldMkLst>
          <pc:docMk/>
          <pc:sldMk cId="2546346525" sldId="871"/>
        </pc:sldMkLst>
        <pc:spChg chg="mod">
          <ac:chgData name="desms amoa" userId="6298ea3b-f71e-4561-b571-1a9a31137f51" providerId="ADAL" clId="{ED2FBF20-7A0F-BD4C-BFA2-56D70406F210}" dt="2020-09-03T08:49:35.450" v="473" actId="2711"/>
          <ac:spMkLst>
            <pc:docMk/>
            <pc:sldMk cId="2546346525" sldId="871"/>
            <ac:spMk id="20" creationId="{00000000-0000-0000-0000-000000000000}"/>
          </ac:spMkLst>
        </pc:spChg>
        <pc:spChg chg="mod">
          <ac:chgData name="desms amoa" userId="6298ea3b-f71e-4561-b571-1a9a31137f51" providerId="ADAL" clId="{ED2FBF20-7A0F-BD4C-BFA2-56D70406F210}" dt="2020-09-03T08:49:35.450" v="473" actId="2711"/>
          <ac:spMkLst>
            <pc:docMk/>
            <pc:sldMk cId="2546346525" sldId="871"/>
            <ac:spMk id="21" creationId="{00000000-0000-0000-0000-000000000000}"/>
          </ac:spMkLst>
        </pc:spChg>
        <pc:spChg chg="add mod">
          <ac:chgData name="desms amoa" userId="6298ea3b-f71e-4561-b571-1a9a31137f51" providerId="ADAL" clId="{ED2FBF20-7A0F-BD4C-BFA2-56D70406F210}" dt="2020-09-03T08:49:35.450" v="473" actId="2711"/>
          <ac:spMkLst>
            <pc:docMk/>
            <pc:sldMk cId="2546346525" sldId="871"/>
            <ac:spMk id="22" creationId="{83792793-EDF3-2B4C-B02A-7C885601F4FB}"/>
          </ac:spMkLst>
        </pc:spChg>
        <pc:spChg chg="add mod">
          <ac:chgData name="desms amoa" userId="6298ea3b-f71e-4561-b571-1a9a31137f51" providerId="ADAL" clId="{ED2FBF20-7A0F-BD4C-BFA2-56D70406F210}" dt="2020-09-03T08:49:35.450" v="473" actId="2711"/>
          <ac:spMkLst>
            <pc:docMk/>
            <pc:sldMk cId="2546346525" sldId="871"/>
            <ac:spMk id="25" creationId="{5502F20E-F0F5-7B46-B4BA-AC2088297DEC}"/>
          </ac:spMkLst>
        </pc:spChg>
        <pc:spChg chg="mod">
          <ac:chgData name="desms amoa" userId="6298ea3b-f71e-4561-b571-1a9a31137f51" providerId="ADAL" clId="{ED2FBF20-7A0F-BD4C-BFA2-56D70406F210}" dt="2020-09-03T08:49:35.450" v="473" actId="2711"/>
          <ac:spMkLst>
            <pc:docMk/>
            <pc:sldMk cId="2546346525" sldId="871"/>
            <ac:spMk id="27" creationId="{00000000-0000-0000-0000-000000000000}"/>
          </ac:spMkLst>
        </pc:spChg>
        <pc:spChg chg="mod">
          <ac:chgData name="desms amoa" userId="6298ea3b-f71e-4561-b571-1a9a31137f51" providerId="ADAL" clId="{ED2FBF20-7A0F-BD4C-BFA2-56D70406F210}" dt="2020-09-03T08:49:35.450" v="473" actId="2711"/>
          <ac:spMkLst>
            <pc:docMk/>
            <pc:sldMk cId="2546346525" sldId="871"/>
            <ac:spMk id="30" creationId="{00000000-0000-0000-0000-000000000000}"/>
          </ac:spMkLst>
        </pc:spChg>
        <pc:spChg chg="mod">
          <ac:chgData name="desms amoa" userId="6298ea3b-f71e-4561-b571-1a9a31137f51" providerId="ADAL" clId="{ED2FBF20-7A0F-BD4C-BFA2-56D70406F210}" dt="2020-09-03T09:02:22.091" v="536" actId="255"/>
          <ac:spMkLst>
            <pc:docMk/>
            <pc:sldMk cId="2546346525" sldId="871"/>
            <ac:spMk id="32" creationId="{00000000-0000-0000-0000-000000000000}"/>
          </ac:spMkLst>
        </pc:spChg>
        <pc:spChg chg="del">
          <ac:chgData name="desms amoa" userId="6298ea3b-f71e-4561-b571-1a9a31137f51" providerId="ADAL" clId="{ED2FBF20-7A0F-BD4C-BFA2-56D70406F210}" dt="2020-09-02T13:31:21.596" v="200" actId="478"/>
          <ac:spMkLst>
            <pc:docMk/>
            <pc:sldMk cId="2546346525" sldId="871"/>
            <ac:spMk id="46" creationId="{00000000-0000-0000-0000-000000000000}"/>
          </ac:spMkLst>
        </pc:spChg>
        <pc:spChg chg="del">
          <ac:chgData name="desms amoa" userId="6298ea3b-f71e-4561-b571-1a9a31137f51" providerId="ADAL" clId="{ED2FBF20-7A0F-BD4C-BFA2-56D70406F210}" dt="2020-09-02T13:31:21.596" v="200" actId="478"/>
          <ac:spMkLst>
            <pc:docMk/>
            <pc:sldMk cId="2546346525" sldId="871"/>
            <ac:spMk id="47" creationId="{00000000-0000-0000-0000-000000000000}"/>
          </ac:spMkLst>
        </pc:spChg>
        <pc:spChg chg="del">
          <ac:chgData name="desms amoa" userId="6298ea3b-f71e-4561-b571-1a9a31137f51" providerId="ADAL" clId="{ED2FBF20-7A0F-BD4C-BFA2-56D70406F210}" dt="2020-09-02T13:31:17.365" v="198" actId="478"/>
          <ac:spMkLst>
            <pc:docMk/>
            <pc:sldMk cId="2546346525" sldId="871"/>
            <ac:spMk id="48" creationId="{00000000-0000-0000-0000-000000000000}"/>
          </ac:spMkLst>
        </pc:spChg>
        <pc:spChg chg="del">
          <ac:chgData name="desms amoa" userId="6298ea3b-f71e-4561-b571-1a9a31137f51" providerId="ADAL" clId="{ED2FBF20-7A0F-BD4C-BFA2-56D70406F210}" dt="2020-09-02T13:31:17.365" v="198" actId="478"/>
          <ac:spMkLst>
            <pc:docMk/>
            <pc:sldMk cId="2546346525" sldId="871"/>
            <ac:spMk id="49" creationId="{00000000-0000-0000-0000-000000000000}"/>
          </ac:spMkLst>
        </pc:spChg>
        <pc:spChg chg="mod">
          <ac:chgData name="desms amoa" userId="6298ea3b-f71e-4561-b571-1a9a31137f51" providerId="ADAL" clId="{ED2FBF20-7A0F-BD4C-BFA2-56D70406F210}" dt="2020-09-03T08:49:35.450" v="473" actId="2711"/>
          <ac:spMkLst>
            <pc:docMk/>
            <pc:sldMk cId="2546346525" sldId="871"/>
            <ac:spMk id="51" creationId="{00000000-0000-0000-0000-000000000000}"/>
          </ac:spMkLst>
        </pc:spChg>
        <pc:grpChg chg="del">
          <ac:chgData name="desms amoa" userId="6298ea3b-f71e-4561-b571-1a9a31137f51" providerId="ADAL" clId="{ED2FBF20-7A0F-BD4C-BFA2-56D70406F210}" dt="2020-09-02T13:31:19.255" v="199" actId="478"/>
          <ac:grpSpMkLst>
            <pc:docMk/>
            <pc:sldMk cId="2546346525" sldId="871"/>
            <ac:grpSpMk id="61" creationId="{00000000-0000-0000-0000-000000000000}"/>
          </ac:grpSpMkLst>
        </pc:grpChg>
        <pc:picChg chg="mod">
          <ac:chgData name="desms amoa" userId="6298ea3b-f71e-4561-b571-1a9a31137f51" providerId="ADAL" clId="{ED2FBF20-7A0F-BD4C-BFA2-56D70406F210}" dt="2020-09-03T08:49:35.450" v="473" actId="2711"/>
          <ac:picMkLst>
            <pc:docMk/>
            <pc:sldMk cId="2546346525" sldId="871"/>
            <ac:picMk id="23" creationId="{00000000-0000-0000-0000-000000000000}"/>
          </ac:picMkLst>
        </pc:picChg>
        <pc:picChg chg="mod">
          <ac:chgData name="desms amoa" userId="6298ea3b-f71e-4561-b571-1a9a31137f51" providerId="ADAL" clId="{ED2FBF20-7A0F-BD4C-BFA2-56D70406F210}" dt="2020-09-03T08:49:35.450" v="473" actId="2711"/>
          <ac:picMkLst>
            <pc:docMk/>
            <pc:sldMk cId="2546346525" sldId="871"/>
            <ac:picMk id="24" creationId="{00000000-0000-0000-0000-000000000000}"/>
          </ac:picMkLst>
        </pc:picChg>
        <pc:picChg chg="mod">
          <ac:chgData name="desms amoa" userId="6298ea3b-f71e-4561-b571-1a9a31137f51" providerId="ADAL" clId="{ED2FBF20-7A0F-BD4C-BFA2-56D70406F210}" dt="2020-09-03T08:49:35.450" v="473" actId="2711"/>
          <ac:picMkLst>
            <pc:docMk/>
            <pc:sldMk cId="2546346525" sldId="871"/>
            <ac:picMk id="26" creationId="{00000000-0000-0000-0000-000000000000}"/>
          </ac:picMkLst>
        </pc:picChg>
        <pc:cxnChg chg="mod">
          <ac:chgData name="desms amoa" userId="6298ea3b-f71e-4561-b571-1a9a31137f51" providerId="ADAL" clId="{ED2FBF20-7A0F-BD4C-BFA2-56D70406F210}" dt="2020-09-03T08:49:35.450" v="473" actId="2711"/>
          <ac:cxnSpMkLst>
            <pc:docMk/>
            <pc:sldMk cId="2546346525" sldId="871"/>
            <ac:cxnSpMk id="40" creationId="{00000000-0000-0000-0000-000000000000}"/>
          </ac:cxnSpMkLst>
        </pc:cxnChg>
      </pc:sldChg>
      <pc:sldChg chg="addSp delSp modSp mod">
        <pc:chgData name="desms amoa" userId="6298ea3b-f71e-4561-b571-1a9a31137f51" providerId="ADAL" clId="{ED2FBF20-7A0F-BD4C-BFA2-56D70406F210}" dt="2020-09-03T09:02:30.349" v="537" actId="255"/>
        <pc:sldMkLst>
          <pc:docMk/>
          <pc:sldMk cId="1652938273" sldId="872"/>
        </pc:sldMkLst>
        <pc:spChg chg="mod">
          <ac:chgData name="desms amoa" userId="6298ea3b-f71e-4561-b571-1a9a31137f51" providerId="ADAL" clId="{ED2FBF20-7A0F-BD4C-BFA2-56D70406F210}" dt="2020-09-03T08:50:15.472" v="476" actId="2711"/>
          <ac:spMkLst>
            <pc:docMk/>
            <pc:sldMk cId="1652938273" sldId="872"/>
            <ac:spMk id="15" creationId="{00000000-0000-0000-0000-000000000000}"/>
          </ac:spMkLst>
        </pc:spChg>
        <pc:spChg chg="mod">
          <ac:chgData name="desms amoa" userId="6298ea3b-f71e-4561-b571-1a9a31137f51" providerId="ADAL" clId="{ED2FBF20-7A0F-BD4C-BFA2-56D70406F210}" dt="2020-09-03T08:50:15.472" v="476" actId="2711"/>
          <ac:spMkLst>
            <pc:docMk/>
            <pc:sldMk cId="1652938273" sldId="872"/>
            <ac:spMk id="16" creationId="{00000000-0000-0000-0000-000000000000}"/>
          </ac:spMkLst>
        </pc:spChg>
        <pc:spChg chg="add mod">
          <ac:chgData name="desms amoa" userId="6298ea3b-f71e-4561-b571-1a9a31137f51" providerId="ADAL" clId="{ED2FBF20-7A0F-BD4C-BFA2-56D70406F210}" dt="2020-09-03T08:50:15.472" v="476" actId="2711"/>
          <ac:spMkLst>
            <pc:docMk/>
            <pc:sldMk cId="1652938273" sldId="872"/>
            <ac:spMk id="23" creationId="{3131DA6C-1691-7E4F-9E14-CB0AEE4E6BC1}"/>
          </ac:spMkLst>
        </pc:spChg>
        <pc:spChg chg="add mod">
          <ac:chgData name="desms amoa" userId="6298ea3b-f71e-4561-b571-1a9a31137f51" providerId="ADAL" clId="{ED2FBF20-7A0F-BD4C-BFA2-56D70406F210}" dt="2020-09-03T08:50:15.472" v="476" actId="2711"/>
          <ac:spMkLst>
            <pc:docMk/>
            <pc:sldMk cId="1652938273" sldId="872"/>
            <ac:spMk id="24" creationId="{4E2D14C7-FB81-F143-B8B0-8D6FCFCE2215}"/>
          </ac:spMkLst>
        </pc:spChg>
        <pc:spChg chg="mod">
          <ac:chgData name="desms amoa" userId="6298ea3b-f71e-4561-b571-1a9a31137f51" providerId="ADAL" clId="{ED2FBF20-7A0F-BD4C-BFA2-56D70406F210}" dt="2020-09-03T09:02:30.349" v="537" actId="255"/>
          <ac:spMkLst>
            <pc:docMk/>
            <pc:sldMk cId="1652938273" sldId="872"/>
            <ac:spMk id="29" creationId="{00000000-0000-0000-0000-000000000000}"/>
          </ac:spMkLst>
        </pc:spChg>
        <pc:spChg chg="mod">
          <ac:chgData name="desms amoa" userId="6298ea3b-f71e-4561-b571-1a9a31137f51" providerId="ADAL" clId="{ED2FBF20-7A0F-BD4C-BFA2-56D70406F210}" dt="2020-09-03T08:50:15.472" v="476" actId="2711"/>
          <ac:spMkLst>
            <pc:docMk/>
            <pc:sldMk cId="1652938273" sldId="872"/>
            <ac:spMk id="32" creationId="{00000000-0000-0000-0000-000000000000}"/>
          </ac:spMkLst>
        </pc:spChg>
        <pc:spChg chg="mod">
          <ac:chgData name="desms amoa" userId="6298ea3b-f71e-4561-b571-1a9a31137f51" providerId="ADAL" clId="{ED2FBF20-7A0F-BD4C-BFA2-56D70406F210}" dt="2020-09-03T08:50:15.472" v="476" actId="2711"/>
          <ac:spMkLst>
            <pc:docMk/>
            <pc:sldMk cId="1652938273" sldId="872"/>
            <ac:spMk id="34" creationId="{00000000-0000-0000-0000-000000000000}"/>
          </ac:spMkLst>
        </pc:spChg>
        <pc:spChg chg="mod">
          <ac:chgData name="desms amoa" userId="6298ea3b-f71e-4561-b571-1a9a31137f51" providerId="ADAL" clId="{ED2FBF20-7A0F-BD4C-BFA2-56D70406F210}" dt="2020-09-03T08:50:15.472" v="476" actId="2711"/>
          <ac:spMkLst>
            <pc:docMk/>
            <pc:sldMk cId="1652938273" sldId="872"/>
            <ac:spMk id="38" creationId="{00000000-0000-0000-0000-000000000000}"/>
          </ac:spMkLst>
        </pc:spChg>
        <pc:spChg chg="del">
          <ac:chgData name="desms amoa" userId="6298ea3b-f71e-4561-b571-1a9a31137f51" providerId="ADAL" clId="{ED2FBF20-7A0F-BD4C-BFA2-56D70406F210}" dt="2020-09-02T13:31:44.681" v="205" actId="478"/>
          <ac:spMkLst>
            <pc:docMk/>
            <pc:sldMk cId="1652938273" sldId="872"/>
            <ac:spMk id="48" creationId="{00000000-0000-0000-0000-000000000000}"/>
          </ac:spMkLst>
        </pc:spChg>
        <pc:spChg chg="del">
          <ac:chgData name="desms amoa" userId="6298ea3b-f71e-4561-b571-1a9a31137f51" providerId="ADAL" clId="{ED2FBF20-7A0F-BD4C-BFA2-56D70406F210}" dt="2020-09-02T13:31:41.486" v="204" actId="478"/>
          <ac:spMkLst>
            <pc:docMk/>
            <pc:sldMk cId="1652938273" sldId="872"/>
            <ac:spMk id="51" creationId="{00000000-0000-0000-0000-000000000000}"/>
          </ac:spMkLst>
        </pc:spChg>
        <pc:spChg chg="del">
          <ac:chgData name="desms amoa" userId="6298ea3b-f71e-4561-b571-1a9a31137f51" providerId="ADAL" clId="{ED2FBF20-7A0F-BD4C-BFA2-56D70406F210}" dt="2020-09-02T13:31:44.681" v="205" actId="478"/>
          <ac:spMkLst>
            <pc:docMk/>
            <pc:sldMk cId="1652938273" sldId="872"/>
            <ac:spMk id="52" creationId="{00000000-0000-0000-0000-000000000000}"/>
          </ac:spMkLst>
        </pc:spChg>
        <pc:spChg chg="del">
          <ac:chgData name="desms amoa" userId="6298ea3b-f71e-4561-b571-1a9a31137f51" providerId="ADAL" clId="{ED2FBF20-7A0F-BD4C-BFA2-56D70406F210}" dt="2020-09-02T13:31:41.486" v="204" actId="478"/>
          <ac:spMkLst>
            <pc:docMk/>
            <pc:sldMk cId="1652938273" sldId="872"/>
            <ac:spMk id="53" creationId="{00000000-0000-0000-0000-000000000000}"/>
          </ac:spMkLst>
        </pc:spChg>
        <pc:spChg chg="mod">
          <ac:chgData name="desms amoa" userId="6298ea3b-f71e-4561-b571-1a9a31137f51" providerId="ADAL" clId="{ED2FBF20-7A0F-BD4C-BFA2-56D70406F210}" dt="2020-09-03T08:50:15.472" v="476" actId="2711"/>
          <ac:spMkLst>
            <pc:docMk/>
            <pc:sldMk cId="1652938273" sldId="872"/>
            <ac:spMk id="54" creationId="{00000000-0000-0000-0000-000000000000}"/>
          </ac:spMkLst>
        </pc:spChg>
        <pc:spChg chg="mod">
          <ac:chgData name="desms amoa" userId="6298ea3b-f71e-4561-b571-1a9a31137f51" providerId="ADAL" clId="{ED2FBF20-7A0F-BD4C-BFA2-56D70406F210}" dt="2020-09-03T08:50:15.472" v="476" actId="2711"/>
          <ac:spMkLst>
            <pc:docMk/>
            <pc:sldMk cId="1652938273" sldId="872"/>
            <ac:spMk id="60" creationId="{00000000-0000-0000-0000-000000000000}"/>
          </ac:spMkLst>
        </pc:spChg>
        <pc:grpChg chg="del">
          <ac:chgData name="desms amoa" userId="6298ea3b-f71e-4561-b571-1a9a31137f51" providerId="ADAL" clId="{ED2FBF20-7A0F-BD4C-BFA2-56D70406F210}" dt="2020-09-02T13:31:41.486" v="204" actId="478"/>
          <ac:grpSpMkLst>
            <pc:docMk/>
            <pc:sldMk cId="1652938273" sldId="872"/>
            <ac:grpSpMk id="66" creationId="{00000000-0000-0000-0000-000000000000}"/>
          </ac:grpSpMkLst>
        </pc:grpChg>
        <pc:picChg chg="mod">
          <ac:chgData name="desms amoa" userId="6298ea3b-f71e-4561-b571-1a9a31137f51" providerId="ADAL" clId="{ED2FBF20-7A0F-BD4C-BFA2-56D70406F210}" dt="2020-09-03T08:50:15.472" v="476" actId="2711"/>
          <ac:picMkLst>
            <pc:docMk/>
            <pc:sldMk cId="1652938273" sldId="872"/>
            <ac:picMk id="25" creationId="{00000000-0000-0000-0000-000000000000}"/>
          </ac:picMkLst>
        </pc:picChg>
        <pc:picChg chg="mod">
          <ac:chgData name="desms amoa" userId="6298ea3b-f71e-4561-b571-1a9a31137f51" providerId="ADAL" clId="{ED2FBF20-7A0F-BD4C-BFA2-56D70406F210}" dt="2020-09-03T08:50:15.472" v="476" actId="2711"/>
          <ac:picMkLst>
            <pc:docMk/>
            <pc:sldMk cId="1652938273" sldId="872"/>
            <ac:picMk id="43" creationId="{00000000-0000-0000-0000-000000000000}"/>
          </ac:picMkLst>
        </pc:picChg>
        <pc:picChg chg="mod">
          <ac:chgData name="desms amoa" userId="6298ea3b-f71e-4561-b571-1a9a31137f51" providerId="ADAL" clId="{ED2FBF20-7A0F-BD4C-BFA2-56D70406F210}" dt="2020-09-03T08:50:15.472" v="476" actId="2711"/>
          <ac:picMkLst>
            <pc:docMk/>
            <pc:sldMk cId="1652938273" sldId="872"/>
            <ac:picMk id="1026" creationId="{00000000-0000-0000-0000-000000000000}"/>
          </ac:picMkLst>
        </pc:picChg>
        <pc:cxnChg chg="mod">
          <ac:chgData name="desms amoa" userId="6298ea3b-f71e-4561-b571-1a9a31137f51" providerId="ADAL" clId="{ED2FBF20-7A0F-BD4C-BFA2-56D70406F210}" dt="2020-09-03T08:50:15.472" v="476" actId="2711"/>
          <ac:cxnSpMkLst>
            <pc:docMk/>
            <pc:sldMk cId="1652938273" sldId="872"/>
            <ac:cxnSpMk id="36" creationId="{00000000-0000-0000-0000-000000000000}"/>
          </ac:cxnSpMkLst>
        </pc:cxnChg>
        <pc:cxnChg chg="mod">
          <ac:chgData name="desms amoa" userId="6298ea3b-f71e-4561-b571-1a9a31137f51" providerId="ADAL" clId="{ED2FBF20-7A0F-BD4C-BFA2-56D70406F210}" dt="2020-09-03T08:50:15.472" v="476" actId="2711"/>
          <ac:cxnSpMkLst>
            <pc:docMk/>
            <pc:sldMk cId="1652938273" sldId="872"/>
            <ac:cxnSpMk id="39" creationId="{00000000-0000-0000-0000-000000000000}"/>
          </ac:cxnSpMkLst>
        </pc:cxnChg>
      </pc:sldChg>
      <pc:sldChg chg="addSp delSp modSp mod">
        <pc:chgData name="desms amoa" userId="6298ea3b-f71e-4561-b571-1a9a31137f51" providerId="ADAL" clId="{ED2FBF20-7A0F-BD4C-BFA2-56D70406F210}" dt="2020-09-03T09:03:02.097" v="544" actId="255"/>
        <pc:sldMkLst>
          <pc:docMk/>
          <pc:sldMk cId="938322290" sldId="873"/>
        </pc:sldMkLst>
        <pc:spChg chg="mod">
          <ac:chgData name="desms amoa" userId="6298ea3b-f71e-4561-b571-1a9a31137f51" providerId="ADAL" clId="{ED2FBF20-7A0F-BD4C-BFA2-56D70406F210}" dt="2020-09-03T08:51:09.140" v="486" actId="2711"/>
          <ac:spMkLst>
            <pc:docMk/>
            <pc:sldMk cId="938322290" sldId="873"/>
            <ac:spMk id="11" creationId="{00000000-0000-0000-0000-000000000000}"/>
          </ac:spMkLst>
        </pc:spChg>
        <pc:spChg chg="mod">
          <ac:chgData name="desms amoa" userId="6298ea3b-f71e-4561-b571-1a9a31137f51" providerId="ADAL" clId="{ED2FBF20-7A0F-BD4C-BFA2-56D70406F210}" dt="2020-09-03T08:51:09.140" v="486" actId="2711"/>
          <ac:spMkLst>
            <pc:docMk/>
            <pc:sldMk cId="938322290" sldId="873"/>
            <ac:spMk id="14" creationId="{00000000-0000-0000-0000-000000000000}"/>
          </ac:spMkLst>
        </pc:spChg>
        <pc:spChg chg="add mod">
          <ac:chgData name="desms amoa" userId="6298ea3b-f71e-4561-b571-1a9a31137f51" providerId="ADAL" clId="{ED2FBF20-7A0F-BD4C-BFA2-56D70406F210}" dt="2020-09-03T08:51:09.140" v="486" actId="2711"/>
          <ac:spMkLst>
            <pc:docMk/>
            <pc:sldMk cId="938322290" sldId="873"/>
            <ac:spMk id="29" creationId="{3DE9BD46-944B-1349-AB82-E133A03869C8}"/>
          </ac:spMkLst>
        </pc:spChg>
        <pc:spChg chg="add mod">
          <ac:chgData name="desms amoa" userId="6298ea3b-f71e-4561-b571-1a9a31137f51" providerId="ADAL" clId="{ED2FBF20-7A0F-BD4C-BFA2-56D70406F210}" dt="2020-09-03T08:51:09.140" v="486" actId="2711"/>
          <ac:spMkLst>
            <pc:docMk/>
            <pc:sldMk cId="938322290" sldId="873"/>
            <ac:spMk id="31" creationId="{FE72AC9C-FEB7-F941-B5DA-6E94F7F09A9F}"/>
          </ac:spMkLst>
        </pc:spChg>
        <pc:spChg chg="del">
          <ac:chgData name="desms amoa" userId="6298ea3b-f71e-4561-b571-1a9a31137f51" providerId="ADAL" clId="{ED2FBF20-7A0F-BD4C-BFA2-56D70406F210}" dt="2020-09-02T13:38:52.628" v="268" actId="478"/>
          <ac:spMkLst>
            <pc:docMk/>
            <pc:sldMk cId="938322290" sldId="873"/>
            <ac:spMk id="38" creationId="{00000000-0000-0000-0000-000000000000}"/>
          </ac:spMkLst>
        </pc:spChg>
        <pc:spChg chg="mod">
          <ac:chgData name="desms amoa" userId="6298ea3b-f71e-4561-b571-1a9a31137f51" providerId="ADAL" clId="{ED2FBF20-7A0F-BD4C-BFA2-56D70406F210}" dt="2020-09-03T09:03:02.097" v="544" actId="255"/>
          <ac:spMkLst>
            <pc:docMk/>
            <pc:sldMk cId="938322290" sldId="873"/>
            <ac:spMk id="39" creationId="{00000000-0000-0000-0000-000000000000}"/>
          </ac:spMkLst>
        </pc:spChg>
        <pc:spChg chg="del">
          <ac:chgData name="desms amoa" userId="6298ea3b-f71e-4561-b571-1a9a31137f51" providerId="ADAL" clId="{ED2FBF20-7A0F-BD4C-BFA2-56D70406F210}" dt="2020-09-02T13:38:49.861" v="267" actId="478"/>
          <ac:spMkLst>
            <pc:docMk/>
            <pc:sldMk cId="938322290" sldId="873"/>
            <ac:spMk id="40" creationId="{00000000-0000-0000-0000-000000000000}"/>
          </ac:spMkLst>
        </pc:spChg>
        <pc:spChg chg="mod">
          <ac:chgData name="desms amoa" userId="6298ea3b-f71e-4561-b571-1a9a31137f51" providerId="ADAL" clId="{ED2FBF20-7A0F-BD4C-BFA2-56D70406F210}" dt="2020-09-03T08:51:09.140" v="486" actId="2711"/>
          <ac:spMkLst>
            <pc:docMk/>
            <pc:sldMk cId="938322290" sldId="873"/>
            <ac:spMk id="44" creationId="{00000000-0000-0000-0000-000000000000}"/>
          </ac:spMkLst>
        </pc:spChg>
        <pc:spChg chg="mod">
          <ac:chgData name="desms amoa" userId="6298ea3b-f71e-4561-b571-1a9a31137f51" providerId="ADAL" clId="{ED2FBF20-7A0F-BD4C-BFA2-56D70406F210}" dt="2020-09-03T08:51:09.140" v="486" actId="2711"/>
          <ac:spMkLst>
            <pc:docMk/>
            <pc:sldMk cId="938322290" sldId="873"/>
            <ac:spMk id="47" creationId="{00000000-0000-0000-0000-000000000000}"/>
          </ac:spMkLst>
        </pc:spChg>
        <pc:spChg chg="mod">
          <ac:chgData name="desms amoa" userId="6298ea3b-f71e-4561-b571-1a9a31137f51" providerId="ADAL" clId="{ED2FBF20-7A0F-BD4C-BFA2-56D70406F210}" dt="2020-09-03T08:51:09.140" v="486" actId="2711"/>
          <ac:spMkLst>
            <pc:docMk/>
            <pc:sldMk cId="938322290" sldId="873"/>
            <ac:spMk id="51" creationId="{00000000-0000-0000-0000-000000000000}"/>
          </ac:spMkLst>
        </pc:spChg>
        <pc:spChg chg="mod">
          <ac:chgData name="desms amoa" userId="6298ea3b-f71e-4561-b571-1a9a31137f51" providerId="ADAL" clId="{ED2FBF20-7A0F-BD4C-BFA2-56D70406F210}" dt="2020-09-03T08:51:09.140" v="486" actId="2711"/>
          <ac:spMkLst>
            <pc:docMk/>
            <pc:sldMk cId="938322290" sldId="873"/>
            <ac:spMk id="52" creationId="{00000000-0000-0000-0000-000000000000}"/>
          </ac:spMkLst>
        </pc:spChg>
        <pc:spChg chg="del">
          <ac:chgData name="desms amoa" userId="6298ea3b-f71e-4561-b571-1a9a31137f51" providerId="ADAL" clId="{ED2FBF20-7A0F-BD4C-BFA2-56D70406F210}" dt="2020-09-02T13:38:52.628" v="268" actId="478"/>
          <ac:spMkLst>
            <pc:docMk/>
            <pc:sldMk cId="938322290" sldId="873"/>
            <ac:spMk id="56" creationId="{00000000-0000-0000-0000-000000000000}"/>
          </ac:spMkLst>
        </pc:spChg>
        <pc:spChg chg="mod">
          <ac:chgData name="desms amoa" userId="6298ea3b-f71e-4561-b571-1a9a31137f51" providerId="ADAL" clId="{ED2FBF20-7A0F-BD4C-BFA2-56D70406F210}" dt="2020-09-03T08:51:09.140" v="486" actId="2711"/>
          <ac:spMkLst>
            <pc:docMk/>
            <pc:sldMk cId="938322290" sldId="873"/>
            <ac:spMk id="66" creationId="{00000000-0000-0000-0000-000000000000}"/>
          </ac:spMkLst>
        </pc:spChg>
        <pc:spChg chg="del">
          <ac:chgData name="desms amoa" userId="6298ea3b-f71e-4561-b571-1a9a31137f51" providerId="ADAL" clId="{ED2FBF20-7A0F-BD4C-BFA2-56D70406F210}" dt="2020-09-02T13:38:49.861" v="267" actId="478"/>
          <ac:spMkLst>
            <pc:docMk/>
            <pc:sldMk cId="938322290" sldId="873"/>
            <ac:spMk id="68" creationId="{00000000-0000-0000-0000-000000000000}"/>
          </ac:spMkLst>
        </pc:spChg>
        <pc:grpChg chg="del">
          <ac:chgData name="desms amoa" userId="6298ea3b-f71e-4561-b571-1a9a31137f51" providerId="ADAL" clId="{ED2FBF20-7A0F-BD4C-BFA2-56D70406F210}" dt="2020-09-02T13:39:56.721" v="279" actId="478"/>
          <ac:grpSpMkLst>
            <pc:docMk/>
            <pc:sldMk cId="938322290" sldId="873"/>
            <ac:grpSpMk id="57" creationId="{00000000-0000-0000-0000-000000000000}"/>
          </ac:grpSpMkLst>
        </pc:grpChg>
        <pc:grpChg chg="del">
          <ac:chgData name="desms amoa" userId="6298ea3b-f71e-4561-b571-1a9a31137f51" providerId="ADAL" clId="{ED2FBF20-7A0F-BD4C-BFA2-56D70406F210}" dt="2020-09-02T13:38:49.861" v="267" actId="478"/>
          <ac:grpSpMkLst>
            <pc:docMk/>
            <pc:sldMk cId="938322290" sldId="873"/>
            <ac:grpSpMk id="74" creationId="{00000000-0000-0000-0000-000000000000}"/>
          </ac:grpSpMkLst>
        </pc:grpChg>
        <pc:picChg chg="mod">
          <ac:chgData name="desms amoa" userId="6298ea3b-f71e-4561-b571-1a9a31137f51" providerId="ADAL" clId="{ED2FBF20-7A0F-BD4C-BFA2-56D70406F210}" dt="2020-09-03T08:51:09.140" v="486" actId="2711"/>
          <ac:picMkLst>
            <pc:docMk/>
            <pc:sldMk cId="938322290" sldId="873"/>
            <ac:picMk id="30" creationId="{00000000-0000-0000-0000-000000000000}"/>
          </ac:picMkLst>
        </pc:picChg>
        <pc:picChg chg="mod">
          <ac:chgData name="desms amoa" userId="6298ea3b-f71e-4561-b571-1a9a31137f51" providerId="ADAL" clId="{ED2FBF20-7A0F-BD4C-BFA2-56D70406F210}" dt="2020-09-03T08:51:09.140" v="486" actId="2711"/>
          <ac:picMkLst>
            <pc:docMk/>
            <pc:sldMk cId="938322290" sldId="873"/>
            <ac:picMk id="41" creationId="{00000000-0000-0000-0000-000000000000}"/>
          </ac:picMkLst>
        </pc:picChg>
        <pc:picChg chg="mod">
          <ac:chgData name="desms amoa" userId="6298ea3b-f71e-4561-b571-1a9a31137f51" providerId="ADAL" clId="{ED2FBF20-7A0F-BD4C-BFA2-56D70406F210}" dt="2020-09-03T08:51:09.140" v="486" actId="2711"/>
          <ac:picMkLst>
            <pc:docMk/>
            <pc:sldMk cId="938322290" sldId="873"/>
            <ac:picMk id="8194" creationId="{00000000-0000-0000-0000-000000000000}"/>
          </ac:picMkLst>
        </pc:picChg>
        <pc:picChg chg="mod">
          <ac:chgData name="desms amoa" userId="6298ea3b-f71e-4561-b571-1a9a31137f51" providerId="ADAL" clId="{ED2FBF20-7A0F-BD4C-BFA2-56D70406F210}" dt="2020-09-03T08:51:09.140" v="486" actId="2711"/>
          <ac:picMkLst>
            <pc:docMk/>
            <pc:sldMk cId="938322290" sldId="873"/>
            <ac:picMk id="8198" creationId="{00000000-0000-0000-0000-000000000000}"/>
          </ac:picMkLst>
        </pc:picChg>
        <pc:cxnChg chg="mod">
          <ac:chgData name="desms amoa" userId="6298ea3b-f71e-4561-b571-1a9a31137f51" providerId="ADAL" clId="{ED2FBF20-7A0F-BD4C-BFA2-56D70406F210}" dt="2020-09-03T08:51:09.140" v="486" actId="2711"/>
          <ac:cxnSpMkLst>
            <pc:docMk/>
            <pc:sldMk cId="938322290" sldId="873"/>
            <ac:cxnSpMk id="46" creationId="{00000000-0000-0000-0000-000000000000}"/>
          </ac:cxnSpMkLst>
        </pc:cxnChg>
        <pc:cxnChg chg="mod">
          <ac:chgData name="desms amoa" userId="6298ea3b-f71e-4561-b571-1a9a31137f51" providerId="ADAL" clId="{ED2FBF20-7A0F-BD4C-BFA2-56D70406F210}" dt="2020-09-03T08:51:09.140" v="486" actId="2711"/>
          <ac:cxnSpMkLst>
            <pc:docMk/>
            <pc:sldMk cId="938322290" sldId="873"/>
            <ac:cxnSpMk id="48" creationId="{00000000-0000-0000-0000-000000000000}"/>
          </ac:cxnSpMkLst>
        </pc:cxnChg>
      </pc:sldChg>
      <pc:sldChg chg="addSp delSp modSp mod">
        <pc:chgData name="desms amoa" userId="6298ea3b-f71e-4561-b571-1a9a31137f51" providerId="ADAL" clId="{ED2FBF20-7A0F-BD4C-BFA2-56D70406F210}" dt="2020-09-03T09:03:14.516" v="546" actId="255"/>
        <pc:sldMkLst>
          <pc:docMk/>
          <pc:sldMk cId="3101369969" sldId="874"/>
        </pc:sldMkLst>
        <pc:spChg chg="add mod">
          <ac:chgData name="desms amoa" userId="6298ea3b-f71e-4561-b571-1a9a31137f51" providerId="ADAL" clId="{ED2FBF20-7A0F-BD4C-BFA2-56D70406F210}" dt="2020-09-03T08:51:48.631" v="492" actId="2711"/>
          <ac:spMkLst>
            <pc:docMk/>
            <pc:sldMk cId="3101369969" sldId="874"/>
            <ac:spMk id="24" creationId="{F793AE15-22C7-6347-9789-CD0549A252FB}"/>
          </ac:spMkLst>
        </pc:spChg>
        <pc:spChg chg="add mod">
          <ac:chgData name="desms amoa" userId="6298ea3b-f71e-4561-b571-1a9a31137f51" providerId="ADAL" clId="{ED2FBF20-7A0F-BD4C-BFA2-56D70406F210}" dt="2020-09-03T08:51:48.631" v="492" actId="2711"/>
          <ac:spMkLst>
            <pc:docMk/>
            <pc:sldMk cId="3101369969" sldId="874"/>
            <ac:spMk id="25" creationId="{2233AC15-6730-6D42-9F9B-8D83F636A1DB}"/>
          </ac:spMkLst>
        </pc:spChg>
        <pc:spChg chg="mod">
          <ac:chgData name="desms amoa" userId="6298ea3b-f71e-4561-b571-1a9a31137f51" providerId="ADAL" clId="{ED2FBF20-7A0F-BD4C-BFA2-56D70406F210}" dt="2020-09-03T08:51:48.631" v="492" actId="2711"/>
          <ac:spMkLst>
            <pc:docMk/>
            <pc:sldMk cId="3101369969" sldId="874"/>
            <ac:spMk id="31" creationId="{00000000-0000-0000-0000-000000000000}"/>
          </ac:spMkLst>
        </pc:spChg>
        <pc:spChg chg="mod">
          <ac:chgData name="desms amoa" userId="6298ea3b-f71e-4561-b571-1a9a31137f51" providerId="ADAL" clId="{ED2FBF20-7A0F-BD4C-BFA2-56D70406F210}" dt="2020-09-03T09:03:14.516" v="546" actId="255"/>
          <ac:spMkLst>
            <pc:docMk/>
            <pc:sldMk cId="3101369969" sldId="874"/>
            <ac:spMk id="37" creationId="{00000000-0000-0000-0000-000000000000}"/>
          </ac:spMkLst>
        </pc:spChg>
        <pc:spChg chg="del">
          <ac:chgData name="desms amoa" userId="6298ea3b-f71e-4561-b571-1a9a31137f51" providerId="ADAL" clId="{ED2FBF20-7A0F-BD4C-BFA2-56D70406F210}" dt="2020-09-02T13:41:50.899" v="293" actId="478"/>
          <ac:spMkLst>
            <pc:docMk/>
            <pc:sldMk cId="3101369969" sldId="874"/>
            <ac:spMk id="43" creationId="{00000000-0000-0000-0000-000000000000}"/>
          </ac:spMkLst>
        </pc:spChg>
        <pc:spChg chg="del">
          <ac:chgData name="desms amoa" userId="6298ea3b-f71e-4561-b571-1a9a31137f51" providerId="ADAL" clId="{ED2FBF20-7A0F-BD4C-BFA2-56D70406F210}" dt="2020-09-02T13:41:50.899" v="293" actId="478"/>
          <ac:spMkLst>
            <pc:docMk/>
            <pc:sldMk cId="3101369969" sldId="874"/>
            <ac:spMk id="46" creationId="{00000000-0000-0000-0000-000000000000}"/>
          </ac:spMkLst>
        </pc:spChg>
        <pc:spChg chg="mod">
          <ac:chgData name="desms amoa" userId="6298ea3b-f71e-4561-b571-1a9a31137f51" providerId="ADAL" clId="{ED2FBF20-7A0F-BD4C-BFA2-56D70406F210}" dt="2020-09-03T08:51:48.631" v="492" actId="2711"/>
          <ac:spMkLst>
            <pc:docMk/>
            <pc:sldMk cId="3101369969" sldId="874"/>
            <ac:spMk id="49" creationId="{00000000-0000-0000-0000-000000000000}"/>
          </ac:spMkLst>
        </pc:spChg>
        <pc:spChg chg="del">
          <ac:chgData name="desms amoa" userId="6298ea3b-f71e-4561-b571-1a9a31137f51" providerId="ADAL" clId="{ED2FBF20-7A0F-BD4C-BFA2-56D70406F210}" dt="2020-09-02T13:41:50.899" v="293" actId="478"/>
          <ac:spMkLst>
            <pc:docMk/>
            <pc:sldMk cId="3101369969" sldId="874"/>
            <ac:spMk id="50" creationId="{00000000-0000-0000-0000-000000000000}"/>
          </ac:spMkLst>
        </pc:spChg>
        <pc:spChg chg="del">
          <ac:chgData name="desms amoa" userId="6298ea3b-f71e-4561-b571-1a9a31137f51" providerId="ADAL" clId="{ED2FBF20-7A0F-BD4C-BFA2-56D70406F210}" dt="2020-09-02T13:41:50.899" v="293" actId="478"/>
          <ac:spMkLst>
            <pc:docMk/>
            <pc:sldMk cId="3101369969" sldId="874"/>
            <ac:spMk id="51" creationId="{00000000-0000-0000-0000-000000000000}"/>
          </ac:spMkLst>
        </pc:spChg>
        <pc:spChg chg="mod">
          <ac:chgData name="desms amoa" userId="6298ea3b-f71e-4561-b571-1a9a31137f51" providerId="ADAL" clId="{ED2FBF20-7A0F-BD4C-BFA2-56D70406F210}" dt="2020-09-03T08:51:48.631" v="492" actId="2711"/>
          <ac:spMkLst>
            <pc:docMk/>
            <pc:sldMk cId="3101369969" sldId="874"/>
            <ac:spMk id="54" creationId="{00000000-0000-0000-0000-000000000000}"/>
          </ac:spMkLst>
        </pc:spChg>
        <pc:spChg chg="mod">
          <ac:chgData name="desms amoa" userId="6298ea3b-f71e-4561-b571-1a9a31137f51" providerId="ADAL" clId="{ED2FBF20-7A0F-BD4C-BFA2-56D70406F210}" dt="2020-09-03T08:51:48.631" v="492" actId="2711"/>
          <ac:spMkLst>
            <pc:docMk/>
            <pc:sldMk cId="3101369969" sldId="874"/>
            <ac:spMk id="55" creationId="{00000000-0000-0000-0000-000000000000}"/>
          </ac:spMkLst>
        </pc:spChg>
        <pc:spChg chg="mod">
          <ac:chgData name="desms amoa" userId="6298ea3b-f71e-4561-b571-1a9a31137f51" providerId="ADAL" clId="{ED2FBF20-7A0F-BD4C-BFA2-56D70406F210}" dt="2020-09-03T08:51:48.631" v="492" actId="2711"/>
          <ac:spMkLst>
            <pc:docMk/>
            <pc:sldMk cId="3101369969" sldId="874"/>
            <ac:spMk id="63" creationId="{00000000-0000-0000-0000-000000000000}"/>
          </ac:spMkLst>
        </pc:spChg>
        <pc:spChg chg="mod">
          <ac:chgData name="desms amoa" userId="6298ea3b-f71e-4561-b571-1a9a31137f51" providerId="ADAL" clId="{ED2FBF20-7A0F-BD4C-BFA2-56D70406F210}" dt="2020-09-03T08:51:48.631" v="492" actId="2711"/>
          <ac:spMkLst>
            <pc:docMk/>
            <pc:sldMk cId="3101369969" sldId="874"/>
            <ac:spMk id="68" creationId="{00000000-0000-0000-0000-000000000000}"/>
          </ac:spMkLst>
        </pc:spChg>
        <pc:spChg chg="mod">
          <ac:chgData name="desms amoa" userId="6298ea3b-f71e-4561-b571-1a9a31137f51" providerId="ADAL" clId="{ED2FBF20-7A0F-BD4C-BFA2-56D70406F210}" dt="2020-09-03T08:51:48.631" v="492" actId="2711"/>
          <ac:spMkLst>
            <pc:docMk/>
            <pc:sldMk cId="3101369969" sldId="874"/>
            <ac:spMk id="74" creationId="{00000000-0000-0000-0000-000000000000}"/>
          </ac:spMkLst>
        </pc:spChg>
        <pc:grpChg chg="del">
          <ac:chgData name="desms amoa" userId="6298ea3b-f71e-4561-b571-1a9a31137f51" providerId="ADAL" clId="{ED2FBF20-7A0F-BD4C-BFA2-56D70406F210}" dt="2020-09-02T13:41:50.899" v="293" actId="478"/>
          <ac:grpSpMkLst>
            <pc:docMk/>
            <pc:sldMk cId="3101369969" sldId="874"/>
            <ac:grpSpMk id="53" creationId="{00000000-0000-0000-0000-000000000000}"/>
          </ac:grpSpMkLst>
        </pc:grpChg>
        <pc:picChg chg="mod">
          <ac:chgData name="desms amoa" userId="6298ea3b-f71e-4561-b571-1a9a31137f51" providerId="ADAL" clId="{ED2FBF20-7A0F-BD4C-BFA2-56D70406F210}" dt="2020-09-03T08:51:48.631" v="492" actId="2711"/>
          <ac:picMkLst>
            <pc:docMk/>
            <pc:sldMk cId="3101369969" sldId="874"/>
            <ac:picMk id="30" creationId="{00000000-0000-0000-0000-000000000000}"/>
          </ac:picMkLst>
        </pc:picChg>
        <pc:picChg chg="mod">
          <ac:chgData name="desms amoa" userId="6298ea3b-f71e-4561-b571-1a9a31137f51" providerId="ADAL" clId="{ED2FBF20-7A0F-BD4C-BFA2-56D70406F210}" dt="2020-09-03T08:51:48.631" v="492" actId="2711"/>
          <ac:picMkLst>
            <pc:docMk/>
            <pc:sldMk cId="3101369969" sldId="874"/>
            <ac:picMk id="32" creationId="{00000000-0000-0000-0000-000000000000}"/>
          </ac:picMkLst>
        </pc:picChg>
        <pc:picChg chg="mod">
          <ac:chgData name="desms amoa" userId="6298ea3b-f71e-4561-b571-1a9a31137f51" providerId="ADAL" clId="{ED2FBF20-7A0F-BD4C-BFA2-56D70406F210}" dt="2020-09-03T08:51:48.631" v="492" actId="2711"/>
          <ac:picMkLst>
            <pc:docMk/>
            <pc:sldMk cId="3101369969" sldId="874"/>
            <ac:picMk id="47" creationId="{00000000-0000-0000-0000-000000000000}"/>
          </ac:picMkLst>
        </pc:picChg>
        <pc:picChg chg="mod">
          <ac:chgData name="desms amoa" userId="6298ea3b-f71e-4561-b571-1a9a31137f51" providerId="ADAL" clId="{ED2FBF20-7A0F-BD4C-BFA2-56D70406F210}" dt="2020-09-03T08:51:48.631" v="492" actId="2711"/>
          <ac:picMkLst>
            <pc:docMk/>
            <pc:sldMk cId="3101369969" sldId="874"/>
            <ac:picMk id="62" creationId="{00000000-0000-0000-0000-000000000000}"/>
          </ac:picMkLst>
        </pc:picChg>
        <pc:cxnChg chg="mod">
          <ac:chgData name="desms amoa" userId="6298ea3b-f71e-4561-b571-1a9a31137f51" providerId="ADAL" clId="{ED2FBF20-7A0F-BD4C-BFA2-56D70406F210}" dt="2020-09-03T08:51:48.631" v="492" actId="2711"/>
          <ac:cxnSpMkLst>
            <pc:docMk/>
            <pc:sldMk cId="3101369969" sldId="874"/>
            <ac:cxnSpMk id="10" creationId="{00000000-0000-0000-0000-000000000000}"/>
          </ac:cxnSpMkLst>
        </pc:cxnChg>
        <pc:cxnChg chg="mod">
          <ac:chgData name="desms amoa" userId="6298ea3b-f71e-4561-b571-1a9a31137f51" providerId="ADAL" clId="{ED2FBF20-7A0F-BD4C-BFA2-56D70406F210}" dt="2020-09-03T08:51:48.631" v="492" actId="2711"/>
          <ac:cxnSpMkLst>
            <pc:docMk/>
            <pc:sldMk cId="3101369969" sldId="874"/>
            <ac:cxnSpMk id="34" creationId="{00000000-0000-0000-0000-000000000000}"/>
          </ac:cxnSpMkLst>
        </pc:cxnChg>
      </pc:sldChg>
      <pc:sldChg chg="addSp delSp modSp mod">
        <pc:chgData name="desms amoa" userId="6298ea3b-f71e-4561-b571-1a9a31137f51" providerId="ADAL" clId="{ED2FBF20-7A0F-BD4C-BFA2-56D70406F210}" dt="2020-09-03T09:03:20.525" v="547" actId="255"/>
        <pc:sldMkLst>
          <pc:docMk/>
          <pc:sldMk cId="339594572" sldId="879"/>
        </pc:sldMkLst>
        <pc:spChg chg="mod">
          <ac:chgData name="desms amoa" userId="6298ea3b-f71e-4561-b571-1a9a31137f51" providerId="ADAL" clId="{ED2FBF20-7A0F-BD4C-BFA2-56D70406F210}" dt="2020-09-03T08:52:00.171" v="495" actId="2711"/>
          <ac:spMkLst>
            <pc:docMk/>
            <pc:sldMk cId="339594572" sldId="879"/>
            <ac:spMk id="27" creationId="{00000000-0000-0000-0000-000000000000}"/>
          </ac:spMkLst>
        </pc:spChg>
        <pc:spChg chg="add mod">
          <ac:chgData name="desms amoa" userId="6298ea3b-f71e-4561-b571-1a9a31137f51" providerId="ADAL" clId="{ED2FBF20-7A0F-BD4C-BFA2-56D70406F210}" dt="2020-09-03T08:52:00.171" v="495" actId="2711"/>
          <ac:spMkLst>
            <pc:docMk/>
            <pc:sldMk cId="339594572" sldId="879"/>
            <ac:spMk id="29" creationId="{EA50C0F3-9EA9-8A4D-9B45-C1E5CBF539CF}"/>
          </ac:spMkLst>
        </pc:spChg>
        <pc:spChg chg="add mod">
          <ac:chgData name="desms amoa" userId="6298ea3b-f71e-4561-b571-1a9a31137f51" providerId="ADAL" clId="{ED2FBF20-7A0F-BD4C-BFA2-56D70406F210}" dt="2020-09-03T08:52:00.171" v="495" actId="2711"/>
          <ac:spMkLst>
            <pc:docMk/>
            <pc:sldMk cId="339594572" sldId="879"/>
            <ac:spMk id="30" creationId="{5B467F14-88A1-8449-81AA-A4EDA6EFE5F4}"/>
          </ac:spMkLst>
        </pc:spChg>
        <pc:spChg chg="mod">
          <ac:chgData name="desms amoa" userId="6298ea3b-f71e-4561-b571-1a9a31137f51" providerId="ADAL" clId="{ED2FBF20-7A0F-BD4C-BFA2-56D70406F210}" dt="2020-09-03T09:03:20.525" v="547" actId="255"/>
          <ac:spMkLst>
            <pc:docMk/>
            <pc:sldMk cId="339594572" sldId="879"/>
            <ac:spMk id="35" creationId="{00000000-0000-0000-0000-000000000000}"/>
          </ac:spMkLst>
        </pc:spChg>
        <pc:spChg chg="mod">
          <ac:chgData name="desms amoa" userId="6298ea3b-f71e-4561-b571-1a9a31137f51" providerId="ADAL" clId="{ED2FBF20-7A0F-BD4C-BFA2-56D70406F210}" dt="2020-09-03T08:52:00.171" v="495" actId="2711"/>
          <ac:spMkLst>
            <pc:docMk/>
            <pc:sldMk cId="339594572" sldId="879"/>
            <ac:spMk id="40" creationId="{00000000-0000-0000-0000-000000000000}"/>
          </ac:spMkLst>
        </pc:spChg>
        <pc:spChg chg="del">
          <ac:chgData name="desms amoa" userId="6298ea3b-f71e-4561-b571-1a9a31137f51" providerId="ADAL" clId="{ED2FBF20-7A0F-BD4C-BFA2-56D70406F210}" dt="2020-09-02T13:44:08.040" v="303" actId="478"/>
          <ac:spMkLst>
            <pc:docMk/>
            <pc:sldMk cId="339594572" sldId="879"/>
            <ac:spMk id="50" creationId="{00000000-0000-0000-0000-000000000000}"/>
          </ac:spMkLst>
        </pc:spChg>
        <pc:spChg chg="del">
          <ac:chgData name="desms amoa" userId="6298ea3b-f71e-4561-b571-1a9a31137f51" providerId="ADAL" clId="{ED2FBF20-7A0F-BD4C-BFA2-56D70406F210}" dt="2020-09-02T13:44:08.040" v="303" actId="478"/>
          <ac:spMkLst>
            <pc:docMk/>
            <pc:sldMk cId="339594572" sldId="879"/>
            <ac:spMk id="51" creationId="{00000000-0000-0000-0000-000000000000}"/>
          </ac:spMkLst>
        </pc:spChg>
        <pc:spChg chg="mod">
          <ac:chgData name="desms amoa" userId="6298ea3b-f71e-4561-b571-1a9a31137f51" providerId="ADAL" clId="{ED2FBF20-7A0F-BD4C-BFA2-56D70406F210}" dt="2020-09-03T08:52:00.171" v="495" actId="2711"/>
          <ac:spMkLst>
            <pc:docMk/>
            <pc:sldMk cId="339594572" sldId="879"/>
            <ac:spMk id="57" creationId="{00000000-0000-0000-0000-000000000000}"/>
          </ac:spMkLst>
        </pc:spChg>
        <pc:spChg chg="mod">
          <ac:chgData name="desms amoa" userId="6298ea3b-f71e-4561-b571-1a9a31137f51" providerId="ADAL" clId="{ED2FBF20-7A0F-BD4C-BFA2-56D70406F210}" dt="2020-09-03T08:52:00.171" v="495" actId="2711"/>
          <ac:spMkLst>
            <pc:docMk/>
            <pc:sldMk cId="339594572" sldId="879"/>
            <ac:spMk id="58" creationId="{00000000-0000-0000-0000-000000000000}"/>
          </ac:spMkLst>
        </pc:spChg>
        <pc:spChg chg="mod">
          <ac:chgData name="desms amoa" userId="6298ea3b-f71e-4561-b571-1a9a31137f51" providerId="ADAL" clId="{ED2FBF20-7A0F-BD4C-BFA2-56D70406F210}" dt="2020-09-03T08:52:00.171" v="495" actId="2711"/>
          <ac:spMkLst>
            <pc:docMk/>
            <pc:sldMk cId="339594572" sldId="879"/>
            <ac:spMk id="59" creationId="{00000000-0000-0000-0000-000000000000}"/>
          </ac:spMkLst>
        </pc:spChg>
        <pc:spChg chg="mod">
          <ac:chgData name="desms amoa" userId="6298ea3b-f71e-4561-b571-1a9a31137f51" providerId="ADAL" clId="{ED2FBF20-7A0F-BD4C-BFA2-56D70406F210}" dt="2020-09-03T08:52:00.171" v="495" actId="2711"/>
          <ac:spMkLst>
            <pc:docMk/>
            <pc:sldMk cId="339594572" sldId="879"/>
            <ac:spMk id="61" creationId="{00000000-0000-0000-0000-000000000000}"/>
          </ac:spMkLst>
        </pc:spChg>
        <pc:spChg chg="del">
          <ac:chgData name="desms amoa" userId="6298ea3b-f71e-4561-b571-1a9a31137f51" providerId="ADAL" clId="{ED2FBF20-7A0F-BD4C-BFA2-56D70406F210}" dt="2020-09-02T13:44:08.040" v="303" actId="478"/>
          <ac:spMkLst>
            <pc:docMk/>
            <pc:sldMk cId="339594572" sldId="879"/>
            <ac:spMk id="64" creationId="{00000000-0000-0000-0000-000000000000}"/>
          </ac:spMkLst>
        </pc:spChg>
        <pc:spChg chg="mod">
          <ac:chgData name="desms amoa" userId="6298ea3b-f71e-4561-b571-1a9a31137f51" providerId="ADAL" clId="{ED2FBF20-7A0F-BD4C-BFA2-56D70406F210}" dt="2020-09-03T08:52:00.171" v="495" actId="2711"/>
          <ac:spMkLst>
            <pc:docMk/>
            <pc:sldMk cId="339594572" sldId="879"/>
            <ac:spMk id="67" creationId="{00000000-0000-0000-0000-000000000000}"/>
          </ac:spMkLst>
        </pc:spChg>
        <pc:spChg chg="mod">
          <ac:chgData name="desms amoa" userId="6298ea3b-f71e-4561-b571-1a9a31137f51" providerId="ADAL" clId="{ED2FBF20-7A0F-BD4C-BFA2-56D70406F210}" dt="2020-09-03T08:52:00.171" v="495" actId="2711"/>
          <ac:spMkLst>
            <pc:docMk/>
            <pc:sldMk cId="339594572" sldId="879"/>
            <ac:spMk id="68" creationId="{00000000-0000-0000-0000-000000000000}"/>
          </ac:spMkLst>
        </pc:spChg>
        <pc:spChg chg="del">
          <ac:chgData name="desms amoa" userId="6298ea3b-f71e-4561-b571-1a9a31137f51" providerId="ADAL" clId="{ED2FBF20-7A0F-BD4C-BFA2-56D70406F210}" dt="2020-09-02T13:44:08.040" v="303" actId="478"/>
          <ac:spMkLst>
            <pc:docMk/>
            <pc:sldMk cId="339594572" sldId="879"/>
            <ac:spMk id="69" creationId="{00000000-0000-0000-0000-000000000000}"/>
          </ac:spMkLst>
        </pc:spChg>
        <pc:spChg chg="mod">
          <ac:chgData name="desms amoa" userId="6298ea3b-f71e-4561-b571-1a9a31137f51" providerId="ADAL" clId="{ED2FBF20-7A0F-BD4C-BFA2-56D70406F210}" dt="2020-09-03T08:52:00.171" v="495" actId="2711"/>
          <ac:spMkLst>
            <pc:docMk/>
            <pc:sldMk cId="339594572" sldId="879"/>
            <ac:spMk id="74" creationId="{00000000-0000-0000-0000-000000000000}"/>
          </ac:spMkLst>
        </pc:spChg>
        <pc:grpChg chg="mod">
          <ac:chgData name="desms amoa" userId="6298ea3b-f71e-4561-b571-1a9a31137f51" providerId="ADAL" clId="{ED2FBF20-7A0F-BD4C-BFA2-56D70406F210}" dt="2020-09-03T08:52:00.171" v="495" actId="2711"/>
          <ac:grpSpMkLst>
            <pc:docMk/>
            <pc:sldMk cId="339594572" sldId="879"/>
            <ac:grpSpMk id="2" creationId="{00000000-0000-0000-0000-000000000000}"/>
          </ac:grpSpMkLst>
        </pc:grpChg>
        <pc:grpChg chg="del">
          <ac:chgData name="desms amoa" userId="6298ea3b-f71e-4561-b571-1a9a31137f51" providerId="ADAL" clId="{ED2FBF20-7A0F-BD4C-BFA2-56D70406F210}" dt="2020-09-02T13:44:08.040" v="303" actId="478"/>
          <ac:grpSpMkLst>
            <pc:docMk/>
            <pc:sldMk cId="339594572" sldId="879"/>
            <ac:grpSpMk id="71" creationId="{00000000-0000-0000-0000-000000000000}"/>
          </ac:grpSpMkLst>
        </pc:grpChg>
        <pc:picChg chg="mod">
          <ac:chgData name="desms amoa" userId="6298ea3b-f71e-4561-b571-1a9a31137f51" providerId="ADAL" clId="{ED2FBF20-7A0F-BD4C-BFA2-56D70406F210}" dt="2020-09-03T08:52:00.171" v="495" actId="2711"/>
          <ac:picMkLst>
            <pc:docMk/>
            <pc:sldMk cId="339594572" sldId="879"/>
            <ac:picMk id="28" creationId="{00000000-0000-0000-0000-000000000000}"/>
          </ac:picMkLst>
        </pc:picChg>
        <pc:picChg chg="mod">
          <ac:chgData name="desms amoa" userId="6298ea3b-f71e-4561-b571-1a9a31137f51" providerId="ADAL" clId="{ED2FBF20-7A0F-BD4C-BFA2-56D70406F210}" dt="2020-09-03T08:52:00.171" v="495" actId="2711"/>
          <ac:picMkLst>
            <pc:docMk/>
            <pc:sldMk cId="339594572" sldId="879"/>
            <ac:picMk id="36" creationId="{00000000-0000-0000-0000-000000000000}"/>
          </ac:picMkLst>
        </pc:picChg>
        <pc:picChg chg="mod">
          <ac:chgData name="desms amoa" userId="6298ea3b-f71e-4561-b571-1a9a31137f51" providerId="ADAL" clId="{ED2FBF20-7A0F-BD4C-BFA2-56D70406F210}" dt="2020-09-03T08:52:00.171" v="495" actId="2711"/>
          <ac:picMkLst>
            <pc:docMk/>
            <pc:sldMk cId="339594572" sldId="879"/>
            <ac:picMk id="42" creationId="{00000000-0000-0000-0000-000000000000}"/>
          </ac:picMkLst>
        </pc:picChg>
        <pc:cxnChg chg="mod">
          <ac:chgData name="desms amoa" userId="6298ea3b-f71e-4561-b571-1a9a31137f51" providerId="ADAL" clId="{ED2FBF20-7A0F-BD4C-BFA2-56D70406F210}" dt="2020-09-03T08:52:00.171" v="495" actId="2711"/>
          <ac:cxnSpMkLst>
            <pc:docMk/>
            <pc:sldMk cId="339594572" sldId="879"/>
            <ac:cxnSpMk id="60" creationId="{00000000-0000-0000-0000-000000000000}"/>
          </ac:cxnSpMkLst>
        </pc:cxnChg>
        <pc:cxnChg chg="mod">
          <ac:chgData name="desms amoa" userId="6298ea3b-f71e-4561-b571-1a9a31137f51" providerId="ADAL" clId="{ED2FBF20-7A0F-BD4C-BFA2-56D70406F210}" dt="2020-09-03T08:52:00.171" v="495" actId="2711"/>
          <ac:cxnSpMkLst>
            <pc:docMk/>
            <pc:sldMk cId="339594572" sldId="879"/>
            <ac:cxnSpMk id="65" creationId="{00000000-0000-0000-0000-000000000000}"/>
          </ac:cxnSpMkLst>
        </pc:cxnChg>
      </pc:sldChg>
      <pc:sldChg chg="addSp delSp modSp mod">
        <pc:chgData name="desms amoa" userId="6298ea3b-f71e-4561-b571-1a9a31137f51" providerId="ADAL" clId="{ED2FBF20-7A0F-BD4C-BFA2-56D70406F210}" dt="2020-09-03T09:03:26.376" v="548" actId="255"/>
        <pc:sldMkLst>
          <pc:docMk/>
          <pc:sldMk cId="3337234660" sldId="880"/>
        </pc:sldMkLst>
        <pc:spChg chg="add del mod">
          <ac:chgData name="desms amoa" userId="6298ea3b-f71e-4561-b571-1a9a31137f51" providerId="ADAL" clId="{ED2FBF20-7A0F-BD4C-BFA2-56D70406F210}" dt="2020-09-02T14:00:48.786" v="316"/>
          <ac:spMkLst>
            <pc:docMk/>
            <pc:sldMk cId="3337234660" sldId="880"/>
            <ac:spMk id="28" creationId="{2B57083A-79C2-8F4E-BFF3-1D2333B4CDFA}"/>
          </ac:spMkLst>
        </pc:spChg>
        <pc:spChg chg="mod">
          <ac:chgData name="desms amoa" userId="6298ea3b-f71e-4561-b571-1a9a31137f51" providerId="ADAL" clId="{ED2FBF20-7A0F-BD4C-BFA2-56D70406F210}" dt="2020-09-03T08:52:17.994" v="498" actId="2711"/>
          <ac:spMkLst>
            <pc:docMk/>
            <pc:sldMk cId="3337234660" sldId="880"/>
            <ac:spMk id="31" creationId="{00000000-0000-0000-0000-000000000000}"/>
          </ac:spMkLst>
        </pc:spChg>
        <pc:spChg chg="add del mod">
          <ac:chgData name="desms amoa" userId="6298ea3b-f71e-4561-b571-1a9a31137f51" providerId="ADAL" clId="{ED2FBF20-7A0F-BD4C-BFA2-56D70406F210}" dt="2020-09-02T14:00:48.786" v="316"/>
          <ac:spMkLst>
            <pc:docMk/>
            <pc:sldMk cId="3337234660" sldId="880"/>
            <ac:spMk id="32" creationId="{AD6160FA-7C43-9E4F-8D26-3C696E076AC4}"/>
          </ac:spMkLst>
        </pc:spChg>
        <pc:spChg chg="add mod">
          <ac:chgData name="desms amoa" userId="6298ea3b-f71e-4561-b571-1a9a31137f51" providerId="ADAL" clId="{ED2FBF20-7A0F-BD4C-BFA2-56D70406F210}" dt="2020-09-03T08:52:17.994" v="498" actId="2711"/>
          <ac:spMkLst>
            <pc:docMk/>
            <pc:sldMk cId="3337234660" sldId="880"/>
            <ac:spMk id="33" creationId="{2F8C836A-8F00-554E-97E2-AB63274C5202}"/>
          </ac:spMkLst>
        </pc:spChg>
        <pc:spChg chg="add mod">
          <ac:chgData name="desms amoa" userId="6298ea3b-f71e-4561-b571-1a9a31137f51" providerId="ADAL" clId="{ED2FBF20-7A0F-BD4C-BFA2-56D70406F210}" dt="2020-09-03T08:52:17.994" v="498" actId="2711"/>
          <ac:spMkLst>
            <pc:docMk/>
            <pc:sldMk cId="3337234660" sldId="880"/>
            <ac:spMk id="34" creationId="{9DA45727-9B6C-2947-9061-5DBE0732B925}"/>
          </ac:spMkLst>
        </pc:spChg>
        <pc:spChg chg="mod">
          <ac:chgData name="desms amoa" userId="6298ea3b-f71e-4561-b571-1a9a31137f51" providerId="ADAL" clId="{ED2FBF20-7A0F-BD4C-BFA2-56D70406F210}" dt="2020-09-03T08:52:17.994" v="498" actId="2711"/>
          <ac:spMkLst>
            <pc:docMk/>
            <pc:sldMk cId="3337234660" sldId="880"/>
            <ac:spMk id="35" creationId="{00000000-0000-0000-0000-000000000000}"/>
          </ac:spMkLst>
        </pc:spChg>
        <pc:spChg chg="mod">
          <ac:chgData name="desms amoa" userId="6298ea3b-f71e-4561-b571-1a9a31137f51" providerId="ADAL" clId="{ED2FBF20-7A0F-BD4C-BFA2-56D70406F210}" dt="2020-09-03T09:03:26.376" v="548" actId="255"/>
          <ac:spMkLst>
            <pc:docMk/>
            <pc:sldMk cId="3337234660" sldId="880"/>
            <ac:spMk id="40" creationId="{00000000-0000-0000-0000-000000000000}"/>
          </ac:spMkLst>
        </pc:spChg>
        <pc:spChg chg="del topLvl">
          <ac:chgData name="desms amoa" userId="6298ea3b-f71e-4561-b571-1a9a31137f51" providerId="ADAL" clId="{ED2FBF20-7A0F-BD4C-BFA2-56D70406F210}" dt="2020-09-02T14:00:49.839" v="317" actId="478"/>
          <ac:spMkLst>
            <pc:docMk/>
            <pc:sldMk cId="3337234660" sldId="880"/>
            <ac:spMk id="48" creationId="{00000000-0000-0000-0000-000000000000}"/>
          </ac:spMkLst>
        </pc:spChg>
        <pc:spChg chg="del topLvl">
          <ac:chgData name="desms amoa" userId="6298ea3b-f71e-4561-b571-1a9a31137f51" providerId="ADAL" clId="{ED2FBF20-7A0F-BD4C-BFA2-56D70406F210}" dt="2020-09-02T14:00:44.978" v="314" actId="478"/>
          <ac:spMkLst>
            <pc:docMk/>
            <pc:sldMk cId="3337234660" sldId="880"/>
            <ac:spMk id="49" creationId="{00000000-0000-0000-0000-000000000000}"/>
          </ac:spMkLst>
        </pc:spChg>
        <pc:spChg chg="del">
          <ac:chgData name="desms amoa" userId="6298ea3b-f71e-4561-b571-1a9a31137f51" providerId="ADAL" clId="{ED2FBF20-7A0F-BD4C-BFA2-56D70406F210}" dt="2020-09-02T14:00:41.874" v="312" actId="478"/>
          <ac:spMkLst>
            <pc:docMk/>
            <pc:sldMk cId="3337234660" sldId="880"/>
            <ac:spMk id="50" creationId="{00000000-0000-0000-0000-000000000000}"/>
          </ac:spMkLst>
        </pc:spChg>
        <pc:spChg chg="mod">
          <ac:chgData name="desms amoa" userId="6298ea3b-f71e-4561-b571-1a9a31137f51" providerId="ADAL" clId="{ED2FBF20-7A0F-BD4C-BFA2-56D70406F210}" dt="2020-09-03T08:52:17.994" v="498" actId="2711"/>
          <ac:spMkLst>
            <pc:docMk/>
            <pc:sldMk cId="3337234660" sldId="880"/>
            <ac:spMk id="53" creationId="{00000000-0000-0000-0000-000000000000}"/>
          </ac:spMkLst>
        </pc:spChg>
        <pc:spChg chg="mod">
          <ac:chgData name="desms amoa" userId="6298ea3b-f71e-4561-b571-1a9a31137f51" providerId="ADAL" clId="{ED2FBF20-7A0F-BD4C-BFA2-56D70406F210}" dt="2020-09-03T08:52:17.994" v="498" actId="2711"/>
          <ac:spMkLst>
            <pc:docMk/>
            <pc:sldMk cId="3337234660" sldId="880"/>
            <ac:spMk id="57" creationId="{00000000-0000-0000-0000-000000000000}"/>
          </ac:spMkLst>
        </pc:spChg>
        <pc:spChg chg="del">
          <ac:chgData name="desms amoa" userId="6298ea3b-f71e-4561-b571-1a9a31137f51" providerId="ADAL" clId="{ED2FBF20-7A0F-BD4C-BFA2-56D70406F210}" dt="2020-09-02T14:00:41.874" v="312" actId="478"/>
          <ac:spMkLst>
            <pc:docMk/>
            <pc:sldMk cId="3337234660" sldId="880"/>
            <ac:spMk id="63" creationId="{00000000-0000-0000-0000-000000000000}"/>
          </ac:spMkLst>
        </pc:spChg>
        <pc:grpChg chg="mod">
          <ac:chgData name="desms amoa" userId="6298ea3b-f71e-4561-b571-1a9a31137f51" providerId="ADAL" clId="{ED2FBF20-7A0F-BD4C-BFA2-56D70406F210}" dt="2020-09-03T08:52:17.994" v="498" actId="2711"/>
          <ac:grpSpMkLst>
            <pc:docMk/>
            <pc:sldMk cId="3337234660" sldId="880"/>
            <ac:grpSpMk id="4" creationId="{00000000-0000-0000-0000-000000000000}"/>
          </ac:grpSpMkLst>
        </pc:grpChg>
        <pc:grpChg chg="del">
          <ac:chgData name="desms amoa" userId="6298ea3b-f71e-4561-b571-1a9a31137f51" providerId="ADAL" clId="{ED2FBF20-7A0F-BD4C-BFA2-56D70406F210}" dt="2020-09-02T14:00:41.874" v="312" actId="478"/>
          <ac:grpSpMkLst>
            <pc:docMk/>
            <pc:sldMk cId="3337234660" sldId="880"/>
            <ac:grpSpMk id="43" creationId="{00000000-0000-0000-0000-000000000000}"/>
          </ac:grpSpMkLst>
        </pc:grpChg>
        <pc:grpChg chg="del mod">
          <ac:chgData name="desms amoa" userId="6298ea3b-f71e-4561-b571-1a9a31137f51" providerId="ADAL" clId="{ED2FBF20-7A0F-BD4C-BFA2-56D70406F210}" dt="2020-09-02T14:00:44.978" v="314" actId="478"/>
          <ac:grpSpMkLst>
            <pc:docMk/>
            <pc:sldMk cId="3337234660" sldId="880"/>
            <ac:grpSpMk id="45" creationId="{00000000-0000-0000-0000-000000000000}"/>
          </ac:grpSpMkLst>
        </pc:grpChg>
        <pc:picChg chg="mod">
          <ac:chgData name="desms amoa" userId="6298ea3b-f71e-4561-b571-1a9a31137f51" providerId="ADAL" clId="{ED2FBF20-7A0F-BD4C-BFA2-56D70406F210}" dt="2020-09-03T08:52:17.994" v="498" actId="2711"/>
          <ac:picMkLst>
            <pc:docMk/>
            <pc:sldMk cId="3337234660" sldId="880"/>
            <ac:picMk id="29" creationId="{00000000-0000-0000-0000-000000000000}"/>
          </ac:picMkLst>
        </pc:picChg>
        <pc:picChg chg="mod">
          <ac:chgData name="desms amoa" userId="6298ea3b-f71e-4561-b571-1a9a31137f51" providerId="ADAL" clId="{ED2FBF20-7A0F-BD4C-BFA2-56D70406F210}" dt="2020-09-03T08:52:17.994" v="498" actId="2711"/>
          <ac:picMkLst>
            <pc:docMk/>
            <pc:sldMk cId="3337234660" sldId="880"/>
            <ac:picMk id="4098" creationId="{00000000-0000-0000-0000-000000000000}"/>
          </ac:picMkLst>
        </pc:picChg>
        <pc:cxnChg chg="mod">
          <ac:chgData name="desms amoa" userId="6298ea3b-f71e-4561-b571-1a9a31137f51" providerId="ADAL" clId="{ED2FBF20-7A0F-BD4C-BFA2-56D70406F210}" dt="2020-09-03T08:52:17.994" v="498" actId="2711"/>
          <ac:cxnSpMkLst>
            <pc:docMk/>
            <pc:sldMk cId="3337234660" sldId="880"/>
            <ac:cxnSpMk id="58" creationId="{00000000-0000-0000-0000-000000000000}"/>
          </ac:cxnSpMkLst>
        </pc:cxnChg>
      </pc:sldChg>
      <pc:sldChg chg="addSp delSp modSp mod">
        <pc:chgData name="desms amoa" userId="6298ea3b-f71e-4561-b571-1a9a31137f51" providerId="ADAL" clId="{ED2FBF20-7A0F-BD4C-BFA2-56D70406F210}" dt="2020-09-03T09:03:34.879" v="549" actId="255"/>
        <pc:sldMkLst>
          <pc:docMk/>
          <pc:sldMk cId="1233695594" sldId="881"/>
        </pc:sldMkLst>
        <pc:spChg chg="add mod">
          <ac:chgData name="desms amoa" userId="6298ea3b-f71e-4561-b571-1a9a31137f51" providerId="ADAL" clId="{ED2FBF20-7A0F-BD4C-BFA2-56D70406F210}" dt="2020-09-03T08:52:32.372" v="500" actId="2711"/>
          <ac:spMkLst>
            <pc:docMk/>
            <pc:sldMk cId="1233695594" sldId="881"/>
            <ac:spMk id="28" creationId="{FF9E2EC5-495D-FE40-924F-045F7C0F7E41}"/>
          </ac:spMkLst>
        </pc:spChg>
        <pc:spChg chg="mod">
          <ac:chgData name="desms amoa" userId="6298ea3b-f71e-4561-b571-1a9a31137f51" providerId="ADAL" clId="{ED2FBF20-7A0F-BD4C-BFA2-56D70406F210}" dt="2020-09-03T08:52:32.372" v="500" actId="2711"/>
          <ac:spMkLst>
            <pc:docMk/>
            <pc:sldMk cId="1233695594" sldId="881"/>
            <ac:spMk id="29" creationId="{00000000-0000-0000-0000-000000000000}"/>
          </ac:spMkLst>
        </pc:spChg>
        <pc:spChg chg="add mod">
          <ac:chgData name="desms amoa" userId="6298ea3b-f71e-4561-b571-1a9a31137f51" providerId="ADAL" clId="{ED2FBF20-7A0F-BD4C-BFA2-56D70406F210}" dt="2020-09-03T08:52:32.372" v="500" actId="2711"/>
          <ac:spMkLst>
            <pc:docMk/>
            <pc:sldMk cId="1233695594" sldId="881"/>
            <ac:spMk id="30" creationId="{5A29C830-4E7D-1D43-B2C5-B78292D91EC7}"/>
          </ac:spMkLst>
        </pc:spChg>
        <pc:spChg chg="mod">
          <ac:chgData name="desms amoa" userId="6298ea3b-f71e-4561-b571-1a9a31137f51" providerId="ADAL" clId="{ED2FBF20-7A0F-BD4C-BFA2-56D70406F210}" dt="2020-09-03T09:03:34.879" v="549" actId="255"/>
          <ac:spMkLst>
            <pc:docMk/>
            <pc:sldMk cId="1233695594" sldId="881"/>
            <ac:spMk id="40" creationId="{00000000-0000-0000-0000-000000000000}"/>
          </ac:spMkLst>
        </pc:spChg>
        <pc:spChg chg="mod">
          <ac:chgData name="desms amoa" userId="6298ea3b-f71e-4561-b571-1a9a31137f51" providerId="ADAL" clId="{ED2FBF20-7A0F-BD4C-BFA2-56D70406F210}" dt="2020-09-02T14:02:20.538" v="335" actId="1076"/>
          <ac:spMkLst>
            <pc:docMk/>
            <pc:sldMk cId="1233695594" sldId="881"/>
            <ac:spMk id="43" creationId="{00000000-0000-0000-0000-000000000000}"/>
          </ac:spMkLst>
        </pc:spChg>
        <pc:spChg chg="mod">
          <ac:chgData name="desms amoa" userId="6298ea3b-f71e-4561-b571-1a9a31137f51" providerId="ADAL" clId="{ED2FBF20-7A0F-BD4C-BFA2-56D70406F210}" dt="2020-09-03T08:52:32.372" v="500" actId="2711"/>
          <ac:spMkLst>
            <pc:docMk/>
            <pc:sldMk cId="1233695594" sldId="881"/>
            <ac:spMk id="44" creationId="{00000000-0000-0000-0000-000000000000}"/>
          </ac:spMkLst>
        </pc:spChg>
        <pc:spChg chg="mod">
          <ac:chgData name="desms amoa" userId="6298ea3b-f71e-4561-b571-1a9a31137f51" providerId="ADAL" clId="{ED2FBF20-7A0F-BD4C-BFA2-56D70406F210}" dt="2020-09-03T08:52:32.372" v="500" actId="2711"/>
          <ac:spMkLst>
            <pc:docMk/>
            <pc:sldMk cId="1233695594" sldId="881"/>
            <ac:spMk id="52" creationId="{00000000-0000-0000-0000-000000000000}"/>
          </ac:spMkLst>
        </pc:spChg>
        <pc:spChg chg="mod">
          <ac:chgData name="desms amoa" userId="6298ea3b-f71e-4561-b571-1a9a31137f51" providerId="ADAL" clId="{ED2FBF20-7A0F-BD4C-BFA2-56D70406F210}" dt="2020-09-03T08:52:32.372" v="500" actId="2711"/>
          <ac:spMkLst>
            <pc:docMk/>
            <pc:sldMk cId="1233695594" sldId="881"/>
            <ac:spMk id="55" creationId="{00000000-0000-0000-0000-000000000000}"/>
          </ac:spMkLst>
        </pc:spChg>
        <pc:spChg chg="del topLvl">
          <ac:chgData name="desms amoa" userId="6298ea3b-f71e-4561-b571-1a9a31137f51" providerId="ADAL" clId="{ED2FBF20-7A0F-BD4C-BFA2-56D70406F210}" dt="2020-09-02T14:02:14.632" v="333" actId="478"/>
          <ac:spMkLst>
            <pc:docMk/>
            <pc:sldMk cId="1233695594" sldId="881"/>
            <ac:spMk id="58" creationId="{00000000-0000-0000-0000-000000000000}"/>
          </ac:spMkLst>
        </pc:spChg>
        <pc:spChg chg="del topLvl">
          <ac:chgData name="desms amoa" userId="6298ea3b-f71e-4561-b571-1a9a31137f51" providerId="ADAL" clId="{ED2FBF20-7A0F-BD4C-BFA2-56D70406F210}" dt="2020-09-02T14:02:16.139" v="334" actId="478"/>
          <ac:spMkLst>
            <pc:docMk/>
            <pc:sldMk cId="1233695594" sldId="881"/>
            <ac:spMk id="59" creationId="{00000000-0000-0000-0000-000000000000}"/>
          </ac:spMkLst>
        </pc:spChg>
        <pc:spChg chg="del">
          <ac:chgData name="desms amoa" userId="6298ea3b-f71e-4561-b571-1a9a31137f51" providerId="ADAL" clId="{ED2FBF20-7A0F-BD4C-BFA2-56D70406F210}" dt="2020-09-02T14:02:11.493" v="332" actId="478"/>
          <ac:spMkLst>
            <pc:docMk/>
            <pc:sldMk cId="1233695594" sldId="881"/>
            <ac:spMk id="60" creationId="{00000000-0000-0000-0000-000000000000}"/>
          </ac:spMkLst>
        </pc:spChg>
        <pc:spChg chg="mod">
          <ac:chgData name="desms amoa" userId="6298ea3b-f71e-4561-b571-1a9a31137f51" providerId="ADAL" clId="{ED2FBF20-7A0F-BD4C-BFA2-56D70406F210}" dt="2020-09-02T14:02:20.538" v="335" actId="1076"/>
          <ac:spMkLst>
            <pc:docMk/>
            <pc:sldMk cId="1233695594" sldId="881"/>
            <ac:spMk id="62" creationId="{00000000-0000-0000-0000-000000000000}"/>
          </ac:spMkLst>
        </pc:spChg>
        <pc:spChg chg="mod">
          <ac:chgData name="desms amoa" userId="6298ea3b-f71e-4561-b571-1a9a31137f51" providerId="ADAL" clId="{ED2FBF20-7A0F-BD4C-BFA2-56D70406F210}" dt="2020-09-03T08:52:32.372" v="500" actId="2711"/>
          <ac:spMkLst>
            <pc:docMk/>
            <pc:sldMk cId="1233695594" sldId="881"/>
            <ac:spMk id="63" creationId="{00000000-0000-0000-0000-000000000000}"/>
          </ac:spMkLst>
        </pc:spChg>
        <pc:spChg chg="mod">
          <ac:chgData name="desms amoa" userId="6298ea3b-f71e-4561-b571-1a9a31137f51" providerId="ADAL" clId="{ED2FBF20-7A0F-BD4C-BFA2-56D70406F210}" dt="2020-09-03T08:52:32.372" v="500" actId="2711"/>
          <ac:spMkLst>
            <pc:docMk/>
            <pc:sldMk cId="1233695594" sldId="881"/>
            <ac:spMk id="72" creationId="{00000000-0000-0000-0000-000000000000}"/>
          </ac:spMkLst>
        </pc:spChg>
        <pc:spChg chg="mod">
          <ac:chgData name="desms amoa" userId="6298ea3b-f71e-4561-b571-1a9a31137f51" providerId="ADAL" clId="{ED2FBF20-7A0F-BD4C-BFA2-56D70406F210}" dt="2020-09-03T08:52:32.372" v="500" actId="2711"/>
          <ac:spMkLst>
            <pc:docMk/>
            <pc:sldMk cId="1233695594" sldId="881"/>
            <ac:spMk id="73" creationId="{00000000-0000-0000-0000-000000000000}"/>
          </ac:spMkLst>
        </pc:spChg>
        <pc:spChg chg="del">
          <ac:chgData name="desms amoa" userId="6298ea3b-f71e-4561-b571-1a9a31137f51" providerId="ADAL" clId="{ED2FBF20-7A0F-BD4C-BFA2-56D70406F210}" dt="2020-09-02T14:02:11.493" v="332" actId="478"/>
          <ac:spMkLst>
            <pc:docMk/>
            <pc:sldMk cId="1233695594" sldId="881"/>
            <ac:spMk id="81" creationId="{00000000-0000-0000-0000-000000000000}"/>
          </ac:spMkLst>
        </pc:spChg>
        <pc:grpChg chg="mod">
          <ac:chgData name="desms amoa" userId="6298ea3b-f71e-4561-b571-1a9a31137f51" providerId="ADAL" clId="{ED2FBF20-7A0F-BD4C-BFA2-56D70406F210}" dt="2020-09-03T08:52:32.372" v="500" actId="2711"/>
          <ac:grpSpMkLst>
            <pc:docMk/>
            <pc:sldMk cId="1233695594" sldId="881"/>
            <ac:grpSpMk id="11" creationId="{00000000-0000-0000-0000-000000000000}"/>
          </ac:grpSpMkLst>
        </pc:grpChg>
        <pc:grpChg chg="del">
          <ac:chgData name="desms amoa" userId="6298ea3b-f71e-4561-b571-1a9a31137f51" providerId="ADAL" clId="{ED2FBF20-7A0F-BD4C-BFA2-56D70406F210}" dt="2020-09-02T14:02:14.632" v="333" actId="478"/>
          <ac:grpSpMkLst>
            <pc:docMk/>
            <pc:sldMk cId="1233695594" sldId="881"/>
            <ac:grpSpMk id="57" creationId="{00000000-0000-0000-0000-000000000000}"/>
          </ac:grpSpMkLst>
        </pc:grpChg>
        <pc:grpChg chg="del">
          <ac:chgData name="desms amoa" userId="6298ea3b-f71e-4561-b571-1a9a31137f51" providerId="ADAL" clId="{ED2FBF20-7A0F-BD4C-BFA2-56D70406F210}" dt="2020-09-02T14:02:11.493" v="332" actId="478"/>
          <ac:grpSpMkLst>
            <pc:docMk/>
            <pc:sldMk cId="1233695594" sldId="881"/>
            <ac:grpSpMk id="82" creationId="{00000000-0000-0000-0000-000000000000}"/>
          </ac:grpSpMkLst>
        </pc:grpChg>
        <pc:picChg chg="mod">
          <ac:chgData name="desms amoa" userId="6298ea3b-f71e-4561-b571-1a9a31137f51" providerId="ADAL" clId="{ED2FBF20-7A0F-BD4C-BFA2-56D70406F210}" dt="2020-09-02T14:02:20.538" v="335" actId="1076"/>
          <ac:picMkLst>
            <pc:docMk/>
            <pc:sldMk cId="1233695594" sldId="881"/>
            <ac:picMk id="4098" creationId="{00000000-0000-0000-0000-000000000000}"/>
          </ac:picMkLst>
        </pc:picChg>
        <pc:picChg chg="mod">
          <ac:chgData name="desms amoa" userId="6298ea3b-f71e-4561-b571-1a9a31137f51" providerId="ADAL" clId="{ED2FBF20-7A0F-BD4C-BFA2-56D70406F210}" dt="2020-09-03T08:52:32.372" v="500" actId="2711"/>
          <ac:picMkLst>
            <pc:docMk/>
            <pc:sldMk cId="1233695594" sldId="881"/>
            <ac:picMk id="5122" creationId="{00000000-0000-0000-0000-000000000000}"/>
          </ac:picMkLst>
        </pc:picChg>
        <pc:picChg chg="mod">
          <ac:chgData name="desms amoa" userId="6298ea3b-f71e-4561-b571-1a9a31137f51" providerId="ADAL" clId="{ED2FBF20-7A0F-BD4C-BFA2-56D70406F210}" dt="2020-09-03T08:52:32.372" v="500" actId="2711"/>
          <ac:picMkLst>
            <pc:docMk/>
            <pc:sldMk cId="1233695594" sldId="881"/>
            <ac:picMk id="5123" creationId="{00000000-0000-0000-0000-000000000000}"/>
          </ac:picMkLst>
        </pc:picChg>
        <pc:cxnChg chg="mod">
          <ac:chgData name="desms amoa" userId="6298ea3b-f71e-4561-b571-1a9a31137f51" providerId="ADAL" clId="{ED2FBF20-7A0F-BD4C-BFA2-56D70406F210}" dt="2020-09-03T08:52:32.372" v="500" actId="2711"/>
          <ac:cxnSpMkLst>
            <pc:docMk/>
            <pc:sldMk cId="1233695594" sldId="881"/>
            <ac:cxnSpMk id="67" creationId="{00000000-0000-0000-0000-000000000000}"/>
          </ac:cxnSpMkLst>
        </pc:cxnChg>
        <pc:cxnChg chg="mod">
          <ac:chgData name="desms amoa" userId="6298ea3b-f71e-4561-b571-1a9a31137f51" providerId="ADAL" clId="{ED2FBF20-7A0F-BD4C-BFA2-56D70406F210}" dt="2020-09-03T08:52:32.372" v="500" actId="2711"/>
          <ac:cxnSpMkLst>
            <pc:docMk/>
            <pc:sldMk cId="1233695594" sldId="881"/>
            <ac:cxnSpMk id="69" creationId="{00000000-0000-0000-0000-000000000000}"/>
          </ac:cxnSpMkLst>
        </pc:cxnChg>
        <pc:cxnChg chg="del">
          <ac:chgData name="desms amoa" userId="6298ea3b-f71e-4561-b571-1a9a31137f51" providerId="ADAL" clId="{ED2FBF20-7A0F-BD4C-BFA2-56D70406F210}" dt="2020-09-02T14:02:24.543" v="337" actId="478"/>
          <ac:cxnSpMkLst>
            <pc:docMk/>
            <pc:sldMk cId="1233695594" sldId="881"/>
            <ac:cxnSpMk id="74" creationId="{00000000-0000-0000-0000-000000000000}"/>
          </ac:cxnSpMkLst>
        </pc:cxnChg>
      </pc:sldChg>
      <pc:sldChg chg="addSp delSp modSp mod">
        <pc:chgData name="desms amoa" userId="6298ea3b-f71e-4561-b571-1a9a31137f51" providerId="ADAL" clId="{ED2FBF20-7A0F-BD4C-BFA2-56D70406F210}" dt="2020-09-03T09:02:36.940" v="538" actId="255"/>
        <pc:sldMkLst>
          <pc:docMk/>
          <pc:sldMk cId="3803520975" sldId="969"/>
        </pc:sldMkLst>
        <pc:spChg chg="mod">
          <ac:chgData name="desms amoa" userId="6298ea3b-f71e-4561-b571-1a9a31137f51" providerId="ADAL" clId="{ED2FBF20-7A0F-BD4C-BFA2-56D70406F210}" dt="2020-09-03T08:50:30.977" v="479" actId="2711"/>
          <ac:spMkLst>
            <pc:docMk/>
            <pc:sldMk cId="3803520975" sldId="969"/>
            <ac:spMk id="19" creationId="{00000000-0000-0000-0000-000000000000}"/>
          </ac:spMkLst>
        </pc:spChg>
        <pc:spChg chg="add mod">
          <ac:chgData name="desms amoa" userId="6298ea3b-f71e-4561-b571-1a9a31137f51" providerId="ADAL" clId="{ED2FBF20-7A0F-BD4C-BFA2-56D70406F210}" dt="2020-09-03T08:50:30.977" v="479" actId="2711"/>
          <ac:spMkLst>
            <pc:docMk/>
            <pc:sldMk cId="3803520975" sldId="969"/>
            <ac:spMk id="31" creationId="{628435D4-B16F-F946-9C43-6B8C8EEC1637}"/>
          </ac:spMkLst>
        </pc:spChg>
        <pc:spChg chg="add mod">
          <ac:chgData name="desms amoa" userId="6298ea3b-f71e-4561-b571-1a9a31137f51" providerId="ADAL" clId="{ED2FBF20-7A0F-BD4C-BFA2-56D70406F210}" dt="2020-09-03T08:50:30.977" v="479" actId="2711"/>
          <ac:spMkLst>
            <pc:docMk/>
            <pc:sldMk cId="3803520975" sldId="969"/>
            <ac:spMk id="32" creationId="{924CE188-1020-BA47-A879-E14726DC4BAC}"/>
          </ac:spMkLst>
        </pc:spChg>
        <pc:spChg chg="mod">
          <ac:chgData name="desms amoa" userId="6298ea3b-f71e-4561-b571-1a9a31137f51" providerId="ADAL" clId="{ED2FBF20-7A0F-BD4C-BFA2-56D70406F210}" dt="2020-09-03T09:02:36.940" v="538" actId="255"/>
          <ac:spMkLst>
            <pc:docMk/>
            <pc:sldMk cId="3803520975" sldId="969"/>
            <ac:spMk id="33" creationId="{00000000-0000-0000-0000-000000000000}"/>
          </ac:spMkLst>
        </pc:spChg>
        <pc:spChg chg="mod">
          <ac:chgData name="desms amoa" userId="6298ea3b-f71e-4561-b571-1a9a31137f51" providerId="ADAL" clId="{ED2FBF20-7A0F-BD4C-BFA2-56D70406F210}" dt="2020-09-03T08:50:30.977" v="479" actId="2711"/>
          <ac:spMkLst>
            <pc:docMk/>
            <pc:sldMk cId="3803520975" sldId="969"/>
            <ac:spMk id="38" creationId="{00000000-0000-0000-0000-000000000000}"/>
          </ac:spMkLst>
        </pc:spChg>
        <pc:spChg chg="del">
          <ac:chgData name="desms amoa" userId="6298ea3b-f71e-4561-b571-1a9a31137f51" providerId="ADAL" clId="{ED2FBF20-7A0F-BD4C-BFA2-56D70406F210}" dt="2020-09-02T13:34:11.644" v="222" actId="478"/>
          <ac:spMkLst>
            <pc:docMk/>
            <pc:sldMk cId="3803520975" sldId="969"/>
            <ac:spMk id="42" creationId="{00000000-0000-0000-0000-000000000000}"/>
          </ac:spMkLst>
        </pc:spChg>
        <pc:spChg chg="mod">
          <ac:chgData name="desms amoa" userId="6298ea3b-f71e-4561-b571-1a9a31137f51" providerId="ADAL" clId="{ED2FBF20-7A0F-BD4C-BFA2-56D70406F210}" dt="2020-09-03T08:50:30.977" v="479" actId="2711"/>
          <ac:spMkLst>
            <pc:docMk/>
            <pc:sldMk cId="3803520975" sldId="969"/>
            <ac:spMk id="43" creationId="{00000000-0000-0000-0000-000000000000}"/>
          </ac:spMkLst>
        </pc:spChg>
        <pc:spChg chg="mod">
          <ac:chgData name="desms amoa" userId="6298ea3b-f71e-4561-b571-1a9a31137f51" providerId="ADAL" clId="{ED2FBF20-7A0F-BD4C-BFA2-56D70406F210}" dt="2020-09-03T08:50:30.977" v="479" actId="2711"/>
          <ac:spMkLst>
            <pc:docMk/>
            <pc:sldMk cId="3803520975" sldId="969"/>
            <ac:spMk id="44" creationId="{00000000-0000-0000-0000-000000000000}"/>
          </ac:spMkLst>
        </pc:spChg>
        <pc:spChg chg="mod">
          <ac:chgData name="desms amoa" userId="6298ea3b-f71e-4561-b571-1a9a31137f51" providerId="ADAL" clId="{ED2FBF20-7A0F-BD4C-BFA2-56D70406F210}" dt="2020-09-03T08:50:30.977" v="479" actId="2711"/>
          <ac:spMkLst>
            <pc:docMk/>
            <pc:sldMk cId="3803520975" sldId="969"/>
            <ac:spMk id="45" creationId="{00000000-0000-0000-0000-000000000000}"/>
          </ac:spMkLst>
        </pc:spChg>
        <pc:spChg chg="del">
          <ac:chgData name="desms amoa" userId="6298ea3b-f71e-4561-b571-1a9a31137f51" providerId="ADAL" clId="{ED2FBF20-7A0F-BD4C-BFA2-56D70406F210}" dt="2020-09-02T13:34:11.644" v="222" actId="478"/>
          <ac:spMkLst>
            <pc:docMk/>
            <pc:sldMk cId="3803520975" sldId="969"/>
            <ac:spMk id="50" creationId="{00000000-0000-0000-0000-000000000000}"/>
          </ac:spMkLst>
        </pc:spChg>
        <pc:spChg chg="del">
          <ac:chgData name="desms amoa" userId="6298ea3b-f71e-4561-b571-1a9a31137f51" providerId="ADAL" clId="{ED2FBF20-7A0F-BD4C-BFA2-56D70406F210}" dt="2020-09-02T13:34:11.644" v="222" actId="478"/>
          <ac:spMkLst>
            <pc:docMk/>
            <pc:sldMk cId="3803520975" sldId="969"/>
            <ac:spMk id="55" creationId="{00000000-0000-0000-0000-000000000000}"/>
          </ac:spMkLst>
        </pc:spChg>
        <pc:spChg chg="del">
          <ac:chgData name="desms amoa" userId="6298ea3b-f71e-4561-b571-1a9a31137f51" providerId="ADAL" clId="{ED2FBF20-7A0F-BD4C-BFA2-56D70406F210}" dt="2020-09-02T13:34:11.644" v="222" actId="478"/>
          <ac:spMkLst>
            <pc:docMk/>
            <pc:sldMk cId="3803520975" sldId="969"/>
            <ac:spMk id="56" creationId="{00000000-0000-0000-0000-000000000000}"/>
          </ac:spMkLst>
        </pc:spChg>
        <pc:spChg chg="mod">
          <ac:chgData name="desms amoa" userId="6298ea3b-f71e-4561-b571-1a9a31137f51" providerId="ADAL" clId="{ED2FBF20-7A0F-BD4C-BFA2-56D70406F210}" dt="2020-09-03T08:50:30.977" v="479" actId="2711"/>
          <ac:spMkLst>
            <pc:docMk/>
            <pc:sldMk cId="3803520975" sldId="969"/>
            <ac:spMk id="57" creationId="{00000000-0000-0000-0000-000000000000}"/>
          </ac:spMkLst>
        </pc:spChg>
        <pc:spChg chg="mod">
          <ac:chgData name="desms amoa" userId="6298ea3b-f71e-4561-b571-1a9a31137f51" providerId="ADAL" clId="{ED2FBF20-7A0F-BD4C-BFA2-56D70406F210}" dt="2020-09-03T08:50:30.977" v="479" actId="2711"/>
          <ac:spMkLst>
            <pc:docMk/>
            <pc:sldMk cId="3803520975" sldId="969"/>
            <ac:spMk id="58" creationId="{00000000-0000-0000-0000-000000000000}"/>
          </ac:spMkLst>
        </pc:spChg>
        <pc:spChg chg="mod">
          <ac:chgData name="desms amoa" userId="6298ea3b-f71e-4561-b571-1a9a31137f51" providerId="ADAL" clId="{ED2FBF20-7A0F-BD4C-BFA2-56D70406F210}" dt="2020-09-03T08:50:30.977" v="479" actId="2711"/>
          <ac:spMkLst>
            <pc:docMk/>
            <pc:sldMk cId="3803520975" sldId="969"/>
            <ac:spMk id="60" creationId="{00000000-0000-0000-0000-000000000000}"/>
          </ac:spMkLst>
        </pc:spChg>
        <pc:spChg chg="mod">
          <ac:chgData name="desms amoa" userId="6298ea3b-f71e-4561-b571-1a9a31137f51" providerId="ADAL" clId="{ED2FBF20-7A0F-BD4C-BFA2-56D70406F210}" dt="2020-09-03T08:50:30.977" v="479" actId="2711"/>
          <ac:spMkLst>
            <pc:docMk/>
            <pc:sldMk cId="3803520975" sldId="969"/>
            <ac:spMk id="62" creationId="{00000000-0000-0000-0000-000000000000}"/>
          </ac:spMkLst>
        </pc:spChg>
        <pc:spChg chg="mod">
          <ac:chgData name="desms amoa" userId="6298ea3b-f71e-4561-b571-1a9a31137f51" providerId="ADAL" clId="{ED2FBF20-7A0F-BD4C-BFA2-56D70406F210}" dt="2020-09-03T08:50:30.977" v="479" actId="2711"/>
          <ac:spMkLst>
            <pc:docMk/>
            <pc:sldMk cId="3803520975" sldId="969"/>
            <ac:spMk id="64" creationId="{00000000-0000-0000-0000-000000000000}"/>
          </ac:spMkLst>
        </pc:spChg>
        <pc:spChg chg="mod">
          <ac:chgData name="desms amoa" userId="6298ea3b-f71e-4561-b571-1a9a31137f51" providerId="ADAL" clId="{ED2FBF20-7A0F-BD4C-BFA2-56D70406F210}" dt="2020-09-03T08:50:30.977" v="479" actId="2711"/>
          <ac:spMkLst>
            <pc:docMk/>
            <pc:sldMk cId="3803520975" sldId="969"/>
            <ac:spMk id="66" creationId="{00000000-0000-0000-0000-000000000000}"/>
          </ac:spMkLst>
        </pc:spChg>
        <pc:spChg chg="mod">
          <ac:chgData name="desms amoa" userId="6298ea3b-f71e-4561-b571-1a9a31137f51" providerId="ADAL" clId="{ED2FBF20-7A0F-BD4C-BFA2-56D70406F210}" dt="2020-09-03T08:50:30.977" v="479" actId="2711"/>
          <ac:spMkLst>
            <pc:docMk/>
            <pc:sldMk cId="3803520975" sldId="969"/>
            <ac:spMk id="67" creationId="{00000000-0000-0000-0000-000000000000}"/>
          </ac:spMkLst>
        </pc:spChg>
        <pc:grpChg chg="del">
          <ac:chgData name="desms amoa" userId="6298ea3b-f71e-4561-b571-1a9a31137f51" providerId="ADAL" clId="{ED2FBF20-7A0F-BD4C-BFA2-56D70406F210}" dt="2020-09-02T13:34:11.644" v="222" actId="478"/>
          <ac:grpSpMkLst>
            <pc:docMk/>
            <pc:sldMk cId="3803520975" sldId="969"/>
            <ac:grpSpMk id="78" creationId="{00000000-0000-0000-0000-000000000000}"/>
          </ac:grpSpMkLst>
        </pc:grpChg>
        <pc:picChg chg="mod">
          <ac:chgData name="desms amoa" userId="6298ea3b-f71e-4561-b571-1a9a31137f51" providerId="ADAL" clId="{ED2FBF20-7A0F-BD4C-BFA2-56D70406F210}" dt="2020-09-03T08:50:30.977" v="479" actId="2711"/>
          <ac:picMkLst>
            <pc:docMk/>
            <pc:sldMk cId="3803520975" sldId="969"/>
            <ac:picMk id="30" creationId="{00000000-0000-0000-0000-000000000000}"/>
          </ac:picMkLst>
        </pc:picChg>
        <pc:picChg chg="mod">
          <ac:chgData name="desms amoa" userId="6298ea3b-f71e-4561-b571-1a9a31137f51" providerId="ADAL" clId="{ED2FBF20-7A0F-BD4C-BFA2-56D70406F210}" dt="2020-09-03T08:50:30.977" v="479" actId="2711"/>
          <ac:picMkLst>
            <pc:docMk/>
            <pc:sldMk cId="3803520975" sldId="969"/>
            <ac:picMk id="35" creationId="{00000000-0000-0000-0000-000000000000}"/>
          </ac:picMkLst>
        </pc:picChg>
        <pc:picChg chg="mod">
          <ac:chgData name="desms amoa" userId="6298ea3b-f71e-4561-b571-1a9a31137f51" providerId="ADAL" clId="{ED2FBF20-7A0F-BD4C-BFA2-56D70406F210}" dt="2020-09-03T08:50:30.977" v="479" actId="2711"/>
          <ac:picMkLst>
            <pc:docMk/>
            <pc:sldMk cId="3803520975" sldId="969"/>
            <ac:picMk id="41" creationId="{00000000-0000-0000-0000-000000000000}"/>
          </ac:picMkLst>
        </pc:picChg>
        <pc:picChg chg="mod">
          <ac:chgData name="desms amoa" userId="6298ea3b-f71e-4561-b571-1a9a31137f51" providerId="ADAL" clId="{ED2FBF20-7A0F-BD4C-BFA2-56D70406F210}" dt="2020-09-03T08:50:30.977" v="479" actId="2711"/>
          <ac:picMkLst>
            <pc:docMk/>
            <pc:sldMk cId="3803520975" sldId="969"/>
            <ac:picMk id="47" creationId="{00000000-0000-0000-0000-000000000000}"/>
          </ac:picMkLst>
        </pc:picChg>
        <pc:picChg chg="mod">
          <ac:chgData name="desms amoa" userId="6298ea3b-f71e-4561-b571-1a9a31137f51" providerId="ADAL" clId="{ED2FBF20-7A0F-BD4C-BFA2-56D70406F210}" dt="2020-09-03T08:50:30.977" v="479" actId="2711"/>
          <ac:picMkLst>
            <pc:docMk/>
            <pc:sldMk cId="3803520975" sldId="969"/>
            <ac:picMk id="1028" creationId="{00000000-0000-0000-0000-000000000000}"/>
          </ac:picMkLst>
        </pc:picChg>
        <pc:cxnChg chg="mod">
          <ac:chgData name="desms amoa" userId="6298ea3b-f71e-4561-b571-1a9a31137f51" providerId="ADAL" clId="{ED2FBF20-7A0F-BD4C-BFA2-56D70406F210}" dt="2020-09-03T08:50:30.977" v="479" actId="2711"/>
          <ac:cxnSpMkLst>
            <pc:docMk/>
            <pc:sldMk cId="3803520975" sldId="969"/>
            <ac:cxnSpMk id="46" creationId="{00000000-0000-0000-0000-000000000000}"/>
          </ac:cxnSpMkLst>
        </pc:cxnChg>
        <pc:cxnChg chg="mod">
          <ac:chgData name="desms amoa" userId="6298ea3b-f71e-4561-b571-1a9a31137f51" providerId="ADAL" clId="{ED2FBF20-7A0F-BD4C-BFA2-56D70406F210}" dt="2020-09-03T08:50:30.977" v="479" actId="2711"/>
          <ac:cxnSpMkLst>
            <pc:docMk/>
            <pc:sldMk cId="3803520975" sldId="969"/>
            <ac:cxnSpMk id="65" creationId="{00000000-0000-0000-0000-000000000000}"/>
          </ac:cxnSpMkLst>
        </pc:cxnChg>
      </pc:sldChg>
      <pc:sldChg chg="addSp delSp modSp mod">
        <pc:chgData name="desms amoa" userId="6298ea3b-f71e-4561-b571-1a9a31137f51" providerId="ADAL" clId="{ED2FBF20-7A0F-BD4C-BFA2-56D70406F210}" dt="2020-09-03T09:02:54.176" v="543" actId="255"/>
        <pc:sldMkLst>
          <pc:docMk/>
          <pc:sldMk cId="1755679582" sldId="970"/>
        </pc:sldMkLst>
        <pc:spChg chg="mod topLvl">
          <ac:chgData name="desms amoa" userId="6298ea3b-f71e-4561-b571-1a9a31137f51" providerId="ADAL" clId="{ED2FBF20-7A0F-BD4C-BFA2-56D70406F210}" dt="2020-09-03T08:50:47.854" v="481" actId="2711"/>
          <ac:spMkLst>
            <pc:docMk/>
            <pc:sldMk cId="1755679582" sldId="970"/>
            <ac:spMk id="11" creationId="{00000000-0000-0000-0000-000000000000}"/>
          </ac:spMkLst>
        </pc:spChg>
        <pc:spChg chg="mod topLvl">
          <ac:chgData name="desms amoa" userId="6298ea3b-f71e-4561-b571-1a9a31137f51" providerId="ADAL" clId="{ED2FBF20-7A0F-BD4C-BFA2-56D70406F210}" dt="2020-09-03T08:50:47.854" v="481" actId="2711"/>
          <ac:spMkLst>
            <pc:docMk/>
            <pc:sldMk cId="1755679582" sldId="970"/>
            <ac:spMk id="12" creationId="{00000000-0000-0000-0000-000000000000}"/>
          </ac:spMkLst>
        </pc:spChg>
        <pc:spChg chg="mod">
          <ac:chgData name="desms amoa" userId="6298ea3b-f71e-4561-b571-1a9a31137f51" providerId="ADAL" clId="{ED2FBF20-7A0F-BD4C-BFA2-56D70406F210}" dt="2020-09-03T09:02:54.176" v="543" actId="255"/>
          <ac:spMkLst>
            <pc:docMk/>
            <pc:sldMk cId="1755679582" sldId="970"/>
            <ac:spMk id="15" creationId="{00000000-0000-0000-0000-000000000000}"/>
          </ac:spMkLst>
        </pc:spChg>
        <pc:spChg chg="add mod">
          <ac:chgData name="desms amoa" userId="6298ea3b-f71e-4561-b571-1a9a31137f51" providerId="ADAL" clId="{ED2FBF20-7A0F-BD4C-BFA2-56D70406F210}" dt="2020-09-03T08:50:47.854" v="481" actId="2711"/>
          <ac:spMkLst>
            <pc:docMk/>
            <pc:sldMk cId="1755679582" sldId="970"/>
            <ac:spMk id="17" creationId="{7262A2EB-BC4D-BA46-8D32-9E7711D63FFE}"/>
          </ac:spMkLst>
        </pc:spChg>
        <pc:spChg chg="del">
          <ac:chgData name="desms amoa" userId="6298ea3b-f71e-4561-b571-1a9a31137f51" providerId="ADAL" clId="{ED2FBF20-7A0F-BD4C-BFA2-56D70406F210}" dt="2020-09-02T13:36:51.531" v="240" actId="478"/>
          <ac:spMkLst>
            <pc:docMk/>
            <pc:sldMk cId="1755679582" sldId="970"/>
            <ac:spMk id="18" creationId="{00000000-0000-0000-0000-000000000000}"/>
          </ac:spMkLst>
        </pc:spChg>
        <pc:spChg chg="del">
          <ac:chgData name="desms amoa" userId="6298ea3b-f71e-4561-b571-1a9a31137f51" providerId="ADAL" clId="{ED2FBF20-7A0F-BD4C-BFA2-56D70406F210}" dt="2020-09-02T13:36:51.531" v="240" actId="478"/>
          <ac:spMkLst>
            <pc:docMk/>
            <pc:sldMk cId="1755679582" sldId="970"/>
            <ac:spMk id="19" creationId="{00000000-0000-0000-0000-000000000000}"/>
          </ac:spMkLst>
        </pc:spChg>
        <pc:spChg chg="add mod">
          <ac:chgData name="desms amoa" userId="6298ea3b-f71e-4561-b571-1a9a31137f51" providerId="ADAL" clId="{ED2FBF20-7A0F-BD4C-BFA2-56D70406F210}" dt="2020-09-03T08:50:47.854" v="481" actId="2711"/>
          <ac:spMkLst>
            <pc:docMk/>
            <pc:sldMk cId="1755679582" sldId="970"/>
            <ac:spMk id="20" creationId="{02EA234E-8C15-194F-A473-D47A004ECDA2}"/>
          </ac:spMkLst>
        </pc:spChg>
        <pc:spChg chg="del">
          <ac:chgData name="desms amoa" userId="6298ea3b-f71e-4561-b571-1a9a31137f51" providerId="ADAL" clId="{ED2FBF20-7A0F-BD4C-BFA2-56D70406F210}" dt="2020-09-02T13:36:48.831" v="239" actId="478"/>
          <ac:spMkLst>
            <pc:docMk/>
            <pc:sldMk cId="1755679582" sldId="970"/>
            <ac:spMk id="25" creationId="{00000000-0000-0000-0000-000000000000}"/>
          </ac:spMkLst>
        </pc:spChg>
        <pc:spChg chg="del">
          <ac:chgData name="desms amoa" userId="6298ea3b-f71e-4561-b571-1a9a31137f51" providerId="ADAL" clId="{ED2FBF20-7A0F-BD4C-BFA2-56D70406F210}" dt="2020-09-02T13:36:48.831" v="239" actId="478"/>
          <ac:spMkLst>
            <pc:docMk/>
            <pc:sldMk cId="1755679582" sldId="970"/>
            <ac:spMk id="26" creationId="{00000000-0000-0000-0000-000000000000}"/>
          </ac:spMkLst>
        </pc:spChg>
        <pc:grpChg chg="del mod">
          <ac:chgData name="desms amoa" userId="6298ea3b-f71e-4561-b571-1a9a31137f51" providerId="ADAL" clId="{ED2FBF20-7A0F-BD4C-BFA2-56D70406F210}" dt="2020-09-02T13:38:04.128" v="262" actId="165"/>
          <ac:grpSpMkLst>
            <pc:docMk/>
            <pc:sldMk cId="1755679582" sldId="970"/>
            <ac:grpSpMk id="2" creationId="{00000000-0000-0000-0000-000000000000}"/>
          </ac:grpSpMkLst>
        </pc:grpChg>
        <pc:grpChg chg="del">
          <ac:chgData name="desms amoa" userId="6298ea3b-f71e-4561-b571-1a9a31137f51" providerId="ADAL" clId="{ED2FBF20-7A0F-BD4C-BFA2-56D70406F210}" dt="2020-09-02T13:36:53.815" v="241" actId="478"/>
          <ac:grpSpMkLst>
            <pc:docMk/>
            <pc:sldMk cId="1755679582" sldId="970"/>
            <ac:grpSpMk id="37" creationId="{00000000-0000-0000-0000-000000000000}"/>
          </ac:grpSpMkLst>
        </pc:grpChg>
        <pc:picChg chg="mod">
          <ac:chgData name="desms amoa" userId="6298ea3b-f71e-4561-b571-1a9a31137f51" providerId="ADAL" clId="{ED2FBF20-7A0F-BD4C-BFA2-56D70406F210}" dt="2020-09-03T08:50:47.854" v="481" actId="2711"/>
          <ac:picMkLst>
            <pc:docMk/>
            <pc:sldMk cId="1755679582" sldId="970"/>
            <ac:picMk id="16" creationId="{00000000-0000-0000-0000-000000000000}"/>
          </ac:picMkLst>
        </pc:picChg>
      </pc:sldChg>
      <pc:sldChg chg="del">
        <pc:chgData name="desms amoa" userId="6298ea3b-f71e-4561-b571-1a9a31137f51" providerId="ADAL" clId="{ED2FBF20-7A0F-BD4C-BFA2-56D70406F210}" dt="2020-09-02T12:51:36.494" v="0" actId="2696"/>
        <pc:sldMkLst>
          <pc:docMk/>
          <pc:sldMk cId="2850090970" sldId="978"/>
        </pc:sldMkLst>
      </pc:sldChg>
      <pc:sldChg chg="addSp delSp modSp mod">
        <pc:chgData name="desms amoa" userId="6298ea3b-f71e-4561-b571-1a9a31137f51" providerId="ADAL" clId="{ED2FBF20-7A0F-BD4C-BFA2-56D70406F210}" dt="2020-09-03T09:03:42.327" v="550" actId="255"/>
        <pc:sldMkLst>
          <pc:docMk/>
          <pc:sldMk cId="3192026425" sldId="987"/>
        </pc:sldMkLst>
        <pc:spChg chg="add del mod">
          <ac:chgData name="desms amoa" userId="6298ea3b-f71e-4561-b571-1a9a31137f51" providerId="ADAL" clId="{ED2FBF20-7A0F-BD4C-BFA2-56D70406F210}" dt="2020-09-02T14:03:56.682" v="359" actId="478"/>
          <ac:spMkLst>
            <pc:docMk/>
            <pc:sldMk cId="3192026425" sldId="987"/>
            <ac:spMk id="22" creationId="{537C9AD5-7AFA-1A4A-A551-32A092D42900}"/>
          </ac:spMkLst>
        </pc:spChg>
        <pc:spChg chg="add mod">
          <ac:chgData name="desms amoa" userId="6298ea3b-f71e-4561-b571-1a9a31137f51" providerId="ADAL" clId="{ED2FBF20-7A0F-BD4C-BFA2-56D70406F210}" dt="2020-09-03T08:52:49.377" v="504" actId="2711"/>
          <ac:spMkLst>
            <pc:docMk/>
            <pc:sldMk cId="3192026425" sldId="987"/>
            <ac:spMk id="23" creationId="{CF7F6491-75A8-7D42-B21E-ED0CD09CE63F}"/>
          </ac:spMkLst>
        </pc:spChg>
        <pc:spChg chg="add mod">
          <ac:chgData name="desms amoa" userId="6298ea3b-f71e-4561-b571-1a9a31137f51" providerId="ADAL" clId="{ED2FBF20-7A0F-BD4C-BFA2-56D70406F210}" dt="2020-09-03T08:52:49.377" v="504" actId="2711"/>
          <ac:spMkLst>
            <pc:docMk/>
            <pc:sldMk cId="3192026425" sldId="987"/>
            <ac:spMk id="24" creationId="{1B6CD35D-B52A-8F4C-9B7A-042D81542FBF}"/>
          </ac:spMkLst>
        </pc:spChg>
        <pc:spChg chg="mod">
          <ac:chgData name="desms amoa" userId="6298ea3b-f71e-4561-b571-1a9a31137f51" providerId="ADAL" clId="{ED2FBF20-7A0F-BD4C-BFA2-56D70406F210}" dt="2020-09-03T08:52:49.377" v="504" actId="2711"/>
          <ac:spMkLst>
            <pc:docMk/>
            <pc:sldMk cId="3192026425" sldId="987"/>
            <ac:spMk id="31" creationId="{00000000-0000-0000-0000-000000000000}"/>
          </ac:spMkLst>
        </pc:spChg>
        <pc:spChg chg="mod">
          <ac:chgData name="desms amoa" userId="6298ea3b-f71e-4561-b571-1a9a31137f51" providerId="ADAL" clId="{ED2FBF20-7A0F-BD4C-BFA2-56D70406F210}" dt="2020-09-03T09:03:42.327" v="550" actId="255"/>
          <ac:spMkLst>
            <pc:docMk/>
            <pc:sldMk cId="3192026425" sldId="987"/>
            <ac:spMk id="35" creationId="{00000000-0000-0000-0000-000000000000}"/>
          </ac:spMkLst>
        </pc:spChg>
        <pc:spChg chg="mod">
          <ac:chgData name="desms amoa" userId="6298ea3b-f71e-4561-b571-1a9a31137f51" providerId="ADAL" clId="{ED2FBF20-7A0F-BD4C-BFA2-56D70406F210}" dt="2020-09-03T08:54:33.636" v="505" actId="20577"/>
          <ac:spMkLst>
            <pc:docMk/>
            <pc:sldMk cId="3192026425" sldId="987"/>
            <ac:spMk id="39" creationId="{00000000-0000-0000-0000-000000000000}"/>
          </ac:spMkLst>
        </pc:spChg>
        <pc:spChg chg="del topLvl">
          <ac:chgData name="desms amoa" userId="6298ea3b-f71e-4561-b571-1a9a31137f51" providerId="ADAL" clId="{ED2FBF20-7A0F-BD4C-BFA2-56D70406F210}" dt="2020-09-02T14:03:27.903" v="353" actId="478"/>
          <ac:spMkLst>
            <pc:docMk/>
            <pc:sldMk cId="3192026425" sldId="987"/>
            <ac:spMk id="41" creationId="{00000000-0000-0000-0000-000000000000}"/>
          </ac:spMkLst>
        </pc:spChg>
        <pc:spChg chg="del topLvl">
          <ac:chgData name="desms amoa" userId="6298ea3b-f71e-4561-b571-1a9a31137f51" providerId="ADAL" clId="{ED2FBF20-7A0F-BD4C-BFA2-56D70406F210}" dt="2020-09-02T14:03:26.554" v="352" actId="478"/>
          <ac:spMkLst>
            <pc:docMk/>
            <pc:sldMk cId="3192026425" sldId="987"/>
            <ac:spMk id="42" creationId="{00000000-0000-0000-0000-000000000000}"/>
          </ac:spMkLst>
        </pc:spChg>
        <pc:spChg chg="del">
          <ac:chgData name="desms amoa" userId="6298ea3b-f71e-4561-b571-1a9a31137f51" providerId="ADAL" clId="{ED2FBF20-7A0F-BD4C-BFA2-56D70406F210}" dt="2020-09-02T14:03:23.956" v="350" actId="478"/>
          <ac:spMkLst>
            <pc:docMk/>
            <pc:sldMk cId="3192026425" sldId="987"/>
            <ac:spMk id="43" creationId="{00000000-0000-0000-0000-000000000000}"/>
          </ac:spMkLst>
        </pc:spChg>
        <pc:spChg chg="del">
          <ac:chgData name="desms amoa" userId="6298ea3b-f71e-4561-b571-1a9a31137f51" providerId="ADAL" clId="{ED2FBF20-7A0F-BD4C-BFA2-56D70406F210}" dt="2020-09-02T14:03:23.956" v="350" actId="478"/>
          <ac:spMkLst>
            <pc:docMk/>
            <pc:sldMk cId="3192026425" sldId="987"/>
            <ac:spMk id="44" creationId="{00000000-0000-0000-0000-000000000000}"/>
          </ac:spMkLst>
        </pc:spChg>
        <pc:spChg chg="mod">
          <ac:chgData name="desms amoa" userId="6298ea3b-f71e-4561-b571-1a9a31137f51" providerId="ADAL" clId="{ED2FBF20-7A0F-BD4C-BFA2-56D70406F210}" dt="2020-09-03T08:52:49.377" v="504" actId="2711"/>
          <ac:spMkLst>
            <pc:docMk/>
            <pc:sldMk cId="3192026425" sldId="987"/>
            <ac:spMk id="70" creationId="{00000000-0000-0000-0000-000000000000}"/>
          </ac:spMkLst>
        </pc:spChg>
        <pc:spChg chg="mod">
          <ac:chgData name="desms amoa" userId="6298ea3b-f71e-4561-b571-1a9a31137f51" providerId="ADAL" clId="{ED2FBF20-7A0F-BD4C-BFA2-56D70406F210}" dt="2020-09-03T08:52:49.377" v="504" actId="2711"/>
          <ac:spMkLst>
            <pc:docMk/>
            <pc:sldMk cId="3192026425" sldId="987"/>
            <ac:spMk id="77" creationId="{00000000-0000-0000-0000-000000000000}"/>
          </ac:spMkLst>
        </pc:spChg>
        <pc:grpChg chg="del mod">
          <ac:chgData name="desms amoa" userId="6298ea3b-f71e-4561-b571-1a9a31137f51" providerId="ADAL" clId="{ED2FBF20-7A0F-BD4C-BFA2-56D70406F210}" dt="2020-09-02T14:03:26.554" v="352" actId="478"/>
          <ac:grpSpMkLst>
            <pc:docMk/>
            <pc:sldMk cId="3192026425" sldId="987"/>
            <ac:grpSpMk id="40" creationId="{00000000-0000-0000-0000-000000000000}"/>
          </ac:grpSpMkLst>
        </pc:grpChg>
        <pc:grpChg chg="del">
          <ac:chgData name="desms amoa" userId="6298ea3b-f71e-4561-b571-1a9a31137f51" providerId="ADAL" clId="{ED2FBF20-7A0F-BD4C-BFA2-56D70406F210}" dt="2020-09-02T14:03:23.956" v="350" actId="478"/>
          <ac:grpSpMkLst>
            <pc:docMk/>
            <pc:sldMk cId="3192026425" sldId="987"/>
            <ac:grpSpMk id="46" creationId="{00000000-0000-0000-0000-000000000000}"/>
          </ac:grpSpMkLst>
        </pc:grpChg>
        <pc:grpChg chg="mod">
          <ac:chgData name="desms amoa" userId="6298ea3b-f71e-4561-b571-1a9a31137f51" providerId="ADAL" clId="{ED2FBF20-7A0F-BD4C-BFA2-56D70406F210}" dt="2020-09-03T08:52:49.377" v="504" actId="2711"/>
          <ac:grpSpMkLst>
            <pc:docMk/>
            <pc:sldMk cId="3192026425" sldId="987"/>
            <ac:grpSpMk id="47" creationId="{00000000-0000-0000-0000-000000000000}"/>
          </ac:grpSpMkLst>
        </pc:grpChg>
        <pc:picChg chg="mod">
          <ac:chgData name="desms amoa" userId="6298ea3b-f71e-4561-b571-1a9a31137f51" providerId="ADAL" clId="{ED2FBF20-7A0F-BD4C-BFA2-56D70406F210}" dt="2020-09-03T08:52:49.377" v="504" actId="2711"/>
          <ac:picMkLst>
            <pc:docMk/>
            <pc:sldMk cId="3192026425" sldId="987"/>
            <ac:picMk id="6146" creationId="{00000000-0000-0000-0000-000000000000}"/>
          </ac:picMkLst>
        </pc:picChg>
        <pc:cxnChg chg="mod">
          <ac:chgData name="desms amoa" userId="6298ea3b-f71e-4561-b571-1a9a31137f51" providerId="ADAL" clId="{ED2FBF20-7A0F-BD4C-BFA2-56D70406F210}" dt="2020-09-03T08:52:49.377" v="504" actId="2711"/>
          <ac:cxnSpMkLst>
            <pc:docMk/>
            <pc:sldMk cId="3192026425" sldId="987"/>
            <ac:cxnSpMk id="78" creationId="{00000000-0000-0000-0000-000000000000}"/>
          </ac:cxnSpMkLst>
        </pc:cxnChg>
      </pc:sldChg>
      <pc:sldChg chg="addSp delSp modSp mod">
        <pc:chgData name="desms amoa" userId="6298ea3b-f71e-4561-b571-1a9a31137f51" providerId="ADAL" clId="{ED2FBF20-7A0F-BD4C-BFA2-56D70406F210}" dt="2020-09-03T09:03:52.227" v="553" actId="255"/>
        <pc:sldMkLst>
          <pc:docMk/>
          <pc:sldMk cId="2712936040" sldId="988"/>
        </pc:sldMkLst>
        <pc:spChg chg="add mod">
          <ac:chgData name="desms amoa" userId="6298ea3b-f71e-4561-b571-1a9a31137f51" providerId="ADAL" clId="{ED2FBF20-7A0F-BD4C-BFA2-56D70406F210}" dt="2020-09-03T08:54:58.262" v="508" actId="2711"/>
          <ac:spMkLst>
            <pc:docMk/>
            <pc:sldMk cId="2712936040" sldId="988"/>
            <ac:spMk id="22" creationId="{C1849B97-3BCE-0E4E-BCC3-7D189E128408}"/>
          </ac:spMkLst>
        </pc:spChg>
        <pc:spChg chg="add mod">
          <ac:chgData name="desms amoa" userId="6298ea3b-f71e-4561-b571-1a9a31137f51" providerId="ADAL" clId="{ED2FBF20-7A0F-BD4C-BFA2-56D70406F210}" dt="2020-09-03T08:54:58.262" v="508" actId="2711"/>
          <ac:spMkLst>
            <pc:docMk/>
            <pc:sldMk cId="2712936040" sldId="988"/>
            <ac:spMk id="23" creationId="{964C8C39-7876-0549-A599-0EBD8C8931BC}"/>
          </ac:spMkLst>
        </pc:spChg>
        <pc:spChg chg="mod">
          <ac:chgData name="desms amoa" userId="6298ea3b-f71e-4561-b571-1a9a31137f51" providerId="ADAL" clId="{ED2FBF20-7A0F-BD4C-BFA2-56D70406F210}" dt="2020-09-03T08:54:58.262" v="508" actId="2711"/>
          <ac:spMkLst>
            <pc:docMk/>
            <pc:sldMk cId="2712936040" sldId="988"/>
            <ac:spMk id="30" creationId="{00000000-0000-0000-0000-000000000000}"/>
          </ac:spMkLst>
        </pc:spChg>
        <pc:spChg chg="mod">
          <ac:chgData name="desms amoa" userId="6298ea3b-f71e-4561-b571-1a9a31137f51" providerId="ADAL" clId="{ED2FBF20-7A0F-BD4C-BFA2-56D70406F210}" dt="2020-09-03T08:54:58.262" v="508" actId="2711"/>
          <ac:spMkLst>
            <pc:docMk/>
            <pc:sldMk cId="2712936040" sldId="988"/>
            <ac:spMk id="31" creationId="{00000000-0000-0000-0000-000000000000}"/>
          </ac:spMkLst>
        </pc:spChg>
        <pc:spChg chg="mod">
          <ac:chgData name="desms amoa" userId="6298ea3b-f71e-4561-b571-1a9a31137f51" providerId="ADAL" clId="{ED2FBF20-7A0F-BD4C-BFA2-56D70406F210}" dt="2020-09-03T08:54:58.262" v="508" actId="2711"/>
          <ac:spMkLst>
            <pc:docMk/>
            <pc:sldMk cId="2712936040" sldId="988"/>
            <ac:spMk id="33" creationId="{00000000-0000-0000-0000-000000000000}"/>
          </ac:spMkLst>
        </pc:spChg>
        <pc:spChg chg="mod">
          <ac:chgData name="desms amoa" userId="6298ea3b-f71e-4561-b571-1a9a31137f51" providerId="ADAL" clId="{ED2FBF20-7A0F-BD4C-BFA2-56D70406F210}" dt="2020-09-03T09:03:52.227" v="553" actId="255"/>
          <ac:spMkLst>
            <pc:docMk/>
            <pc:sldMk cId="2712936040" sldId="988"/>
            <ac:spMk id="48" creationId="{00000000-0000-0000-0000-000000000000}"/>
          </ac:spMkLst>
        </pc:spChg>
        <pc:spChg chg="mod">
          <ac:chgData name="desms amoa" userId="6298ea3b-f71e-4561-b571-1a9a31137f51" providerId="ADAL" clId="{ED2FBF20-7A0F-BD4C-BFA2-56D70406F210}" dt="2020-09-03T08:54:58.262" v="508" actId="2711"/>
          <ac:spMkLst>
            <pc:docMk/>
            <pc:sldMk cId="2712936040" sldId="988"/>
            <ac:spMk id="50" creationId="{00000000-0000-0000-0000-000000000000}"/>
          </ac:spMkLst>
        </pc:spChg>
        <pc:spChg chg="del">
          <ac:chgData name="desms amoa" userId="6298ea3b-f71e-4561-b571-1a9a31137f51" providerId="ADAL" clId="{ED2FBF20-7A0F-BD4C-BFA2-56D70406F210}" dt="2020-09-02T14:04:57.850" v="365" actId="478"/>
          <ac:spMkLst>
            <pc:docMk/>
            <pc:sldMk cId="2712936040" sldId="988"/>
            <ac:spMk id="58" creationId="{00000000-0000-0000-0000-000000000000}"/>
          </ac:spMkLst>
        </pc:spChg>
        <pc:spChg chg="del">
          <ac:chgData name="desms amoa" userId="6298ea3b-f71e-4561-b571-1a9a31137f51" providerId="ADAL" clId="{ED2FBF20-7A0F-BD4C-BFA2-56D70406F210}" dt="2020-09-02T14:04:54.711" v="364" actId="478"/>
          <ac:spMkLst>
            <pc:docMk/>
            <pc:sldMk cId="2712936040" sldId="988"/>
            <ac:spMk id="61" creationId="{00000000-0000-0000-0000-000000000000}"/>
          </ac:spMkLst>
        </pc:spChg>
        <pc:grpChg chg="mod">
          <ac:chgData name="desms amoa" userId="6298ea3b-f71e-4561-b571-1a9a31137f51" providerId="ADAL" clId="{ED2FBF20-7A0F-BD4C-BFA2-56D70406F210}" dt="2020-09-03T08:54:58.262" v="508" actId="2711"/>
          <ac:grpSpMkLst>
            <pc:docMk/>
            <pc:sldMk cId="2712936040" sldId="988"/>
            <ac:grpSpMk id="39" creationId="{00000000-0000-0000-0000-000000000000}"/>
          </ac:grpSpMkLst>
        </pc:grpChg>
        <pc:grpChg chg="del">
          <ac:chgData name="desms amoa" userId="6298ea3b-f71e-4561-b571-1a9a31137f51" providerId="ADAL" clId="{ED2FBF20-7A0F-BD4C-BFA2-56D70406F210}" dt="2020-09-02T14:04:54.711" v="364" actId="478"/>
          <ac:grpSpMkLst>
            <pc:docMk/>
            <pc:sldMk cId="2712936040" sldId="988"/>
            <ac:grpSpMk id="55" creationId="{00000000-0000-0000-0000-000000000000}"/>
          </ac:grpSpMkLst>
        </pc:grpChg>
        <pc:grpChg chg="del">
          <ac:chgData name="desms amoa" userId="6298ea3b-f71e-4561-b571-1a9a31137f51" providerId="ADAL" clId="{ED2FBF20-7A0F-BD4C-BFA2-56D70406F210}" dt="2020-09-02T14:04:57.850" v="365" actId="478"/>
          <ac:grpSpMkLst>
            <pc:docMk/>
            <pc:sldMk cId="2712936040" sldId="988"/>
            <ac:grpSpMk id="63" creationId="{00000000-0000-0000-0000-000000000000}"/>
          </ac:grpSpMkLst>
        </pc:grpChg>
        <pc:picChg chg="mod">
          <ac:chgData name="desms amoa" userId="6298ea3b-f71e-4561-b571-1a9a31137f51" providerId="ADAL" clId="{ED2FBF20-7A0F-BD4C-BFA2-56D70406F210}" dt="2020-09-03T08:54:58.262" v="508" actId="2711"/>
          <ac:picMkLst>
            <pc:docMk/>
            <pc:sldMk cId="2712936040" sldId="988"/>
            <ac:picMk id="27" creationId="{00000000-0000-0000-0000-000000000000}"/>
          </ac:picMkLst>
        </pc:picChg>
        <pc:cxnChg chg="mod">
          <ac:chgData name="desms amoa" userId="6298ea3b-f71e-4561-b571-1a9a31137f51" providerId="ADAL" clId="{ED2FBF20-7A0F-BD4C-BFA2-56D70406F210}" dt="2020-09-03T08:54:58.262" v="508" actId="2711"/>
          <ac:cxnSpMkLst>
            <pc:docMk/>
            <pc:sldMk cId="2712936040" sldId="988"/>
            <ac:cxnSpMk id="51" creationId="{00000000-0000-0000-0000-000000000000}"/>
          </ac:cxnSpMkLst>
        </pc:cxnChg>
      </pc:sldChg>
      <pc:sldChg chg="addSp delSp modSp mod">
        <pc:chgData name="desms amoa" userId="6298ea3b-f71e-4561-b571-1a9a31137f51" providerId="ADAL" clId="{ED2FBF20-7A0F-BD4C-BFA2-56D70406F210}" dt="2020-09-03T09:03:59.293" v="554" actId="255"/>
        <pc:sldMkLst>
          <pc:docMk/>
          <pc:sldMk cId="2316482379" sldId="989"/>
        </pc:sldMkLst>
        <pc:spChg chg="mod">
          <ac:chgData name="desms amoa" userId="6298ea3b-f71e-4561-b571-1a9a31137f51" providerId="ADAL" clId="{ED2FBF20-7A0F-BD4C-BFA2-56D70406F210}" dt="2020-09-03T08:55:12.686" v="511" actId="2711"/>
          <ac:spMkLst>
            <pc:docMk/>
            <pc:sldMk cId="2316482379" sldId="989"/>
            <ac:spMk id="11" creationId="{00000000-0000-0000-0000-000000000000}"/>
          </ac:spMkLst>
        </pc:spChg>
        <pc:spChg chg="add del mod">
          <ac:chgData name="desms amoa" userId="6298ea3b-f71e-4561-b571-1a9a31137f51" providerId="ADAL" clId="{ED2FBF20-7A0F-BD4C-BFA2-56D70406F210}" dt="2020-09-02T14:06:56.674" v="402" actId="478"/>
          <ac:spMkLst>
            <pc:docMk/>
            <pc:sldMk cId="2316482379" sldId="989"/>
            <ac:spMk id="20" creationId="{4EB75C38-7375-DD4A-A352-C58FA367EB3B}"/>
          </ac:spMkLst>
        </pc:spChg>
        <pc:spChg chg="add mod">
          <ac:chgData name="desms amoa" userId="6298ea3b-f71e-4561-b571-1a9a31137f51" providerId="ADAL" clId="{ED2FBF20-7A0F-BD4C-BFA2-56D70406F210}" dt="2020-09-03T08:55:12.686" v="511" actId="2711"/>
          <ac:spMkLst>
            <pc:docMk/>
            <pc:sldMk cId="2316482379" sldId="989"/>
            <ac:spMk id="21" creationId="{CEA78802-78C3-6942-83B5-1B6975EA9130}"/>
          </ac:spMkLst>
        </pc:spChg>
        <pc:spChg chg="add mod">
          <ac:chgData name="desms amoa" userId="6298ea3b-f71e-4561-b571-1a9a31137f51" providerId="ADAL" clId="{ED2FBF20-7A0F-BD4C-BFA2-56D70406F210}" dt="2020-09-03T08:55:12.686" v="511" actId="2711"/>
          <ac:spMkLst>
            <pc:docMk/>
            <pc:sldMk cId="2316482379" sldId="989"/>
            <ac:spMk id="22" creationId="{1878F1CB-8656-6747-B1A7-24F369915CFB}"/>
          </ac:spMkLst>
        </pc:spChg>
        <pc:spChg chg="mod">
          <ac:chgData name="desms amoa" userId="6298ea3b-f71e-4561-b571-1a9a31137f51" providerId="ADAL" clId="{ED2FBF20-7A0F-BD4C-BFA2-56D70406F210}" dt="2020-09-03T09:03:59.293" v="554" actId="255"/>
          <ac:spMkLst>
            <pc:docMk/>
            <pc:sldMk cId="2316482379" sldId="989"/>
            <ac:spMk id="24" creationId="{00000000-0000-0000-0000-000000000000}"/>
          </ac:spMkLst>
        </pc:spChg>
        <pc:spChg chg="mod">
          <ac:chgData name="desms amoa" userId="6298ea3b-f71e-4561-b571-1a9a31137f51" providerId="ADAL" clId="{ED2FBF20-7A0F-BD4C-BFA2-56D70406F210}" dt="2020-09-03T08:55:12.686" v="511" actId="2711"/>
          <ac:spMkLst>
            <pc:docMk/>
            <pc:sldMk cId="2316482379" sldId="989"/>
            <ac:spMk id="34" creationId="{00000000-0000-0000-0000-000000000000}"/>
          </ac:spMkLst>
        </pc:spChg>
        <pc:spChg chg="mod">
          <ac:chgData name="desms amoa" userId="6298ea3b-f71e-4561-b571-1a9a31137f51" providerId="ADAL" clId="{ED2FBF20-7A0F-BD4C-BFA2-56D70406F210}" dt="2020-09-03T08:55:12.686" v="511" actId="2711"/>
          <ac:spMkLst>
            <pc:docMk/>
            <pc:sldMk cId="2316482379" sldId="989"/>
            <ac:spMk id="42" creationId="{00000000-0000-0000-0000-000000000000}"/>
          </ac:spMkLst>
        </pc:spChg>
        <pc:spChg chg="del">
          <ac:chgData name="desms amoa" userId="6298ea3b-f71e-4561-b571-1a9a31137f51" providerId="ADAL" clId="{ED2FBF20-7A0F-BD4C-BFA2-56D70406F210}" dt="2020-09-02T14:06:28.920" v="392" actId="478"/>
          <ac:spMkLst>
            <pc:docMk/>
            <pc:sldMk cId="2316482379" sldId="989"/>
            <ac:spMk id="48" creationId="{00000000-0000-0000-0000-000000000000}"/>
          </ac:spMkLst>
        </pc:spChg>
        <pc:spChg chg="mod">
          <ac:chgData name="desms amoa" userId="6298ea3b-f71e-4561-b571-1a9a31137f51" providerId="ADAL" clId="{ED2FBF20-7A0F-BD4C-BFA2-56D70406F210}" dt="2020-09-03T08:55:12.686" v="511" actId="2711"/>
          <ac:spMkLst>
            <pc:docMk/>
            <pc:sldMk cId="2316482379" sldId="989"/>
            <ac:spMk id="49" creationId="{00000000-0000-0000-0000-000000000000}"/>
          </ac:spMkLst>
        </pc:spChg>
        <pc:spChg chg="mod">
          <ac:chgData name="desms amoa" userId="6298ea3b-f71e-4561-b571-1a9a31137f51" providerId="ADAL" clId="{ED2FBF20-7A0F-BD4C-BFA2-56D70406F210}" dt="2020-09-03T08:55:12.686" v="511" actId="2711"/>
          <ac:spMkLst>
            <pc:docMk/>
            <pc:sldMk cId="2316482379" sldId="989"/>
            <ac:spMk id="50" creationId="{00000000-0000-0000-0000-000000000000}"/>
          </ac:spMkLst>
        </pc:spChg>
        <pc:spChg chg="del">
          <ac:chgData name="desms amoa" userId="6298ea3b-f71e-4561-b571-1a9a31137f51" providerId="ADAL" clId="{ED2FBF20-7A0F-BD4C-BFA2-56D70406F210}" dt="2020-09-02T14:06:28.920" v="392" actId="478"/>
          <ac:spMkLst>
            <pc:docMk/>
            <pc:sldMk cId="2316482379" sldId="989"/>
            <ac:spMk id="52" creationId="{00000000-0000-0000-0000-000000000000}"/>
          </ac:spMkLst>
        </pc:spChg>
        <pc:grpChg chg="del">
          <ac:chgData name="desms amoa" userId="6298ea3b-f71e-4561-b571-1a9a31137f51" providerId="ADAL" clId="{ED2FBF20-7A0F-BD4C-BFA2-56D70406F210}" dt="2020-09-02T14:06:30.855" v="393" actId="478"/>
          <ac:grpSpMkLst>
            <pc:docMk/>
            <pc:sldMk cId="2316482379" sldId="989"/>
            <ac:grpSpMk id="35" creationId="{00000000-0000-0000-0000-000000000000}"/>
          </ac:grpSpMkLst>
        </pc:grpChg>
        <pc:grpChg chg="del">
          <ac:chgData name="desms amoa" userId="6298ea3b-f71e-4561-b571-1a9a31137f51" providerId="ADAL" clId="{ED2FBF20-7A0F-BD4C-BFA2-56D70406F210}" dt="2020-09-02T14:06:28.920" v="392" actId="478"/>
          <ac:grpSpMkLst>
            <pc:docMk/>
            <pc:sldMk cId="2316482379" sldId="989"/>
            <ac:grpSpMk id="38" creationId="{00000000-0000-0000-0000-000000000000}"/>
          </ac:grpSpMkLst>
        </pc:grpChg>
        <pc:picChg chg="mod">
          <ac:chgData name="desms amoa" userId="6298ea3b-f71e-4561-b571-1a9a31137f51" providerId="ADAL" clId="{ED2FBF20-7A0F-BD4C-BFA2-56D70406F210}" dt="2020-09-03T08:55:12.686" v="511" actId="2711"/>
          <ac:picMkLst>
            <pc:docMk/>
            <pc:sldMk cId="2316482379" sldId="989"/>
            <ac:picMk id="26" creationId="{00000000-0000-0000-0000-000000000000}"/>
          </ac:picMkLst>
        </pc:picChg>
        <pc:picChg chg="mod">
          <ac:chgData name="desms amoa" userId="6298ea3b-f71e-4561-b571-1a9a31137f51" providerId="ADAL" clId="{ED2FBF20-7A0F-BD4C-BFA2-56D70406F210}" dt="2020-09-03T08:55:12.686" v="511" actId="2711"/>
          <ac:picMkLst>
            <pc:docMk/>
            <pc:sldMk cId="2316482379" sldId="989"/>
            <ac:picMk id="28" creationId="{00000000-0000-0000-0000-000000000000}"/>
          </ac:picMkLst>
        </pc:picChg>
        <pc:cxnChg chg="mod">
          <ac:chgData name="desms amoa" userId="6298ea3b-f71e-4561-b571-1a9a31137f51" providerId="ADAL" clId="{ED2FBF20-7A0F-BD4C-BFA2-56D70406F210}" dt="2020-09-03T08:55:12.686" v="511" actId="2711"/>
          <ac:cxnSpMkLst>
            <pc:docMk/>
            <pc:sldMk cId="2316482379" sldId="989"/>
            <ac:cxnSpMk id="51" creationId="{00000000-0000-0000-0000-000000000000}"/>
          </ac:cxnSpMkLst>
        </pc:cxnChg>
      </pc:sldChg>
      <pc:sldChg chg="addSp delSp modSp mod">
        <pc:chgData name="desms amoa" userId="6298ea3b-f71e-4561-b571-1a9a31137f51" providerId="ADAL" clId="{ED2FBF20-7A0F-BD4C-BFA2-56D70406F210}" dt="2020-09-03T09:01:36.055" v="524" actId="255"/>
        <pc:sldMkLst>
          <pc:docMk/>
          <pc:sldMk cId="1272395915" sldId="1008"/>
        </pc:sldMkLst>
        <pc:spChg chg="mod">
          <ac:chgData name="desms amoa" userId="6298ea3b-f71e-4561-b571-1a9a31137f51" providerId="ADAL" clId="{ED2FBF20-7A0F-BD4C-BFA2-56D70406F210}" dt="2020-09-03T08:40:53.398" v="458" actId="2711"/>
          <ac:spMkLst>
            <pc:docMk/>
            <pc:sldMk cId="1272395915" sldId="1008"/>
            <ac:spMk id="26" creationId="{00000000-0000-0000-0000-000000000000}"/>
          </ac:spMkLst>
        </pc:spChg>
        <pc:spChg chg="mod">
          <ac:chgData name="desms amoa" userId="6298ea3b-f71e-4561-b571-1a9a31137f51" providerId="ADAL" clId="{ED2FBF20-7A0F-BD4C-BFA2-56D70406F210}" dt="2020-09-03T08:40:53.398" v="458" actId="2711"/>
          <ac:spMkLst>
            <pc:docMk/>
            <pc:sldMk cId="1272395915" sldId="1008"/>
            <ac:spMk id="34" creationId="{00000000-0000-0000-0000-000000000000}"/>
          </ac:spMkLst>
        </pc:spChg>
        <pc:spChg chg="add mod">
          <ac:chgData name="desms amoa" userId="6298ea3b-f71e-4561-b571-1a9a31137f51" providerId="ADAL" clId="{ED2FBF20-7A0F-BD4C-BFA2-56D70406F210}" dt="2020-09-03T08:40:53.398" v="458" actId="2711"/>
          <ac:spMkLst>
            <pc:docMk/>
            <pc:sldMk cId="1272395915" sldId="1008"/>
            <ac:spMk id="37" creationId="{DBBCA6DC-DAB7-364D-92F2-FBFA31AF92B0}"/>
          </ac:spMkLst>
        </pc:spChg>
        <pc:spChg chg="add del mod">
          <ac:chgData name="desms amoa" userId="6298ea3b-f71e-4561-b571-1a9a31137f51" providerId="ADAL" clId="{ED2FBF20-7A0F-BD4C-BFA2-56D70406F210}" dt="2020-09-02T13:10:26.330" v="145" actId="478"/>
          <ac:spMkLst>
            <pc:docMk/>
            <pc:sldMk cId="1272395915" sldId="1008"/>
            <ac:spMk id="38" creationId="{FCEAABDF-025E-F54E-B470-18FB3346A92E}"/>
          </ac:spMkLst>
        </pc:spChg>
        <pc:spChg chg="add mod">
          <ac:chgData name="desms amoa" userId="6298ea3b-f71e-4561-b571-1a9a31137f51" providerId="ADAL" clId="{ED2FBF20-7A0F-BD4C-BFA2-56D70406F210}" dt="2020-09-03T08:40:53.398" v="458" actId="2711"/>
          <ac:spMkLst>
            <pc:docMk/>
            <pc:sldMk cId="1272395915" sldId="1008"/>
            <ac:spMk id="39" creationId="{50D0B04D-21D1-834E-A68F-6B3196A18E6A}"/>
          </ac:spMkLst>
        </pc:spChg>
        <pc:spChg chg="mod">
          <ac:chgData name="desms amoa" userId="6298ea3b-f71e-4561-b571-1a9a31137f51" providerId="ADAL" clId="{ED2FBF20-7A0F-BD4C-BFA2-56D70406F210}" dt="2020-09-03T08:40:53.398" v="458" actId="2711"/>
          <ac:spMkLst>
            <pc:docMk/>
            <pc:sldMk cId="1272395915" sldId="1008"/>
            <ac:spMk id="44" creationId="{00000000-0000-0000-0000-000000000000}"/>
          </ac:spMkLst>
        </pc:spChg>
        <pc:spChg chg="mod">
          <ac:chgData name="desms amoa" userId="6298ea3b-f71e-4561-b571-1a9a31137f51" providerId="ADAL" clId="{ED2FBF20-7A0F-BD4C-BFA2-56D70406F210}" dt="2020-09-03T09:01:36.055" v="524" actId="255"/>
          <ac:spMkLst>
            <pc:docMk/>
            <pc:sldMk cId="1272395915" sldId="1008"/>
            <ac:spMk id="48" creationId="{00000000-0000-0000-0000-000000000000}"/>
          </ac:spMkLst>
        </pc:spChg>
        <pc:spChg chg="mod">
          <ac:chgData name="desms amoa" userId="6298ea3b-f71e-4561-b571-1a9a31137f51" providerId="ADAL" clId="{ED2FBF20-7A0F-BD4C-BFA2-56D70406F210}" dt="2020-09-03T08:40:53.398" v="458" actId="2711"/>
          <ac:spMkLst>
            <pc:docMk/>
            <pc:sldMk cId="1272395915" sldId="1008"/>
            <ac:spMk id="50" creationId="{00000000-0000-0000-0000-000000000000}"/>
          </ac:spMkLst>
        </pc:spChg>
        <pc:spChg chg="mod">
          <ac:chgData name="desms amoa" userId="6298ea3b-f71e-4561-b571-1a9a31137f51" providerId="ADAL" clId="{ED2FBF20-7A0F-BD4C-BFA2-56D70406F210}" dt="2020-09-03T08:40:53.398" v="458" actId="2711"/>
          <ac:spMkLst>
            <pc:docMk/>
            <pc:sldMk cId="1272395915" sldId="1008"/>
            <ac:spMk id="53" creationId="{00000000-0000-0000-0000-000000000000}"/>
          </ac:spMkLst>
        </pc:spChg>
        <pc:spChg chg="mod">
          <ac:chgData name="desms amoa" userId="6298ea3b-f71e-4561-b571-1a9a31137f51" providerId="ADAL" clId="{ED2FBF20-7A0F-BD4C-BFA2-56D70406F210}" dt="2020-09-03T08:40:53.398" v="458" actId="2711"/>
          <ac:spMkLst>
            <pc:docMk/>
            <pc:sldMk cId="1272395915" sldId="1008"/>
            <ac:spMk id="59" creationId="{00000000-0000-0000-0000-000000000000}"/>
          </ac:spMkLst>
        </pc:spChg>
        <pc:spChg chg="mod">
          <ac:chgData name="desms amoa" userId="6298ea3b-f71e-4561-b571-1a9a31137f51" providerId="ADAL" clId="{ED2FBF20-7A0F-BD4C-BFA2-56D70406F210}" dt="2020-09-03T08:40:53.398" v="458" actId="2711"/>
          <ac:spMkLst>
            <pc:docMk/>
            <pc:sldMk cId="1272395915" sldId="1008"/>
            <ac:spMk id="60" creationId="{00000000-0000-0000-0000-000000000000}"/>
          </ac:spMkLst>
        </pc:spChg>
        <pc:spChg chg="mod">
          <ac:chgData name="desms amoa" userId="6298ea3b-f71e-4561-b571-1a9a31137f51" providerId="ADAL" clId="{ED2FBF20-7A0F-BD4C-BFA2-56D70406F210}" dt="2020-09-03T08:40:53.398" v="458" actId="2711"/>
          <ac:spMkLst>
            <pc:docMk/>
            <pc:sldMk cId="1272395915" sldId="1008"/>
            <ac:spMk id="63" creationId="{00000000-0000-0000-0000-000000000000}"/>
          </ac:spMkLst>
        </pc:spChg>
        <pc:spChg chg="mod">
          <ac:chgData name="desms amoa" userId="6298ea3b-f71e-4561-b571-1a9a31137f51" providerId="ADAL" clId="{ED2FBF20-7A0F-BD4C-BFA2-56D70406F210}" dt="2020-09-03T08:40:53.398" v="458" actId="2711"/>
          <ac:spMkLst>
            <pc:docMk/>
            <pc:sldMk cId="1272395915" sldId="1008"/>
            <ac:spMk id="64" creationId="{00000000-0000-0000-0000-000000000000}"/>
          </ac:spMkLst>
        </pc:spChg>
        <pc:spChg chg="mod">
          <ac:chgData name="desms amoa" userId="6298ea3b-f71e-4561-b571-1a9a31137f51" providerId="ADAL" clId="{ED2FBF20-7A0F-BD4C-BFA2-56D70406F210}" dt="2020-09-03T08:40:53.398" v="458" actId="2711"/>
          <ac:spMkLst>
            <pc:docMk/>
            <pc:sldMk cId="1272395915" sldId="1008"/>
            <ac:spMk id="66" creationId="{00000000-0000-0000-0000-000000000000}"/>
          </ac:spMkLst>
        </pc:spChg>
        <pc:spChg chg="del">
          <ac:chgData name="desms amoa" userId="6298ea3b-f71e-4561-b571-1a9a31137f51" providerId="ADAL" clId="{ED2FBF20-7A0F-BD4C-BFA2-56D70406F210}" dt="2020-09-02T12:54:21.095" v="40" actId="478"/>
          <ac:spMkLst>
            <pc:docMk/>
            <pc:sldMk cId="1272395915" sldId="1008"/>
            <ac:spMk id="70" creationId="{00000000-0000-0000-0000-000000000000}"/>
          </ac:spMkLst>
        </pc:spChg>
        <pc:spChg chg="del">
          <ac:chgData name="desms amoa" userId="6298ea3b-f71e-4561-b571-1a9a31137f51" providerId="ADAL" clId="{ED2FBF20-7A0F-BD4C-BFA2-56D70406F210}" dt="2020-09-02T12:54:21.095" v="40" actId="478"/>
          <ac:spMkLst>
            <pc:docMk/>
            <pc:sldMk cId="1272395915" sldId="1008"/>
            <ac:spMk id="71" creationId="{00000000-0000-0000-0000-000000000000}"/>
          </ac:spMkLst>
        </pc:spChg>
        <pc:spChg chg="del">
          <ac:chgData name="desms amoa" userId="6298ea3b-f71e-4561-b571-1a9a31137f51" providerId="ADAL" clId="{ED2FBF20-7A0F-BD4C-BFA2-56D70406F210}" dt="2020-09-02T12:54:18.485" v="39" actId="478"/>
          <ac:spMkLst>
            <pc:docMk/>
            <pc:sldMk cId="1272395915" sldId="1008"/>
            <ac:spMk id="72" creationId="{00000000-0000-0000-0000-000000000000}"/>
          </ac:spMkLst>
        </pc:spChg>
        <pc:spChg chg="mod">
          <ac:chgData name="desms amoa" userId="6298ea3b-f71e-4561-b571-1a9a31137f51" providerId="ADAL" clId="{ED2FBF20-7A0F-BD4C-BFA2-56D70406F210}" dt="2020-09-03T08:40:53.398" v="458" actId="2711"/>
          <ac:spMkLst>
            <pc:docMk/>
            <pc:sldMk cId="1272395915" sldId="1008"/>
            <ac:spMk id="73" creationId="{00000000-0000-0000-0000-000000000000}"/>
          </ac:spMkLst>
        </pc:spChg>
        <pc:spChg chg="del">
          <ac:chgData name="desms amoa" userId="6298ea3b-f71e-4561-b571-1a9a31137f51" providerId="ADAL" clId="{ED2FBF20-7A0F-BD4C-BFA2-56D70406F210}" dt="2020-09-02T12:54:18.485" v="39" actId="478"/>
          <ac:spMkLst>
            <pc:docMk/>
            <pc:sldMk cId="1272395915" sldId="1008"/>
            <ac:spMk id="74" creationId="{00000000-0000-0000-0000-000000000000}"/>
          </ac:spMkLst>
        </pc:spChg>
        <pc:spChg chg="mod">
          <ac:chgData name="desms amoa" userId="6298ea3b-f71e-4561-b571-1a9a31137f51" providerId="ADAL" clId="{ED2FBF20-7A0F-BD4C-BFA2-56D70406F210}" dt="2020-09-03T08:40:53.398" v="458" actId="2711"/>
          <ac:spMkLst>
            <pc:docMk/>
            <pc:sldMk cId="1272395915" sldId="1008"/>
            <ac:spMk id="78" creationId="{00000000-0000-0000-0000-000000000000}"/>
          </ac:spMkLst>
        </pc:spChg>
        <pc:grpChg chg="mod">
          <ac:chgData name="desms amoa" userId="6298ea3b-f71e-4561-b571-1a9a31137f51" providerId="ADAL" clId="{ED2FBF20-7A0F-BD4C-BFA2-56D70406F210}" dt="2020-09-03T08:40:53.398" v="458" actId="2711"/>
          <ac:grpSpMkLst>
            <pc:docMk/>
            <pc:sldMk cId="1272395915" sldId="1008"/>
            <ac:grpSpMk id="4" creationId="{00000000-0000-0000-0000-000000000000}"/>
          </ac:grpSpMkLst>
        </pc:grpChg>
        <pc:grpChg chg="mod">
          <ac:chgData name="desms amoa" userId="6298ea3b-f71e-4561-b571-1a9a31137f51" providerId="ADAL" clId="{ED2FBF20-7A0F-BD4C-BFA2-56D70406F210}" dt="2020-09-03T08:40:53.398" v="458" actId="2711"/>
          <ac:grpSpMkLst>
            <pc:docMk/>
            <pc:sldMk cId="1272395915" sldId="1008"/>
            <ac:grpSpMk id="68" creationId="{00000000-0000-0000-0000-000000000000}"/>
          </ac:grpSpMkLst>
        </pc:grpChg>
        <pc:grpChg chg="del">
          <ac:chgData name="desms amoa" userId="6298ea3b-f71e-4561-b571-1a9a31137f51" providerId="ADAL" clId="{ED2FBF20-7A0F-BD4C-BFA2-56D70406F210}" dt="2020-09-02T12:54:24.031" v="41" actId="478"/>
          <ac:grpSpMkLst>
            <pc:docMk/>
            <pc:sldMk cId="1272395915" sldId="1008"/>
            <ac:grpSpMk id="82" creationId="{00000000-0000-0000-0000-000000000000}"/>
          </ac:grpSpMkLst>
        </pc:grpChg>
        <pc:picChg chg="mod">
          <ac:chgData name="desms amoa" userId="6298ea3b-f71e-4561-b571-1a9a31137f51" providerId="ADAL" clId="{ED2FBF20-7A0F-BD4C-BFA2-56D70406F210}" dt="2020-09-03T08:40:53.398" v="458" actId="2711"/>
          <ac:picMkLst>
            <pc:docMk/>
            <pc:sldMk cId="1272395915" sldId="1008"/>
            <ac:picMk id="49" creationId="{00000000-0000-0000-0000-000000000000}"/>
          </ac:picMkLst>
        </pc:picChg>
        <pc:picChg chg="mod">
          <ac:chgData name="desms amoa" userId="6298ea3b-f71e-4561-b571-1a9a31137f51" providerId="ADAL" clId="{ED2FBF20-7A0F-BD4C-BFA2-56D70406F210}" dt="2020-09-03T08:40:53.398" v="458" actId="2711"/>
          <ac:picMkLst>
            <pc:docMk/>
            <pc:sldMk cId="1272395915" sldId="1008"/>
            <ac:picMk id="69" creationId="{00000000-0000-0000-0000-000000000000}"/>
          </ac:picMkLst>
        </pc:picChg>
        <pc:picChg chg="mod">
          <ac:chgData name="desms amoa" userId="6298ea3b-f71e-4561-b571-1a9a31137f51" providerId="ADAL" clId="{ED2FBF20-7A0F-BD4C-BFA2-56D70406F210}" dt="2020-09-03T08:40:53.398" v="458" actId="2711"/>
          <ac:picMkLst>
            <pc:docMk/>
            <pc:sldMk cId="1272395915" sldId="1008"/>
            <ac:picMk id="76" creationId="{00000000-0000-0000-0000-000000000000}"/>
          </ac:picMkLst>
        </pc:picChg>
        <pc:picChg chg="mod">
          <ac:chgData name="desms amoa" userId="6298ea3b-f71e-4561-b571-1a9a31137f51" providerId="ADAL" clId="{ED2FBF20-7A0F-BD4C-BFA2-56D70406F210}" dt="2020-09-03T08:40:53.398" v="458" actId="2711"/>
          <ac:picMkLst>
            <pc:docMk/>
            <pc:sldMk cId="1272395915" sldId="1008"/>
            <ac:picMk id="77" creationId="{00000000-0000-0000-0000-000000000000}"/>
          </ac:picMkLst>
        </pc:picChg>
        <pc:picChg chg="mod">
          <ac:chgData name="desms amoa" userId="6298ea3b-f71e-4561-b571-1a9a31137f51" providerId="ADAL" clId="{ED2FBF20-7A0F-BD4C-BFA2-56D70406F210}" dt="2020-09-03T08:40:53.398" v="458" actId="2711"/>
          <ac:picMkLst>
            <pc:docMk/>
            <pc:sldMk cId="1272395915" sldId="1008"/>
            <ac:picMk id="79" creationId="{00000000-0000-0000-0000-000000000000}"/>
          </ac:picMkLst>
        </pc:picChg>
        <pc:cxnChg chg="mod">
          <ac:chgData name="desms amoa" userId="6298ea3b-f71e-4561-b571-1a9a31137f51" providerId="ADAL" clId="{ED2FBF20-7A0F-BD4C-BFA2-56D70406F210}" dt="2020-09-03T08:40:53.398" v="458" actId="2711"/>
          <ac:cxnSpMkLst>
            <pc:docMk/>
            <pc:sldMk cId="1272395915" sldId="1008"/>
            <ac:cxnSpMk id="10" creationId="{00000000-0000-0000-0000-000000000000}"/>
          </ac:cxnSpMkLst>
        </pc:cxnChg>
        <pc:cxnChg chg="mod">
          <ac:chgData name="desms amoa" userId="6298ea3b-f71e-4561-b571-1a9a31137f51" providerId="ADAL" clId="{ED2FBF20-7A0F-BD4C-BFA2-56D70406F210}" dt="2020-09-03T08:40:53.398" v="458" actId="2711"/>
          <ac:cxnSpMkLst>
            <pc:docMk/>
            <pc:sldMk cId="1272395915" sldId="1008"/>
            <ac:cxnSpMk id="58" creationId="{00000000-0000-0000-0000-000000000000}"/>
          </ac:cxnSpMkLst>
        </pc:cxnChg>
        <pc:cxnChg chg="mod">
          <ac:chgData name="desms amoa" userId="6298ea3b-f71e-4561-b571-1a9a31137f51" providerId="ADAL" clId="{ED2FBF20-7A0F-BD4C-BFA2-56D70406F210}" dt="2020-09-03T08:40:53.398" v="458" actId="2711"/>
          <ac:cxnSpMkLst>
            <pc:docMk/>
            <pc:sldMk cId="1272395915" sldId="1008"/>
            <ac:cxnSpMk id="61" creationId="{00000000-0000-0000-0000-000000000000}"/>
          </ac:cxnSpMkLst>
        </pc:cxnChg>
        <pc:cxnChg chg="mod">
          <ac:chgData name="desms amoa" userId="6298ea3b-f71e-4561-b571-1a9a31137f51" providerId="ADAL" clId="{ED2FBF20-7A0F-BD4C-BFA2-56D70406F210}" dt="2020-09-03T08:40:53.398" v="458" actId="2711"/>
          <ac:cxnSpMkLst>
            <pc:docMk/>
            <pc:sldMk cId="1272395915" sldId="1008"/>
            <ac:cxnSpMk id="65" creationId="{00000000-0000-0000-0000-000000000000}"/>
          </ac:cxnSpMkLst>
        </pc:cxnChg>
        <pc:cxnChg chg="mod">
          <ac:chgData name="desms amoa" userId="6298ea3b-f71e-4561-b571-1a9a31137f51" providerId="ADAL" clId="{ED2FBF20-7A0F-BD4C-BFA2-56D70406F210}" dt="2020-09-03T08:40:53.398" v="458" actId="2711"/>
          <ac:cxnSpMkLst>
            <pc:docMk/>
            <pc:sldMk cId="1272395915" sldId="1008"/>
            <ac:cxnSpMk id="67" creationId="{00000000-0000-0000-0000-000000000000}"/>
          </ac:cxnSpMkLst>
        </pc:cxnChg>
      </pc:sldChg>
      <pc:sldChg chg="addSp delSp modSp mod">
        <pc:chgData name="desms amoa" userId="6298ea3b-f71e-4561-b571-1a9a31137f51" providerId="ADAL" clId="{ED2FBF20-7A0F-BD4C-BFA2-56D70406F210}" dt="2020-09-03T09:03:08.149" v="545" actId="255"/>
        <pc:sldMkLst>
          <pc:docMk/>
          <pc:sldMk cId="3008119654" sldId="1009"/>
        </pc:sldMkLst>
        <pc:spChg chg="mod">
          <ac:chgData name="desms amoa" userId="6298ea3b-f71e-4561-b571-1a9a31137f51" providerId="ADAL" clId="{ED2FBF20-7A0F-BD4C-BFA2-56D70406F210}" dt="2020-09-03T08:51:27.826" v="489" actId="2711"/>
          <ac:spMkLst>
            <pc:docMk/>
            <pc:sldMk cId="3008119654" sldId="1009"/>
            <ac:spMk id="11" creationId="{00000000-0000-0000-0000-000000000000}"/>
          </ac:spMkLst>
        </pc:spChg>
        <pc:spChg chg="mod">
          <ac:chgData name="desms amoa" userId="6298ea3b-f71e-4561-b571-1a9a31137f51" providerId="ADAL" clId="{ED2FBF20-7A0F-BD4C-BFA2-56D70406F210}" dt="2020-09-03T09:03:08.149" v="545" actId="255"/>
          <ac:spMkLst>
            <pc:docMk/>
            <pc:sldMk cId="3008119654" sldId="1009"/>
            <ac:spMk id="24" creationId="{00000000-0000-0000-0000-000000000000}"/>
          </ac:spMkLst>
        </pc:spChg>
        <pc:spChg chg="add mod">
          <ac:chgData name="desms amoa" userId="6298ea3b-f71e-4561-b571-1a9a31137f51" providerId="ADAL" clId="{ED2FBF20-7A0F-BD4C-BFA2-56D70406F210}" dt="2020-09-03T08:51:27.826" v="489" actId="2711"/>
          <ac:spMkLst>
            <pc:docMk/>
            <pc:sldMk cId="3008119654" sldId="1009"/>
            <ac:spMk id="25" creationId="{F6FBFB6D-C2EA-724B-B4C7-4A1A9975D3B2}"/>
          </ac:spMkLst>
        </pc:spChg>
        <pc:spChg chg="add mod">
          <ac:chgData name="desms amoa" userId="6298ea3b-f71e-4561-b571-1a9a31137f51" providerId="ADAL" clId="{ED2FBF20-7A0F-BD4C-BFA2-56D70406F210}" dt="2020-09-03T08:51:27.826" v="489" actId="2711"/>
          <ac:spMkLst>
            <pc:docMk/>
            <pc:sldMk cId="3008119654" sldId="1009"/>
            <ac:spMk id="26" creationId="{26901B3F-84CE-7F44-8432-E31E0E147294}"/>
          </ac:spMkLst>
        </pc:spChg>
        <pc:spChg chg="mod">
          <ac:chgData name="desms amoa" userId="6298ea3b-f71e-4561-b571-1a9a31137f51" providerId="ADAL" clId="{ED2FBF20-7A0F-BD4C-BFA2-56D70406F210}" dt="2020-09-03T08:51:27.826" v="489" actId="2711"/>
          <ac:spMkLst>
            <pc:docMk/>
            <pc:sldMk cId="3008119654" sldId="1009"/>
            <ac:spMk id="35" creationId="{00000000-0000-0000-0000-000000000000}"/>
          </ac:spMkLst>
        </pc:spChg>
        <pc:spChg chg="del">
          <ac:chgData name="desms amoa" userId="6298ea3b-f71e-4561-b571-1a9a31137f51" providerId="ADAL" clId="{ED2FBF20-7A0F-BD4C-BFA2-56D70406F210}" dt="2020-09-02T13:40:32.047" v="280" actId="478"/>
          <ac:spMkLst>
            <pc:docMk/>
            <pc:sldMk cId="3008119654" sldId="1009"/>
            <ac:spMk id="44" creationId="{00000000-0000-0000-0000-000000000000}"/>
          </ac:spMkLst>
        </pc:spChg>
        <pc:spChg chg="mod">
          <ac:chgData name="desms amoa" userId="6298ea3b-f71e-4561-b571-1a9a31137f51" providerId="ADAL" clId="{ED2FBF20-7A0F-BD4C-BFA2-56D70406F210}" dt="2020-09-03T08:51:27.826" v="489" actId="2711"/>
          <ac:spMkLst>
            <pc:docMk/>
            <pc:sldMk cId="3008119654" sldId="1009"/>
            <ac:spMk id="45" creationId="{00000000-0000-0000-0000-000000000000}"/>
          </ac:spMkLst>
        </pc:spChg>
        <pc:spChg chg="del">
          <ac:chgData name="desms amoa" userId="6298ea3b-f71e-4561-b571-1a9a31137f51" providerId="ADAL" clId="{ED2FBF20-7A0F-BD4C-BFA2-56D70406F210}" dt="2020-09-02T13:40:35.354" v="281" actId="478"/>
          <ac:spMkLst>
            <pc:docMk/>
            <pc:sldMk cId="3008119654" sldId="1009"/>
            <ac:spMk id="46" creationId="{00000000-0000-0000-0000-000000000000}"/>
          </ac:spMkLst>
        </pc:spChg>
        <pc:spChg chg="mod">
          <ac:chgData name="desms amoa" userId="6298ea3b-f71e-4561-b571-1a9a31137f51" providerId="ADAL" clId="{ED2FBF20-7A0F-BD4C-BFA2-56D70406F210}" dt="2020-09-03T08:51:27.826" v="489" actId="2711"/>
          <ac:spMkLst>
            <pc:docMk/>
            <pc:sldMk cId="3008119654" sldId="1009"/>
            <ac:spMk id="47" creationId="{00000000-0000-0000-0000-000000000000}"/>
          </ac:spMkLst>
        </pc:spChg>
        <pc:spChg chg="del">
          <ac:chgData name="desms amoa" userId="6298ea3b-f71e-4561-b571-1a9a31137f51" providerId="ADAL" clId="{ED2FBF20-7A0F-BD4C-BFA2-56D70406F210}" dt="2020-09-02T13:40:32.047" v="280" actId="478"/>
          <ac:spMkLst>
            <pc:docMk/>
            <pc:sldMk cId="3008119654" sldId="1009"/>
            <ac:spMk id="48" creationId="{00000000-0000-0000-0000-000000000000}"/>
          </ac:spMkLst>
        </pc:spChg>
        <pc:spChg chg="mod">
          <ac:chgData name="desms amoa" userId="6298ea3b-f71e-4561-b571-1a9a31137f51" providerId="ADAL" clId="{ED2FBF20-7A0F-BD4C-BFA2-56D70406F210}" dt="2020-09-03T08:51:27.826" v="489" actId="2711"/>
          <ac:spMkLst>
            <pc:docMk/>
            <pc:sldMk cId="3008119654" sldId="1009"/>
            <ac:spMk id="49" creationId="{00000000-0000-0000-0000-000000000000}"/>
          </ac:spMkLst>
        </pc:spChg>
        <pc:spChg chg="mod">
          <ac:chgData name="desms amoa" userId="6298ea3b-f71e-4561-b571-1a9a31137f51" providerId="ADAL" clId="{ED2FBF20-7A0F-BD4C-BFA2-56D70406F210}" dt="2020-09-03T08:51:27.826" v="489" actId="2711"/>
          <ac:spMkLst>
            <pc:docMk/>
            <pc:sldMk cId="3008119654" sldId="1009"/>
            <ac:spMk id="50" creationId="{00000000-0000-0000-0000-000000000000}"/>
          </ac:spMkLst>
        </pc:spChg>
        <pc:spChg chg="del">
          <ac:chgData name="desms amoa" userId="6298ea3b-f71e-4561-b571-1a9a31137f51" providerId="ADAL" clId="{ED2FBF20-7A0F-BD4C-BFA2-56D70406F210}" dt="2020-09-02T13:40:35.354" v="281" actId="478"/>
          <ac:spMkLst>
            <pc:docMk/>
            <pc:sldMk cId="3008119654" sldId="1009"/>
            <ac:spMk id="51" creationId="{00000000-0000-0000-0000-000000000000}"/>
          </ac:spMkLst>
        </pc:spChg>
        <pc:spChg chg="mod">
          <ac:chgData name="desms amoa" userId="6298ea3b-f71e-4561-b571-1a9a31137f51" providerId="ADAL" clId="{ED2FBF20-7A0F-BD4C-BFA2-56D70406F210}" dt="2020-09-03T08:51:27.826" v="489" actId="2711"/>
          <ac:spMkLst>
            <pc:docMk/>
            <pc:sldMk cId="3008119654" sldId="1009"/>
            <ac:spMk id="52" creationId="{00000000-0000-0000-0000-000000000000}"/>
          </ac:spMkLst>
        </pc:spChg>
        <pc:grpChg chg="mod">
          <ac:chgData name="desms amoa" userId="6298ea3b-f71e-4561-b571-1a9a31137f51" providerId="ADAL" clId="{ED2FBF20-7A0F-BD4C-BFA2-56D70406F210}" dt="2020-09-03T08:51:27.826" v="489" actId="2711"/>
          <ac:grpSpMkLst>
            <pc:docMk/>
            <pc:sldMk cId="3008119654" sldId="1009"/>
            <ac:grpSpMk id="4" creationId="{00000000-0000-0000-0000-000000000000}"/>
          </ac:grpSpMkLst>
        </pc:grpChg>
        <pc:grpChg chg="del">
          <ac:chgData name="desms amoa" userId="6298ea3b-f71e-4561-b571-1a9a31137f51" providerId="ADAL" clId="{ED2FBF20-7A0F-BD4C-BFA2-56D70406F210}" dt="2020-09-02T13:40:35.354" v="281" actId="478"/>
          <ac:grpSpMkLst>
            <pc:docMk/>
            <pc:sldMk cId="3008119654" sldId="1009"/>
            <ac:grpSpMk id="63" creationId="{00000000-0000-0000-0000-000000000000}"/>
          </ac:grpSpMkLst>
        </pc:grpChg>
        <pc:picChg chg="mod">
          <ac:chgData name="desms amoa" userId="6298ea3b-f71e-4561-b571-1a9a31137f51" providerId="ADAL" clId="{ED2FBF20-7A0F-BD4C-BFA2-56D70406F210}" dt="2020-09-03T08:51:27.826" v="489" actId="2711"/>
          <ac:picMkLst>
            <pc:docMk/>
            <pc:sldMk cId="3008119654" sldId="1009"/>
            <ac:picMk id="23" creationId="{00000000-0000-0000-0000-000000000000}"/>
          </ac:picMkLst>
        </pc:picChg>
        <pc:picChg chg="mod">
          <ac:chgData name="desms amoa" userId="6298ea3b-f71e-4561-b571-1a9a31137f51" providerId="ADAL" clId="{ED2FBF20-7A0F-BD4C-BFA2-56D70406F210}" dt="2020-09-03T08:51:27.826" v="489" actId="2711"/>
          <ac:picMkLst>
            <pc:docMk/>
            <pc:sldMk cId="3008119654" sldId="1009"/>
            <ac:picMk id="27" creationId="{00000000-0000-0000-0000-000000000000}"/>
          </ac:picMkLst>
        </pc:picChg>
        <pc:cxnChg chg="mod">
          <ac:chgData name="desms amoa" userId="6298ea3b-f71e-4561-b571-1a9a31137f51" providerId="ADAL" clId="{ED2FBF20-7A0F-BD4C-BFA2-56D70406F210}" dt="2020-09-03T08:51:27.826" v="489" actId="2711"/>
          <ac:cxnSpMkLst>
            <pc:docMk/>
            <pc:sldMk cId="3008119654" sldId="1009"/>
            <ac:cxnSpMk id="42" creationId="{00000000-0000-0000-0000-000000000000}"/>
          </ac:cxnSpMkLst>
        </pc:cxnChg>
      </pc:sldChg>
      <pc:sldChg chg="addSp delSp modSp mod">
        <pc:chgData name="desms amoa" userId="6298ea3b-f71e-4561-b571-1a9a31137f51" providerId="ADAL" clId="{ED2FBF20-7A0F-BD4C-BFA2-56D70406F210}" dt="2020-09-02T13:06:09.712" v="92" actId="20577"/>
        <pc:sldMkLst>
          <pc:docMk/>
          <pc:sldMk cId="4201361195" sldId="1077"/>
        </pc:sldMkLst>
        <pc:spChg chg="add mod">
          <ac:chgData name="desms amoa" userId="6298ea3b-f71e-4561-b571-1a9a31137f51" providerId="ADAL" clId="{ED2FBF20-7A0F-BD4C-BFA2-56D70406F210}" dt="2020-09-02T13:04:04.657" v="78" actId="552"/>
          <ac:spMkLst>
            <pc:docMk/>
            <pc:sldMk cId="4201361195" sldId="1077"/>
            <ac:spMk id="22" creationId="{3677D0D3-955B-6142-BEBB-E97B3D813696}"/>
          </ac:spMkLst>
        </pc:spChg>
        <pc:spChg chg="del mod">
          <ac:chgData name="desms amoa" userId="6298ea3b-f71e-4561-b571-1a9a31137f51" providerId="ADAL" clId="{ED2FBF20-7A0F-BD4C-BFA2-56D70406F210}" dt="2020-09-02T13:03:47.016" v="72" actId="478"/>
          <ac:spMkLst>
            <pc:docMk/>
            <pc:sldMk cId="4201361195" sldId="1077"/>
            <ac:spMk id="23" creationId="{00000000-0000-0000-0000-000000000000}"/>
          </ac:spMkLst>
        </pc:spChg>
        <pc:spChg chg="add mod">
          <ac:chgData name="desms amoa" userId="6298ea3b-f71e-4561-b571-1a9a31137f51" providerId="ADAL" clId="{ED2FBF20-7A0F-BD4C-BFA2-56D70406F210}" dt="2020-09-02T13:04:33.111" v="82" actId="108"/>
          <ac:spMkLst>
            <pc:docMk/>
            <pc:sldMk cId="4201361195" sldId="1077"/>
            <ac:spMk id="24" creationId="{76836BEC-8DCE-3945-96AC-691A8F17A67B}"/>
          </ac:spMkLst>
        </pc:spChg>
        <pc:spChg chg="del">
          <ac:chgData name="desms amoa" userId="6298ea3b-f71e-4561-b571-1a9a31137f51" providerId="ADAL" clId="{ED2FBF20-7A0F-BD4C-BFA2-56D70406F210}" dt="2020-09-02T13:05:12.066" v="83" actId="478"/>
          <ac:spMkLst>
            <pc:docMk/>
            <pc:sldMk cId="4201361195" sldId="1077"/>
            <ac:spMk id="28" creationId="{00000000-0000-0000-0000-000000000000}"/>
          </ac:spMkLst>
        </pc:spChg>
        <pc:spChg chg="del">
          <ac:chgData name="desms amoa" userId="6298ea3b-f71e-4561-b571-1a9a31137f51" providerId="ADAL" clId="{ED2FBF20-7A0F-BD4C-BFA2-56D70406F210}" dt="2020-09-02T13:03:48.938" v="73" actId="478"/>
          <ac:spMkLst>
            <pc:docMk/>
            <pc:sldMk cId="4201361195" sldId="1077"/>
            <ac:spMk id="44" creationId="{00000000-0000-0000-0000-000000000000}"/>
          </ac:spMkLst>
        </pc:spChg>
        <pc:spChg chg="mod">
          <ac:chgData name="desms amoa" userId="6298ea3b-f71e-4561-b571-1a9a31137f51" providerId="ADAL" clId="{ED2FBF20-7A0F-BD4C-BFA2-56D70406F210}" dt="2020-09-02T13:06:09.712" v="92" actId="20577"/>
          <ac:spMkLst>
            <pc:docMk/>
            <pc:sldMk cId="4201361195" sldId="1077"/>
            <ac:spMk id="62" creationId="{00000000-0000-0000-0000-000000000000}"/>
          </ac:spMkLst>
        </pc:spChg>
        <pc:picChg chg="mod">
          <ac:chgData name="desms amoa" userId="6298ea3b-f71e-4561-b571-1a9a31137f51" providerId="ADAL" clId="{ED2FBF20-7A0F-BD4C-BFA2-56D70406F210}" dt="2020-09-02T13:05:51.914" v="87" actId="1076"/>
          <ac:picMkLst>
            <pc:docMk/>
            <pc:sldMk cId="4201361195" sldId="1077"/>
            <ac:picMk id="3074" creationId="{00000000-0000-0000-0000-000000000000}"/>
          </ac:picMkLst>
        </pc:picChg>
      </pc:sldChg>
      <pc:sldChg chg="delSp modSp add mod">
        <pc:chgData name="desms amoa" userId="6298ea3b-f71e-4561-b571-1a9a31137f51" providerId="ADAL" clId="{ED2FBF20-7A0F-BD4C-BFA2-56D70406F210}" dt="2020-09-03T09:04:05.885" v="555" actId="255"/>
        <pc:sldMkLst>
          <pc:docMk/>
          <pc:sldMk cId="2123212811" sldId="1078"/>
        </pc:sldMkLst>
        <pc:spChg chg="del">
          <ac:chgData name="desms amoa" userId="6298ea3b-f71e-4561-b571-1a9a31137f51" providerId="ADAL" clId="{ED2FBF20-7A0F-BD4C-BFA2-56D70406F210}" dt="2020-09-02T14:08:15.606" v="412" actId="478"/>
          <ac:spMkLst>
            <pc:docMk/>
            <pc:sldMk cId="2123212811" sldId="1078"/>
            <ac:spMk id="11" creationId="{00000000-0000-0000-0000-000000000000}"/>
          </ac:spMkLst>
        </pc:spChg>
        <pc:spChg chg="mod">
          <ac:chgData name="desms amoa" userId="6298ea3b-f71e-4561-b571-1a9a31137f51" providerId="ADAL" clId="{ED2FBF20-7A0F-BD4C-BFA2-56D70406F210}" dt="2020-09-03T09:00:13.700" v="514" actId="2711"/>
          <ac:spMkLst>
            <pc:docMk/>
            <pc:sldMk cId="2123212811" sldId="1078"/>
            <ac:spMk id="21" creationId="{CEA78802-78C3-6942-83B5-1B6975EA9130}"/>
          </ac:spMkLst>
        </pc:spChg>
        <pc:spChg chg="mod">
          <ac:chgData name="desms amoa" userId="6298ea3b-f71e-4561-b571-1a9a31137f51" providerId="ADAL" clId="{ED2FBF20-7A0F-BD4C-BFA2-56D70406F210}" dt="2020-09-03T09:00:13.700" v="514" actId="2711"/>
          <ac:spMkLst>
            <pc:docMk/>
            <pc:sldMk cId="2123212811" sldId="1078"/>
            <ac:spMk id="22" creationId="{1878F1CB-8656-6747-B1A7-24F369915CFB}"/>
          </ac:spMkLst>
        </pc:spChg>
        <pc:spChg chg="mod">
          <ac:chgData name="desms amoa" userId="6298ea3b-f71e-4561-b571-1a9a31137f51" providerId="ADAL" clId="{ED2FBF20-7A0F-BD4C-BFA2-56D70406F210}" dt="2020-09-03T09:04:05.885" v="555" actId="255"/>
          <ac:spMkLst>
            <pc:docMk/>
            <pc:sldMk cId="2123212811" sldId="1078"/>
            <ac:spMk id="24" creationId="{00000000-0000-0000-0000-000000000000}"/>
          </ac:spMkLst>
        </pc:spChg>
        <pc:spChg chg="del">
          <ac:chgData name="desms amoa" userId="6298ea3b-f71e-4561-b571-1a9a31137f51" providerId="ADAL" clId="{ED2FBF20-7A0F-BD4C-BFA2-56D70406F210}" dt="2020-09-02T14:08:15.606" v="412" actId="478"/>
          <ac:spMkLst>
            <pc:docMk/>
            <pc:sldMk cId="2123212811" sldId="1078"/>
            <ac:spMk id="34" creationId="{00000000-0000-0000-0000-000000000000}"/>
          </ac:spMkLst>
        </pc:spChg>
        <pc:spChg chg="del">
          <ac:chgData name="desms amoa" userId="6298ea3b-f71e-4561-b571-1a9a31137f51" providerId="ADAL" clId="{ED2FBF20-7A0F-BD4C-BFA2-56D70406F210}" dt="2020-09-02T14:08:10.597" v="411" actId="478"/>
          <ac:spMkLst>
            <pc:docMk/>
            <pc:sldMk cId="2123212811" sldId="1078"/>
            <ac:spMk id="42" creationId="{00000000-0000-0000-0000-000000000000}"/>
          </ac:spMkLst>
        </pc:spChg>
        <pc:spChg chg="del">
          <ac:chgData name="desms amoa" userId="6298ea3b-f71e-4561-b571-1a9a31137f51" providerId="ADAL" clId="{ED2FBF20-7A0F-BD4C-BFA2-56D70406F210}" dt="2020-09-02T14:08:10.597" v="411" actId="478"/>
          <ac:spMkLst>
            <pc:docMk/>
            <pc:sldMk cId="2123212811" sldId="1078"/>
            <ac:spMk id="49" creationId="{00000000-0000-0000-0000-000000000000}"/>
          </ac:spMkLst>
        </pc:spChg>
        <pc:spChg chg="del">
          <ac:chgData name="desms amoa" userId="6298ea3b-f71e-4561-b571-1a9a31137f51" providerId="ADAL" clId="{ED2FBF20-7A0F-BD4C-BFA2-56D70406F210}" dt="2020-09-02T14:08:10.597" v="411" actId="478"/>
          <ac:spMkLst>
            <pc:docMk/>
            <pc:sldMk cId="2123212811" sldId="1078"/>
            <ac:spMk id="50" creationId="{00000000-0000-0000-0000-000000000000}"/>
          </ac:spMkLst>
        </pc:spChg>
        <pc:picChg chg="del">
          <ac:chgData name="desms amoa" userId="6298ea3b-f71e-4561-b571-1a9a31137f51" providerId="ADAL" clId="{ED2FBF20-7A0F-BD4C-BFA2-56D70406F210}" dt="2020-09-02T14:08:10.597" v="411" actId="478"/>
          <ac:picMkLst>
            <pc:docMk/>
            <pc:sldMk cId="2123212811" sldId="1078"/>
            <ac:picMk id="26" creationId="{00000000-0000-0000-0000-000000000000}"/>
          </ac:picMkLst>
        </pc:picChg>
        <pc:picChg chg="del">
          <ac:chgData name="desms amoa" userId="6298ea3b-f71e-4561-b571-1a9a31137f51" providerId="ADAL" clId="{ED2FBF20-7A0F-BD4C-BFA2-56D70406F210}" dt="2020-09-02T14:08:10.597" v="411" actId="478"/>
          <ac:picMkLst>
            <pc:docMk/>
            <pc:sldMk cId="2123212811" sldId="1078"/>
            <ac:picMk id="28" creationId="{00000000-0000-0000-0000-000000000000}"/>
          </ac:picMkLst>
        </pc:picChg>
        <pc:cxnChg chg="del">
          <ac:chgData name="desms amoa" userId="6298ea3b-f71e-4561-b571-1a9a31137f51" providerId="ADAL" clId="{ED2FBF20-7A0F-BD4C-BFA2-56D70406F210}" dt="2020-09-02T14:08:10.597" v="411" actId="478"/>
          <ac:cxnSpMkLst>
            <pc:docMk/>
            <pc:sldMk cId="2123212811" sldId="1078"/>
            <ac:cxnSpMk id="51" creationId="{00000000-0000-0000-0000-000000000000}"/>
          </ac:cxnSpMkLst>
        </pc:cxnChg>
      </pc:sldChg>
    </pc:docChg>
  </pc:docChgLst>
  <pc:docChgLst>
    <pc:chgData name="Emilie Veopaseuth" userId="S::emilie.veopaseuth_fr.ey.com#ext#@cnsafr.onmicrosoft.com::84740494-69de-4aee-98ee-cd111b71c61a" providerId="AD" clId="Web-{F37E8B30-6E6B-4CB4-BFCD-DDDEB8BD6797}"/>
    <pc:docChg chg="modSld">
      <pc:chgData name="Emilie Veopaseuth" userId="S::emilie.veopaseuth_fr.ey.com#ext#@cnsafr.onmicrosoft.com::84740494-69de-4aee-98ee-cd111b71c61a" providerId="AD" clId="Web-{F37E8B30-6E6B-4CB4-BFCD-DDDEB8BD6797}" dt="2021-12-10T09:49:09.525" v="1" actId="1076"/>
      <pc:docMkLst>
        <pc:docMk/>
      </pc:docMkLst>
      <pc:sldChg chg="addSp modSp">
        <pc:chgData name="Emilie Veopaseuth" userId="S::emilie.veopaseuth_fr.ey.com#ext#@cnsafr.onmicrosoft.com::84740494-69de-4aee-98ee-cd111b71c61a" providerId="AD" clId="Web-{F37E8B30-6E6B-4CB4-BFCD-DDDEB8BD6797}" dt="2021-12-10T09:49:09.525" v="1" actId="1076"/>
        <pc:sldMkLst>
          <pc:docMk/>
          <pc:sldMk cId="3337242826" sldId="1076"/>
        </pc:sldMkLst>
        <pc:picChg chg="add mod">
          <ac:chgData name="Emilie Veopaseuth" userId="S::emilie.veopaseuth_fr.ey.com#ext#@cnsafr.onmicrosoft.com::84740494-69de-4aee-98ee-cd111b71c61a" providerId="AD" clId="Web-{F37E8B30-6E6B-4CB4-BFCD-DDDEB8BD6797}" dt="2021-12-10T09:49:09.525" v="1" actId="1076"/>
          <ac:picMkLst>
            <pc:docMk/>
            <pc:sldMk cId="3337242826" sldId="1076"/>
            <ac:picMk id="3" creationId="{76354E61-9090-4C25-A4C5-2C08A7DC35F8}"/>
          </ac:picMkLst>
        </pc:picChg>
      </pc:sldChg>
    </pc:docChg>
  </pc:docChgLst>
  <pc:docChgLst>
    <pc:chgData name="Emilie Veopaseuth" userId="832f55b5-176d-4e38-8c2c-a20b863d36f5" providerId="ADAL" clId="{1B52C756-88C9-4A13-965D-8008D80ECC4E}"/>
    <pc:docChg chg="undo redo custSel addSld delSld modSld addSection delSection modSection">
      <pc:chgData name="Emilie Veopaseuth" userId="832f55b5-176d-4e38-8c2c-a20b863d36f5" providerId="ADAL" clId="{1B52C756-88C9-4A13-965D-8008D80ECC4E}" dt="2021-12-20T11:04:07.521" v="402" actId="47"/>
      <pc:docMkLst>
        <pc:docMk/>
      </pc:docMkLst>
      <pc:sldChg chg="add del">
        <pc:chgData name="Emilie Veopaseuth" userId="832f55b5-176d-4e38-8c2c-a20b863d36f5" providerId="ADAL" clId="{1B52C756-88C9-4A13-965D-8008D80ECC4E}" dt="2021-12-09T11:21:59.543" v="208" actId="47"/>
        <pc:sldMkLst>
          <pc:docMk/>
          <pc:sldMk cId="2007040287" sldId="505"/>
        </pc:sldMkLst>
      </pc:sldChg>
      <pc:sldChg chg="add del">
        <pc:chgData name="Emilie Veopaseuth" userId="832f55b5-176d-4e38-8c2c-a20b863d36f5" providerId="ADAL" clId="{1B52C756-88C9-4A13-965D-8008D80ECC4E}" dt="2021-12-09T11:24:05.594" v="219" actId="47"/>
        <pc:sldMkLst>
          <pc:docMk/>
          <pc:sldMk cId="2523278649" sldId="586"/>
        </pc:sldMkLst>
      </pc:sldChg>
      <pc:sldChg chg="modSp mod">
        <pc:chgData name="Emilie Veopaseuth" userId="832f55b5-176d-4e38-8c2c-a20b863d36f5" providerId="ADAL" clId="{1B52C756-88C9-4A13-965D-8008D80ECC4E}" dt="2021-12-09T14:09:34.732" v="285" actId="1076"/>
        <pc:sldMkLst>
          <pc:docMk/>
          <pc:sldMk cId="629158235" sldId="1007"/>
        </pc:sldMkLst>
        <pc:spChg chg="mod">
          <ac:chgData name="Emilie Veopaseuth" userId="832f55b5-176d-4e38-8c2c-a20b863d36f5" providerId="ADAL" clId="{1B52C756-88C9-4A13-965D-8008D80ECC4E}" dt="2021-12-09T14:09:26.498" v="284" actId="1076"/>
          <ac:spMkLst>
            <pc:docMk/>
            <pc:sldMk cId="629158235" sldId="1007"/>
            <ac:spMk id="46" creationId="{00000000-0000-0000-0000-000000000000}"/>
          </ac:spMkLst>
        </pc:spChg>
        <pc:spChg chg="mod">
          <ac:chgData name="Emilie Veopaseuth" userId="832f55b5-176d-4e38-8c2c-a20b863d36f5" providerId="ADAL" clId="{1B52C756-88C9-4A13-965D-8008D80ECC4E}" dt="2021-12-09T14:09:26.498" v="284" actId="1076"/>
          <ac:spMkLst>
            <pc:docMk/>
            <pc:sldMk cId="629158235" sldId="1007"/>
            <ac:spMk id="55" creationId="{00000000-0000-0000-0000-000000000000}"/>
          </ac:spMkLst>
        </pc:spChg>
        <pc:spChg chg="mod">
          <ac:chgData name="Emilie Veopaseuth" userId="832f55b5-176d-4e38-8c2c-a20b863d36f5" providerId="ADAL" clId="{1B52C756-88C9-4A13-965D-8008D80ECC4E}" dt="2021-12-09T14:09:26.498" v="284" actId="1076"/>
          <ac:spMkLst>
            <pc:docMk/>
            <pc:sldMk cId="629158235" sldId="1007"/>
            <ac:spMk id="61" creationId="{00000000-0000-0000-0000-000000000000}"/>
          </ac:spMkLst>
        </pc:spChg>
        <pc:spChg chg="mod">
          <ac:chgData name="Emilie Veopaseuth" userId="832f55b5-176d-4e38-8c2c-a20b863d36f5" providerId="ADAL" clId="{1B52C756-88C9-4A13-965D-8008D80ECC4E}" dt="2021-12-09T14:09:26.498" v="284" actId="1076"/>
          <ac:spMkLst>
            <pc:docMk/>
            <pc:sldMk cId="629158235" sldId="1007"/>
            <ac:spMk id="65" creationId="{00000000-0000-0000-0000-000000000000}"/>
          </ac:spMkLst>
        </pc:spChg>
        <pc:spChg chg="mod">
          <ac:chgData name="Emilie Veopaseuth" userId="832f55b5-176d-4e38-8c2c-a20b863d36f5" providerId="ADAL" clId="{1B52C756-88C9-4A13-965D-8008D80ECC4E}" dt="2021-12-09T14:09:34.732" v="285" actId="1076"/>
          <ac:spMkLst>
            <pc:docMk/>
            <pc:sldMk cId="629158235" sldId="1007"/>
            <ac:spMk id="69" creationId="{00000000-0000-0000-0000-000000000000}"/>
          </ac:spMkLst>
        </pc:spChg>
        <pc:spChg chg="mod">
          <ac:chgData name="Emilie Veopaseuth" userId="832f55b5-176d-4e38-8c2c-a20b863d36f5" providerId="ADAL" clId="{1B52C756-88C9-4A13-965D-8008D80ECC4E}" dt="2021-12-09T14:09:26.498" v="284" actId="1076"/>
          <ac:spMkLst>
            <pc:docMk/>
            <pc:sldMk cId="629158235" sldId="1007"/>
            <ac:spMk id="75" creationId="{00000000-0000-0000-0000-000000000000}"/>
          </ac:spMkLst>
        </pc:spChg>
        <pc:cxnChg chg="mod">
          <ac:chgData name="Emilie Veopaseuth" userId="832f55b5-176d-4e38-8c2c-a20b863d36f5" providerId="ADAL" clId="{1B52C756-88C9-4A13-965D-8008D80ECC4E}" dt="2021-12-09T14:09:26.498" v="284" actId="1076"/>
          <ac:cxnSpMkLst>
            <pc:docMk/>
            <pc:sldMk cId="629158235" sldId="1007"/>
            <ac:cxnSpMk id="48" creationId="{00000000-0000-0000-0000-000000000000}"/>
          </ac:cxnSpMkLst>
        </pc:cxnChg>
        <pc:cxnChg chg="mod">
          <ac:chgData name="Emilie Veopaseuth" userId="832f55b5-176d-4e38-8c2c-a20b863d36f5" providerId="ADAL" clId="{1B52C756-88C9-4A13-965D-8008D80ECC4E}" dt="2021-12-09T14:09:26.498" v="284" actId="1076"/>
          <ac:cxnSpMkLst>
            <pc:docMk/>
            <pc:sldMk cId="629158235" sldId="1007"/>
            <ac:cxnSpMk id="57" creationId="{00000000-0000-0000-0000-000000000000}"/>
          </ac:cxnSpMkLst>
        </pc:cxnChg>
        <pc:cxnChg chg="mod">
          <ac:chgData name="Emilie Veopaseuth" userId="832f55b5-176d-4e38-8c2c-a20b863d36f5" providerId="ADAL" clId="{1B52C756-88C9-4A13-965D-8008D80ECC4E}" dt="2021-12-09T14:09:26.498" v="284" actId="1076"/>
          <ac:cxnSpMkLst>
            <pc:docMk/>
            <pc:sldMk cId="629158235" sldId="1007"/>
            <ac:cxnSpMk id="64" creationId="{00000000-0000-0000-0000-000000000000}"/>
          </ac:cxnSpMkLst>
        </pc:cxnChg>
        <pc:cxnChg chg="mod">
          <ac:chgData name="Emilie Veopaseuth" userId="832f55b5-176d-4e38-8c2c-a20b863d36f5" providerId="ADAL" clId="{1B52C756-88C9-4A13-965D-8008D80ECC4E}" dt="2021-12-09T14:09:26.498" v="284" actId="1076"/>
          <ac:cxnSpMkLst>
            <pc:docMk/>
            <pc:sldMk cId="629158235" sldId="1007"/>
            <ac:cxnSpMk id="68" creationId="{00000000-0000-0000-0000-000000000000}"/>
          </ac:cxnSpMkLst>
        </pc:cxnChg>
        <pc:cxnChg chg="mod">
          <ac:chgData name="Emilie Veopaseuth" userId="832f55b5-176d-4e38-8c2c-a20b863d36f5" providerId="ADAL" clId="{1B52C756-88C9-4A13-965D-8008D80ECC4E}" dt="2021-12-09T14:09:34.732" v="285" actId="1076"/>
          <ac:cxnSpMkLst>
            <pc:docMk/>
            <pc:sldMk cId="629158235" sldId="1007"/>
            <ac:cxnSpMk id="71" creationId="{00000000-0000-0000-0000-000000000000}"/>
          </ac:cxnSpMkLst>
        </pc:cxnChg>
        <pc:cxnChg chg="mod">
          <ac:chgData name="Emilie Veopaseuth" userId="832f55b5-176d-4e38-8c2c-a20b863d36f5" providerId="ADAL" clId="{1B52C756-88C9-4A13-965D-8008D80ECC4E}" dt="2021-12-09T14:09:26.498" v="284" actId="1076"/>
          <ac:cxnSpMkLst>
            <pc:docMk/>
            <pc:sldMk cId="629158235" sldId="1007"/>
            <ac:cxnSpMk id="79" creationId="{00000000-0000-0000-0000-000000000000}"/>
          </ac:cxnSpMkLst>
        </pc:cxnChg>
      </pc:sldChg>
      <pc:sldChg chg="add mod modClrScheme chgLayout">
        <pc:chgData name="Emilie Veopaseuth" userId="832f55b5-176d-4e38-8c2c-a20b863d36f5" providerId="ADAL" clId="{1B52C756-88C9-4A13-965D-8008D80ECC4E}" dt="2021-12-20T10:57:31.649" v="343" actId="700"/>
        <pc:sldMkLst>
          <pc:docMk/>
          <pc:sldMk cId="3644846980" sldId="1035"/>
        </pc:sldMkLst>
      </pc:sldChg>
      <pc:sldChg chg="modSp mod">
        <pc:chgData name="Emilie Veopaseuth" userId="832f55b5-176d-4e38-8c2c-a20b863d36f5" providerId="ADAL" clId="{1B52C756-88C9-4A13-965D-8008D80ECC4E}" dt="2021-12-20T10:58:06.695" v="344" actId="108"/>
        <pc:sldMkLst>
          <pc:docMk/>
          <pc:sldMk cId="1891372789" sldId="1036"/>
        </pc:sldMkLst>
        <pc:spChg chg="mod">
          <ac:chgData name="Emilie Veopaseuth" userId="832f55b5-176d-4e38-8c2c-a20b863d36f5" providerId="ADAL" clId="{1B52C756-88C9-4A13-965D-8008D80ECC4E}" dt="2021-12-09T13:04:17.159" v="220" actId="1076"/>
          <ac:spMkLst>
            <pc:docMk/>
            <pc:sldMk cId="1891372789" sldId="1036"/>
            <ac:spMk id="30" creationId="{00000000-0000-0000-0000-000000000000}"/>
          </ac:spMkLst>
        </pc:spChg>
        <pc:spChg chg="mod">
          <ac:chgData name="Emilie Veopaseuth" userId="832f55b5-176d-4e38-8c2c-a20b863d36f5" providerId="ADAL" clId="{1B52C756-88C9-4A13-965D-8008D80ECC4E}" dt="2021-12-20T10:58:06.695" v="344" actId="108"/>
          <ac:spMkLst>
            <pc:docMk/>
            <pc:sldMk cId="1891372789" sldId="1036"/>
            <ac:spMk id="32" creationId="{00000000-0000-0000-0000-000000000000}"/>
          </ac:spMkLst>
        </pc:spChg>
      </pc:sldChg>
      <pc:sldChg chg="modSp mod">
        <pc:chgData name="Emilie Veopaseuth" userId="832f55b5-176d-4e38-8c2c-a20b863d36f5" providerId="ADAL" clId="{1B52C756-88C9-4A13-965D-8008D80ECC4E}" dt="2021-12-09T14:11:39.015" v="303" actId="1076"/>
        <pc:sldMkLst>
          <pc:docMk/>
          <pc:sldMk cId="3435586342" sldId="1038"/>
        </pc:sldMkLst>
        <pc:spChg chg="mod">
          <ac:chgData name="Emilie Veopaseuth" userId="832f55b5-176d-4e38-8c2c-a20b863d36f5" providerId="ADAL" clId="{1B52C756-88C9-4A13-965D-8008D80ECC4E}" dt="2021-12-09T14:11:39.015" v="303" actId="1076"/>
          <ac:spMkLst>
            <pc:docMk/>
            <pc:sldMk cId="3435586342" sldId="1038"/>
            <ac:spMk id="12" creationId="{00000000-0000-0000-0000-000000000000}"/>
          </ac:spMkLst>
        </pc:spChg>
        <pc:spChg chg="mod">
          <ac:chgData name="Emilie Veopaseuth" userId="832f55b5-176d-4e38-8c2c-a20b863d36f5" providerId="ADAL" clId="{1B52C756-88C9-4A13-965D-8008D80ECC4E}" dt="2021-12-09T14:11:31.448" v="301" actId="403"/>
          <ac:spMkLst>
            <pc:docMk/>
            <pc:sldMk cId="3435586342" sldId="1038"/>
            <ac:spMk id="13" creationId="{00000000-0000-0000-0000-000000000000}"/>
          </ac:spMkLst>
        </pc:spChg>
        <pc:spChg chg="mod">
          <ac:chgData name="Emilie Veopaseuth" userId="832f55b5-176d-4e38-8c2c-a20b863d36f5" providerId="ADAL" clId="{1B52C756-88C9-4A13-965D-8008D80ECC4E}" dt="2021-12-09T14:11:17.927" v="296" actId="1076"/>
          <ac:spMkLst>
            <pc:docMk/>
            <pc:sldMk cId="3435586342" sldId="1038"/>
            <ac:spMk id="25" creationId="{00000000-0000-0000-0000-000000000000}"/>
          </ac:spMkLst>
        </pc:spChg>
        <pc:spChg chg="mod">
          <ac:chgData name="Emilie Veopaseuth" userId="832f55b5-176d-4e38-8c2c-a20b863d36f5" providerId="ADAL" clId="{1B52C756-88C9-4A13-965D-8008D80ECC4E}" dt="2021-12-09T14:11:28.382" v="300" actId="1076"/>
          <ac:spMkLst>
            <pc:docMk/>
            <pc:sldMk cId="3435586342" sldId="1038"/>
            <ac:spMk id="26" creationId="{00000000-0000-0000-0000-000000000000}"/>
          </ac:spMkLst>
        </pc:spChg>
        <pc:cxnChg chg="mod">
          <ac:chgData name="Emilie Veopaseuth" userId="832f55b5-176d-4e38-8c2c-a20b863d36f5" providerId="ADAL" clId="{1B52C756-88C9-4A13-965D-8008D80ECC4E}" dt="2021-12-09T14:11:17.927" v="296" actId="1076"/>
          <ac:cxnSpMkLst>
            <pc:docMk/>
            <pc:sldMk cId="3435586342" sldId="1038"/>
            <ac:cxnSpMk id="28" creationId="{00000000-0000-0000-0000-000000000000}"/>
          </ac:cxnSpMkLst>
        </pc:cxnChg>
        <pc:cxnChg chg="mod">
          <ac:chgData name="Emilie Veopaseuth" userId="832f55b5-176d-4e38-8c2c-a20b863d36f5" providerId="ADAL" clId="{1B52C756-88C9-4A13-965D-8008D80ECC4E}" dt="2021-12-09T14:11:28.382" v="300" actId="1076"/>
          <ac:cxnSpMkLst>
            <pc:docMk/>
            <pc:sldMk cId="3435586342" sldId="1038"/>
            <ac:cxnSpMk id="30" creationId="{00000000-0000-0000-0000-000000000000}"/>
          </ac:cxnSpMkLst>
        </pc:cxnChg>
      </pc:sldChg>
      <pc:sldChg chg="modSp mod">
        <pc:chgData name="Emilie Veopaseuth" userId="832f55b5-176d-4e38-8c2c-a20b863d36f5" providerId="ADAL" clId="{1B52C756-88C9-4A13-965D-8008D80ECC4E}" dt="2021-12-09T14:12:21.024" v="313" actId="255"/>
        <pc:sldMkLst>
          <pc:docMk/>
          <pc:sldMk cId="2447076658" sldId="1039"/>
        </pc:sldMkLst>
        <pc:spChg chg="mod">
          <ac:chgData name="Emilie Veopaseuth" userId="832f55b5-176d-4e38-8c2c-a20b863d36f5" providerId="ADAL" clId="{1B52C756-88C9-4A13-965D-8008D80ECC4E}" dt="2021-12-09T14:12:21.024" v="313" actId="255"/>
          <ac:spMkLst>
            <pc:docMk/>
            <pc:sldMk cId="2447076658" sldId="1039"/>
            <ac:spMk id="29" creationId="{00000000-0000-0000-0000-000000000000}"/>
          </ac:spMkLst>
        </pc:spChg>
        <pc:spChg chg="mod">
          <ac:chgData name="Emilie Veopaseuth" userId="832f55b5-176d-4e38-8c2c-a20b863d36f5" providerId="ADAL" clId="{1B52C756-88C9-4A13-965D-8008D80ECC4E}" dt="2021-12-09T14:12:03.411" v="310" actId="255"/>
          <ac:spMkLst>
            <pc:docMk/>
            <pc:sldMk cId="2447076658" sldId="1039"/>
            <ac:spMk id="32" creationId="{00000000-0000-0000-0000-000000000000}"/>
          </ac:spMkLst>
        </pc:spChg>
        <pc:spChg chg="mod">
          <ac:chgData name="Emilie Veopaseuth" userId="832f55b5-176d-4e38-8c2c-a20b863d36f5" providerId="ADAL" clId="{1B52C756-88C9-4A13-965D-8008D80ECC4E}" dt="2021-12-09T14:11:50.784" v="307" actId="255"/>
          <ac:spMkLst>
            <pc:docMk/>
            <pc:sldMk cId="2447076658" sldId="1039"/>
            <ac:spMk id="16392" creationId="{00000000-0000-0000-0000-000000000000}"/>
          </ac:spMkLst>
        </pc:spChg>
        <pc:spChg chg="mod">
          <ac:chgData name="Emilie Veopaseuth" userId="832f55b5-176d-4e38-8c2c-a20b863d36f5" providerId="ADAL" clId="{1B52C756-88C9-4A13-965D-8008D80ECC4E}" dt="2021-12-09T14:12:15.724" v="312" actId="255"/>
          <ac:spMkLst>
            <pc:docMk/>
            <pc:sldMk cId="2447076658" sldId="1039"/>
            <ac:spMk id="16399" creationId="{00000000-0000-0000-0000-000000000000}"/>
          </ac:spMkLst>
        </pc:spChg>
        <pc:cxnChg chg="mod">
          <ac:chgData name="Emilie Veopaseuth" userId="832f55b5-176d-4e38-8c2c-a20b863d36f5" providerId="ADAL" clId="{1B52C756-88C9-4A13-965D-8008D80ECC4E}" dt="2021-12-09T14:12:15.724" v="312" actId="255"/>
          <ac:cxnSpMkLst>
            <pc:docMk/>
            <pc:sldMk cId="2447076658" sldId="1039"/>
            <ac:cxnSpMk id="36" creationId="{00000000-0000-0000-0000-000000000000}"/>
          </ac:cxnSpMkLst>
        </pc:cxnChg>
        <pc:cxnChg chg="mod">
          <ac:chgData name="Emilie Veopaseuth" userId="832f55b5-176d-4e38-8c2c-a20b863d36f5" providerId="ADAL" clId="{1B52C756-88C9-4A13-965D-8008D80ECC4E}" dt="2021-12-09T14:11:56.417" v="308" actId="14100"/>
          <ac:cxnSpMkLst>
            <pc:docMk/>
            <pc:sldMk cId="2447076658" sldId="1039"/>
            <ac:cxnSpMk id="37" creationId="{00000000-0000-0000-0000-000000000000}"/>
          </ac:cxnSpMkLst>
        </pc:cxnChg>
        <pc:cxnChg chg="mod">
          <ac:chgData name="Emilie Veopaseuth" userId="832f55b5-176d-4e38-8c2c-a20b863d36f5" providerId="ADAL" clId="{1B52C756-88C9-4A13-965D-8008D80ECC4E}" dt="2021-12-09T14:12:21.024" v="313" actId="255"/>
          <ac:cxnSpMkLst>
            <pc:docMk/>
            <pc:sldMk cId="2447076658" sldId="1039"/>
            <ac:cxnSpMk id="39" creationId="{00000000-0000-0000-0000-000000000000}"/>
          </ac:cxnSpMkLst>
        </pc:cxnChg>
        <pc:cxnChg chg="mod">
          <ac:chgData name="Emilie Veopaseuth" userId="832f55b5-176d-4e38-8c2c-a20b863d36f5" providerId="ADAL" clId="{1B52C756-88C9-4A13-965D-8008D80ECC4E}" dt="2021-12-09T14:12:11.091" v="311" actId="1076"/>
          <ac:cxnSpMkLst>
            <pc:docMk/>
            <pc:sldMk cId="2447076658" sldId="1039"/>
            <ac:cxnSpMk id="40" creationId="{00000000-0000-0000-0000-000000000000}"/>
          </ac:cxnSpMkLst>
        </pc:cxnChg>
      </pc:sldChg>
      <pc:sldChg chg="modSp mod">
        <pc:chgData name="Emilie Veopaseuth" userId="832f55b5-176d-4e38-8c2c-a20b863d36f5" providerId="ADAL" clId="{1B52C756-88C9-4A13-965D-8008D80ECC4E}" dt="2021-12-09T14:03:37.221" v="241" actId="1076"/>
        <pc:sldMkLst>
          <pc:docMk/>
          <pc:sldMk cId="2123212811" sldId="1078"/>
        </pc:sldMkLst>
        <pc:spChg chg="mod">
          <ac:chgData name="Emilie Veopaseuth" userId="832f55b5-176d-4e38-8c2c-a20b863d36f5" providerId="ADAL" clId="{1B52C756-88C9-4A13-965D-8008D80ECC4E}" dt="2021-12-09T14:03:37.221" v="241" actId="1076"/>
          <ac:spMkLst>
            <pc:docMk/>
            <pc:sldMk cId="2123212811" sldId="1078"/>
            <ac:spMk id="12" creationId="{3AB5CA5F-6DAE-4033-8C2E-27227FEAE3E4}"/>
          </ac:spMkLst>
        </pc:spChg>
      </pc:sldChg>
      <pc:sldChg chg="modSp mod">
        <pc:chgData name="Emilie Veopaseuth" userId="832f55b5-176d-4e38-8c2c-a20b863d36f5" providerId="ADAL" clId="{1B52C756-88C9-4A13-965D-8008D80ECC4E}" dt="2021-12-20T10:59:37.524" v="352" actId="1036"/>
        <pc:sldMkLst>
          <pc:docMk/>
          <pc:sldMk cId="572111588" sldId="1080"/>
        </pc:sldMkLst>
        <pc:spChg chg="mod">
          <ac:chgData name="Emilie Veopaseuth" userId="832f55b5-176d-4e38-8c2c-a20b863d36f5" providerId="ADAL" clId="{1B52C756-88C9-4A13-965D-8008D80ECC4E}" dt="2021-12-09T14:08:50.505" v="278" actId="1076"/>
          <ac:spMkLst>
            <pc:docMk/>
            <pc:sldMk cId="572111588" sldId="1080"/>
            <ac:spMk id="4" creationId="{00000000-0000-0000-0000-000000000000}"/>
          </ac:spMkLst>
        </pc:spChg>
        <pc:picChg chg="mod">
          <ac:chgData name="Emilie Veopaseuth" userId="832f55b5-176d-4e38-8c2c-a20b863d36f5" providerId="ADAL" clId="{1B52C756-88C9-4A13-965D-8008D80ECC4E}" dt="2021-12-20T10:59:37.524" v="352" actId="1036"/>
          <ac:picMkLst>
            <pc:docMk/>
            <pc:sldMk cId="572111588" sldId="1080"/>
            <ac:picMk id="2050" creationId="{00000000-0000-0000-0000-000000000000}"/>
          </ac:picMkLst>
        </pc:picChg>
      </pc:sldChg>
      <pc:sldChg chg="addSp delSp modSp add mod">
        <pc:chgData name="Emilie Veopaseuth" userId="832f55b5-176d-4e38-8c2c-a20b863d36f5" providerId="ADAL" clId="{1B52C756-88C9-4A13-965D-8008D80ECC4E}" dt="2021-12-20T11:03:22.315" v="401" actId="1035"/>
        <pc:sldMkLst>
          <pc:docMk/>
          <pc:sldMk cId="174961765" sldId="1081"/>
        </pc:sldMkLst>
        <pc:spChg chg="add mod">
          <ac:chgData name="Emilie Veopaseuth" userId="832f55b5-176d-4e38-8c2c-a20b863d36f5" providerId="ADAL" clId="{1B52C756-88C9-4A13-965D-8008D80ECC4E}" dt="2021-12-09T15:20:37.445" v="316" actId="1076"/>
          <ac:spMkLst>
            <pc:docMk/>
            <pc:sldMk cId="174961765" sldId="1081"/>
            <ac:spMk id="28" creationId="{5CF5CD42-6244-40B9-BE4D-321F79839349}"/>
          </ac:spMkLst>
        </pc:spChg>
        <pc:spChg chg="add del mod">
          <ac:chgData name="Emilie Veopaseuth" userId="832f55b5-176d-4e38-8c2c-a20b863d36f5" providerId="ADAL" clId="{1B52C756-88C9-4A13-965D-8008D80ECC4E}" dt="2021-12-09T11:19:27.388" v="189" actId="478"/>
          <ac:spMkLst>
            <pc:docMk/>
            <pc:sldMk cId="174961765" sldId="1081"/>
            <ac:spMk id="30" creationId="{EDA24CBD-2513-4E2B-91A2-C5E5FF377234}"/>
          </ac:spMkLst>
        </pc:spChg>
        <pc:spChg chg="add del mod">
          <ac:chgData name="Emilie Veopaseuth" userId="832f55b5-176d-4e38-8c2c-a20b863d36f5" providerId="ADAL" clId="{1B52C756-88C9-4A13-965D-8008D80ECC4E}" dt="2021-12-09T15:20:13.655" v="314" actId="478"/>
          <ac:spMkLst>
            <pc:docMk/>
            <pc:sldMk cId="174961765" sldId="1081"/>
            <ac:spMk id="31" creationId="{8F712885-88A0-47D3-BBD5-0D4081027909}"/>
          </ac:spMkLst>
        </pc:spChg>
        <pc:spChg chg="add del mod">
          <ac:chgData name="Emilie Veopaseuth" userId="832f55b5-176d-4e38-8c2c-a20b863d36f5" providerId="ADAL" clId="{1B52C756-88C9-4A13-965D-8008D80ECC4E}" dt="2021-12-09T15:20:13.655" v="314" actId="478"/>
          <ac:spMkLst>
            <pc:docMk/>
            <pc:sldMk cId="174961765" sldId="1081"/>
            <ac:spMk id="32" creationId="{65EC6F58-6762-437A-8545-4355C6A8DD78}"/>
          </ac:spMkLst>
        </pc:spChg>
        <pc:spChg chg="add del mod">
          <ac:chgData name="Emilie Veopaseuth" userId="832f55b5-176d-4e38-8c2c-a20b863d36f5" providerId="ADAL" clId="{1B52C756-88C9-4A13-965D-8008D80ECC4E}" dt="2021-12-09T15:20:13.655" v="314" actId="478"/>
          <ac:spMkLst>
            <pc:docMk/>
            <pc:sldMk cId="174961765" sldId="1081"/>
            <ac:spMk id="33" creationId="{52C39480-B5DE-4755-81B3-759AB2D22107}"/>
          </ac:spMkLst>
        </pc:spChg>
        <pc:spChg chg="add mod">
          <ac:chgData name="Emilie Veopaseuth" userId="832f55b5-176d-4e38-8c2c-a20b863d36f5" providerId="ADAL" clId="{1B52C756-88C9-4A13-965D-8008D80ECC4E}" dt="2021-12-20T11:00:46.721" v="359" actId="113"/>
          <ac:spMkLst>
            <pc:docMk/>
            <pc:sldMk cId="174961765" sldId="1081"/>
            <ac:spMk id="36" creationId="{58B8FA0C-4237-44B8-BB8E-D7B43DC5A992}"/>
          </ac:spMkLst>
        </pc:spChg>
        <pc:spChg chg="add mod">
          <ac:chgData name="Emilie Veopaseuth" userId="832f55b5-176d-4e38-8c2c-a20b863d36f5" providerId="ADAL" clId="{1B52C756-88C9-4A13-965D-8008D80ECC4E}" dt="2021-12-09T15:20:32.010" v="315"/>
          <ac:spMkLst>
            <pc:docMk/>
            <pc:sldMk cId="174961765" sldId="1081"/>
            <ac:spMk id="37" creationId="{AFE5679A-787C-4FDC-A182-14F3A80CA847}"/>
          </ac:spMkLst>
        </pc:spChg>
        <pc:spChg chg="add mod">
          <ac:chgData name="Emilie Veopaseuth" userId="832f55b5-176d-4e38-8c2c-a20b863d36f5" providerId="ADAL" clId="{1B52C756-88C9-4A13-965D-8008D80ECC4E}" dt="2021-12-20T11:01:19.362" v="366" actId="113"/>
          <ac:spMkLst>
            <pc:docMk/>
            <pc:sldMk cId="174961765" sldId="1081"/>
            <ac:spMk id="40" creationId="{554E3D13-4839-40D1-B32B-BF5F6B52A5A0}"/>
          </ac:spMkLst>
        </pc:spChg>
        <pc:spChg chg="add mod">
          <ac:chgData name="Emilie Veopaseuth" userId="832f55b5-176d-4e38-8c2c-a20b863d36f5" providerId="ADAL" clId="{1B52C756-88C9-4A13-965D-8008D80ECC4E}" dt="2021-12-09T15:20:32.010" v="315"/>
          <ac:spMkLst>
            <pc:docMk/>
            <pc:sldMk cId="174961765" sldId="1081"/>
            <ac:spMk id="41" creationId="{2C37D4E3-AE79-465C-9AA3-8F2FCF6EC91E}"/>
          </ac:spMkLst>
        </pc:spChg>
        <pc:spChg chg="del">
          <ac:chgData name="Emilie Veopaseuth" userId="832f55b5-176d-4e38-8c2c-a20b863d36f5" providerId="ADAL" clId="{1B52C756-88C9-4A13-965D-8008D80ECC4E}" dt="2021-12-09T11:16:06.003" v="14" actId="478"/>
          <ac:spMkLst>
            <pc:docMk/>
            <pc:sldMk cId="174961765" sldId="1081"/>
            <ac:spMk id="46" creationId="{00000000-0000-0000-0000-000000000000}"/>
          </ac:spMkLst>
        </pc:spChg>
        <pc:spChg chg="del">
          <ac:chgData name="Emilie Veopaseuth" userId="832f55b5-176d-4e38-8c2c-a20b863d36f5" providerId="ADAL" clId="{1B52C756-88C9-4A13-965D-8008D80ECC4E}" dt="2021-12-09T11:15:58.880" v="13" actId="478"/>
          <ac:spMkLst>
            <pc:docMk/>
            <pc:sldMk cId="174961765" sldId="1081"/>
            <ac:spMk id="49" creationId="{00000000-0000-0000-0000-000000000000}"/>
          </ac:spMkLst>
        </pc:spChg>
        <pc:spChg chg="del">
          <ac:chgData name="Emilie Veopaseuth" userId="832f55b5-176d-4e38-8c2c-a20b863d36f5" providerId="ADAL" clId="{1B52C756-88C9-4A13-965D-8008D80ECC4E}" dt="2021-12-09T11:15:48.492" v="8" actId="478"/>
          <ac:spMkLst>
            <pc:docMk/>
            <pc:sldMk cId="174961765" sldId="1081"/>
            <ac:spMk id="55" creationId="{00000000-0000-0000-0000-000000000000}"/>
          </ac:spMkLst>
        </pc:spChg>
        <pc:spChg chg="del">
          <ac:chgData name="Emilie Veopaseuth" userId="832f55b5-176d-4e38-8c2c-a20b863d36f5" providerId="ADAL" clId="{1B52C756-88C9-4A13-965D-8008D80ECC4E}" dt="2021-12-09T11:15:48.492" v="8" actId="478"/>
          <ac:spMkLst>
            <pc:docMk/>
            <pc:sldMk cId="174961765" sldId="1081"/>
            <ac:spMk id="58" creationId="{00000000-0000-0000-0000-000000000000}"/>
          </ac:spMkLst>
        </pc:spChg>
        <pc:spChg chg="del">
          <ac:chgData name="Emilie Veopaseuth" userId="832f55b5-176d-4e38-8c2c-a20b863d36f5" providerId="ADAL" clId="{1B52C756-88C9-4A13-965D-8008D80ECC4E}" dt="2021-12-09T11:16:06.003" v="14" actId="478"/>
          <ac:spMkLst>
            <pc:docMk/>
            <pc:sldMk cId="174961765" sldId="1081"/>
            <ac:spMk id="61" creationId="{00000000-0000-0000-0000-000000000000}"/>
          </ac:spMkLst>
        </pc:spChg>
        <pc:spChg chg="del">
          <ac:chgData name="Emilie Veopaseuth" userId="832f55b5-176d-4e38-8c2c-a20b863d36f5" providerId="ADAL" clId="{1B52C756-88C9-4A13-965D-8008D80ECC4E}" dt="2021-12-09T11:15:48.492" v="8" actId="478"/>
          <ac:spMkLst>
            <pc:docMk/>
            <pc:sldMk cId="174961765" sldId="1081"/>
            <ac:spMk id="62" creationId="{00000000-0000-0000-0000-000000000000}"/>
          </ac:spMkLst>
        </pc:spChg>
        <pc:spChg chg="del">
          <ac:chgData name="Emilie Veopaseuth" userId="832f55b5-176d-4e38-8c2c-a20b863d36f5" providerId="ADAL" clId="{1B52C756-88C9-4A13-965D-8008D80ECC4E}" dt="2021-12-09T11:15:48.492" v="8" actId="478"/>
          <ac:spMkLst>
            <pc:docMk/>
            <pc:sldMk cId="174961765" sldId="1081"/>
            <ac:spMk id="65" creationId="{00000000-0000-0000-0000-000000000000}"/>
          </ac:spMkLst>
        </pc:spChg>
        <pc:spChg chg="del">
          <ac:chgData name="Emilie Veopaseuth" userId="832f55b5-176d-4e38-8c2c-a20b863d36f5" providerId="ADAL" clId="{1B52C756-88C9-4A13-965D-8008D80ECC4E}" dt="2021-12-09T11:15:48.492" v="8" actId="478"/>
          <ac:spMkLst>
            <pc:docMk/>
            <pc:sldMk cId="174961765" sldId="1081"/>
            <ac:spMk id="67" creationId="{00000000-0000-0000-0000-000000000000}"/>
          </ac:spMkLst>
        </pc:spChg>
        <pc:spChg chg="del">
          <ac:chgData name="Emilie Veopaseuth" userId="832f55b5-176d-4e38-8c2c-a20b863d36f5" providerId="ADAL" clId="{1B52C756-88C9-4A13-965D-8008D80ECC4E}" dt="2021-12-09T11:16:06.003" v="14" actId="478"/>
          <ac:spMkLst>
            <pc:docMk/>
            <pc:sldMk cId="174961765" sldId="1081"/>
            <ac:spMk id="69" creationId="{00000000-0000-0000-0000-000000000000}"/>
          </ac:spMkLst>
        </pc:spChg>
        <pc:spChg chg="del">
          <ac:chgData name="Emilie Veopaseuth" userId="832f55b5-176d-4e38-8c2c-a20b863d36f5" providerId="ADAL" clId="{1B52C756-88C9-4A13-965D-8008D80ECC4E}" dt="2021-12-09T11:15:48.492" v="8" actId="478"/>
          <ac:spMkLst>
            <pc:docMk/>
            <pc:sldMk cId="174961765" sldId="1081"/>
            <ac:spMk id="70" creationId="{00000000-0000-0000-0000-000000000000}"/>
          </ac:spMkLst>
        </pc:spChg>
        <pc:spChg chg="del">
          <ac:chgData name="Emilie Veopaseuth" userId="832f55b5-176d-4e38-8c2c-a20b863d36f5" providerId="ADAL" clId="{1B52C756-88C9-4A13-965D-8008D80ECC4E}" dt="2021-12-09T11:16:06.003" v="14" actId="478"/>
          <ac:spMkLst>
            <pc:docMk/>
            <pc:sldMk cId="174961765" sldId="1081"/>
            <ac:spMk id="75" creationId="{00000000-0000-0000-0000-000000000000}"/>
          </ac:spMkLst>
        </pc:spChg>
        <pc:spChg chg="del">
          <ac:chgData name="Emilie Veopaseuth" userId="832f55b5-176d-4e38-8c2c-a20b863d36f5" providerId="ADAL" clId="{1B52C756-88C9-4A13-965D-8008D80ECC4E}" dt="2021-12-09T11:15:48.492" v="8" actId="478"/>
          <ac:spMkLst>
            <pc:docMk/>
            <pc:sldMk cId="174961765" sldId="1081"/>
            <ac:spMk id="78" creationId="{00000000-0000-0000-0000-000000000000}"/>
          </ac:spMkLst>
        </pc:spChg>
        <pc:picChg chg="add mod">
          <ac:chgData name="Emilie Veopaseuth" userId="832f55b5-176d-4e38-8c2c-a20b863d36f5" providerId="ADAL" clId="{1B52C756-88C9-4A13-965D-8008D80ECC4E}" dt="2021-12-20T11:02:59.476" v="376" actId="1035"/>
          <ac:picMkLst>
            <pc:docMk/>
            <pc:sldMk cId="174961765" sldId="1081"/>
            <ac:picMk id="3" creationId="{6FDD855B-9232-43BD-97B7-E78354C8C0DB}"/>
          </ac:picMkLst>
        </pc:picChg>
        <pc:picChg chg="add mod">
          <ac:chgData name="Emilie Veopaseuth" userId="832f55b5-176d-4e38-8c2c-a20b863d36f5" providerId="ADAL" clId="{1B52C756-88C9-4A13-965D-8008D80ECC4E}" dt="2021-12-20T11:03:22.315" v="401" actId="1035"/>
          <ac:picMkLst>
            <pc:docMk/>
            <pc:sldMk cId="174961765" sldId="1081"/>
            <ac:picMk id="17" creationId="{1F24D015-92F2-4A2D-8CAB-E68CAD309360}"/>
          </ac:picMkLst>
        </pc:picChg>
        <pc:picChg chg="add del mod">
          <ac:chgData name="Emilie Veopaseuth" userId="832f55b5-176d-4e38-8c2c-a20b863d36f5" providerId="ADAL" clId="{1B52C756-88C9-4A13-965D-8008D80ECC4E}" dt="2021-12-09T11:19:06.579" v="180" actId="478"/>
          <ac:picMkLst>
            <pc:docMk/>
            <pc:sldMk cId="174961765" sldId="1081"/>
            <ac:picMk id="27" creationId="{2CBA9F8E-2D67-494F-8322-B93C017E648D}"/>
          </ac:picMkLst>
        </pc:picChg>
        <pc:picChg chg="add del mod">
          <ac:chgData name="Emilie Veopaseuth" userId="832f55b5-176d-4e38-8c2c-a20b863d36f5" providerId="ADAL" clId="{1B52C756-88C9-4A13-965D-8008D80ECC4E}" dt="2021-12-09T15:20:13.655" v="314" actId="478"/>
          <ac:picMkLst>
            <pc:docMk/>
            <pc:sldMk cId="174961765" sldId="1081"/>
            <ac:picMk id="29" creationId="{7C2E3214-9D08-469A-9953-C44A09348FD3}"/>
          </ac:picMkLst>
        </pc:picChg>
        <pc:picChg chg="add del mod">
          <ac:chgData name="Emilie Veopaseuth" userId="832f55b5-176d-4e38-8c2c-a20b863d36f5" providerId="ADAL" clId="{1B52C756-88C9-4A13-965D-8008D80ECC4E}" dt="2021-12-09T11:20:56.397" v="201" actId="478"/>
          <ac:picMkLst>
            <pc:docMk/>
            <pc:sldMk cId="174961765" sldId="1081"/>
            <ac:picMk id="34" creationId="{556BC265-7BCE-4EE1-9FD1-CB65F65048DF}"/>
          </ac:picMkLst>
        </pc:picChg>
        <pc:picChg chg="add mod">
          <ac:chgData name="Emilie Veopaseuth" userId="832f55b5-176d-4e38-8c2c-a20b863d36f5" providerId="ADAL" clId="{1B52C756-88C9-4A13-965D-8008D80ECC4E}" dt="2021-12-09T15:20:32.010" v="315"/>
          <ac:picMkLst>
            <pc:docMk/>
            <pc:sldMk cId="174961765" sldId="1081"/>
            <ac:picMk id="35" creationId="{77A8189B-ECF0-48C2-BFAB-CAE104942B41}"/>
          </ac:picMkLst>
        </pc:picChg>
        <pc:picChg chg="add mod">
          <ac:chgData name="Emilie Veopaseuth" userId="832f55b5-176d-4e38-8c2c-a20b863d36f5" providerId="ADAL" clId="{1B52C756-88C9-4A13-965D-8008D80ECC4E}" dt="2021-12-09T15:20:32.010" v="315"/>
          <ac:picMkLst>
            <pc:docMk/>
            <pc:sldMk cId="174961765" sldId="1081"/>
            <ac:picMk id="39" creationId="{54AF2CAB-FF41-413A-BC38-B7B431B459AB}"/>
          </ac:picMkLst>
        </pc:picChg>
        <pc:picChg chg="del">
          <ac:chgData name="Emilie Veopaseuth" userId="832f55b5-176d-4e38-8c2c-a20b863d36f5" providerId="ADAL" clId="{1B52C756-88C9-4A13-965D-8008D80ECC4E}" dt="2021-12-09T11:15:50.398" v="9" actId="478"/>
          <ac:picMkLst>
            <pc:docMk/>
            <pc:sldMk cId="174961765" sldId="1081"/>
            <ac:picMk id="1028" creationId="{00000000-0000-0000-0000-000000000000}"/>
          </ac:picMkLst>
        </pc:picChg>
        <pc:cxnChg chg="add mod">
          <ac:chgData name="Emilie Veopaseuth" userId="832f55b5-176d-4e38-8c2c-a20b863d36f5" providerId="ADAL" clId="{1B52C756-88C9-4A13-965D-8008D80ECC4E}" dt="2021-12-20T11:00:26.484" v="356"/>
          <ac:cxnSpMkLst>
            <pc:docMk/>
            <pc:sldMk cId="174961765" sldId="1081"/>
            <ac:cxnSpMk id="38" creationId="{E448364B-CF21-4410-921F-6FA43B338F29}"/>
          </ac:cxnSpMkLst>
        </pc:cxnChg>
        <pc:cxnChg chg="add mod">
          <ac:chgData name="Emilie Veopaseuth" userId="832f55b5-176d-4e38-8c2c-a20b863d36f5" providerId="ADAL" clId="{1B52C756-88C9-4A13-965D-8008D80ECC4E}" dt="2021-12-20T11:01:02.361" v="363"/>
          <ac:cxnSpMkLst>
            <pc:docMk/>
            <pc:sldMk cId="174961765" sldId="1081"/>
            <ac:cxnSpMk id="42" creationId="{91A17430-3E1C-4A69-AD41-E11380A6AD73}"/>
          </ac:cxnSpMkLst>
        </pc:cxnChg>
        <pc:cxnChg chg="del mod">
          <ac:chgData name="Emilie Veopaseuth" userId="832f55b5-176d-4e38-8c2c-a20b863d36f5" providerId="ADAL" clId="{1B52C756-88C9-4A13-965D-8008D80ECC4E}" dt="2021-12-09T11:15:48.492" v="8" actId="478"/>
          <ac:cxnSpMkLst>
            <pc:docMk/>
            <pc:sldMk cId="174961765" sldId="1081"/>
            <ac:cxnSpMk id="48" creationId="{00000000-0000-0000-0000-000000000000}"/>
          </ac:cxnSpMkLst>
        </pc:cxnChg>
        <pc:cxnChg chg="del mod">
          <ac:chgData name="Emilie Veopaseuth" userId="832f55b5-176d-4e38-8c2c-a20b863d36f5" providerId="ADAL" clId="{1B52C756-88C9-4A13-965D-8008D80ECC4E}" dt="2021-12-09T11:15:48.492" v="8" actId="478"/>
          <ac:cxnSpMkLst>
            <pc:docMk/>
            <pc:sldMk cId="174961765" sldId="1081"/>
            <ac:cxnSpMk id="57" creationId="{00000000-0000-0000-0000-000000000000}"/>
          </ac:cxnSpMkLst>
        </pc:cxnChg>
        <pc:cxnChg chg="del mod">
          <ac:chgData name="Emilie Veopaseuth" userId="832f55b5-176d-4e38-8c2c-a20b863d36f5" providerId="ADAL" clId="{1B52C756-88C9-4A13-965D-8008D80ECC4E}" dt="2021-12-09T11:15:48.492" v="8" actId="478"/>
          <ac:cxnSpMkLst>
            <pc:docMk/>
            <pc:sldMk cId="174961765" sldId="1081"/>
            <ac:cxnSpMk id="64" creationId="{00000000-0000-0000-0000-000000000000}"/>
          </ac:cxnSpMkLst>
        </pc:cxnChg>
        <pc:cxnChg chg="del mod">
          <ac:chgData name="Emilie Veopaseuth" userId="832f55b5-176d-4e38-8c2c-a20b863d36f5" providerId="ADAL" clId="{1B52C756-88C9-4A13-965D-8008D80ECC4E}" dt="2021-12-09T11:15:48.492" v="8" actId="478"/>
          <ac:cxnSpMkLst>
            <pc:docMk/>
            <pc:sldMk cId="174961765" sldId="1081"/>
            <ac:cxnSpMk id="68" creationId="{00000000-0000-0000-0000-000000000000}"/>
          </ac:cxnSpMkLst>
        </pc:cxnChg>
        <pc:cxnChg chg="del mod">
          <ac:chgData name="Emilie Veopaseuth" userId="832f55b5-176d-4e38-8c2c-a20b863d36f5" providerId="ADAL" clId="{1B52C756-88C9-4A13-965D-8008D80ECC4E}" dt="2021-12-09T11:15:48.492" v="8" actId="478"/>
          <ac:cxnSpMkLst>
            <pc:docMk/>
            <pc:sldMk cId="174961765" sldId="1081"/>
            <ac:cxnSpMk id="71" creationId="{00000000-0000-0000-0000-000000000000}"/>
          </ac:cxnSpMkLst>
        </pc:cxnChg>
        <pc:cxnChg chg="del mod">
          <ac:chgData name="Emilie Veopaseuth" userId="832f55b5-176d-4e38-8c2c-a20b863d36f5" providerId="ADAL" clId="{1B52C756-88C9-4A13-965D-8008D80ECC4E}" dt="2021-12-09T11:15:48.492" v="8" actId="478"/>
          <ac:cxnSpMkLst>
            <pc:docMk/>
            <pc:sldMk cId="174961765" sldId="1081"/>
            <ac:cxnSpMk id="79" creationId="{00000000-0000-0000-0000-000000000000}"/>
          </ac:cxnSpMkLst>
        </pc:cxnChg>
      </pc:sldChg>
      <pc:sldChg chg="addSp delSp modSp add del mod">
        <pc:chgData name="Emilie Veopaseuth" userId="832f55b5-176d-4e38-8c2c-a20b863d36f5" providerId="ADAL" clId="{1B52C756-88C9-4A13-965D-8008D80ECC4E}" dt="2021-12-20T11:04:07.521" v="402" actId="47"/>
        <pc:sldMkLst>
          <pc:docMk/>
          <pc:sldMk cId="612750483" sldId="1082"/>
        </pc:sldMkLst>
        <pc:spChg chg="add mod">
          <ac:chgData name="Emilie Veopaseuth" userId="832f55b5-176d-4e38-8c2c-a20b863d36f5" providerId="ADAL" clId="{1B52C756-88C9-4A13-965D-8008D80ECC4E}" dt="2021-12-09T11:23:18.990" v="216" actId="1076"/>
          <ac:spMkLst>
            <pc:docMk/>
            <pc:sldMk cId="612750483" sldId="1082"/>
            <ac:spMk id="12" creationId="{ACD1D10F-8B17-4E29-BA96-7E990B2B615B}"/>
          </ac:spMkLst>
        </pc:spChg>
        <pc:spChg chg="add mod">
          <ac:chgData name="Emilie Veopaseuth" userId="832f55b5-176d-4e38-8c2c-a20b863d36f5" providerId="ADAL" clId="{1B52C756-88C9-4A13-965D-8008D80ECC4E}" dt="2021-12-09T14:10:39.735" v="292" actId="1076"/>
          <ac:spMkLst>
            <pc:docMk/>
            <pc:sldMk cId="612750483" sldId="1082"/>
            <ac:spMk id="13" creationId="{61360923-DE89-41F7-A2C9-BB3014ADDE46}"/>
          </ac:spMkLst>
        </pc:spChg>
        <pc:spChg chg="add mod">
          <ac:chgData name="Emilie Veopaseuth" userId="832f55b5-176d-4e38-8c2c-a20b863d36f5" providerId="ADAL" clId="{1B52C756-88C9-4A13-965D-8008D80ECC4E}" dt="2021-12-09T14:10:33.854" v="291" actId="1076"/>
          <ac:spMkLst>
            <pc:docMk/>
            <pc:sldMk cId="612750483" sldId="1082"/>
            <ac:spMk id="14" creationId="{E84DCF57-9AE7-4066-AB34-107D5631D630}"/>
          </ac:spMkLst>
        </pc:spChg>
        <pc:spChg chg="mod">
          <ac:chgData name="Emilie Veopaseuth" userId="832f55b5-176d-4e38-8c2c-a20b863d36f5" providerId="ADAL" clId="{1B52C756-88C9-4A13-965D-8008D80ECC4E}" dt="2021-12-09T14:01:47.810" v="236" actId="403"/>
          <ac:spMkLst>
            <pc:docMk/>
            <pc:sldMk cId="612750483" sldId="1082"/>
            <ac:spMk id="28" creationId="{5CF5CD42-6244-40B9-BE4D-321F79839349}"/>
          </ac:spMkLst>
        </pc:spChg>
        <pc:spChg chg="del">
          <ac:chgData name="Emilie Veopaseuth" userId="832f55b5-176d-4e38-8c2c-a20b863d36f5" providerId="ADAL" clId="{1B52C756-88C9-4A13-965D-8008D80ECC4E}" dt="2021-12-09T11:22:53.649" v="209" actId="478"/>
          <ac:spMkLst>
            <pc:docMk/>
            <pc:sldMk cId="612750483" sldId="1082"/>
            <ac:spMk id="31" creationId="{8F712885-88A0-47D3-BBD5-0D4081027909}"/>
          </ac:spMkLst>
        </pc:spChg>
        <pc:spChg chg="del">
          <ac:chgData name="Emilie Veopaseuth" userId="832f55b5-176d-4e38-8c2c-a20b863d36f5" providerId="ADAL" clId="{1B52C756-88C9-4A13-965D-8008D80ECC4E}" dt="2021-12-09T11:22:53.649" v="209" actId="478"/>
          <ac:spMkLst>
            <pc:docMk/>
            <pc:sldMk cId="612750483" sldId="1082"/>
            <ac:spMk id="32" creationId="{65EC6F58-6762-437A-8545-4355C6A8DD78}"/>
          </ac:spMkLst>
        </pc:spChg>
        <pc:spChg chg="del">
          <ac:chgData name="Emilie Veopaseuth" userId="832f55b5-176d-4e38-8c2c-a20b863d36f5" providerId="ADAL" clId="{1B52C756-88C9-4A13-965D-8008D80ECC4E}" dt="2021-12-09T11:22:53.649" v="209" actId="478"/>
          <ac:spMkLst>
            <pc:docMk/>
            <pc:sldMk cId="612750483" sldId="1082"/>
            <ac:spMk id="33" creationId="{52C39480-B5DE-4755-81B3-759AB2D22107}"/>
          </ac:spMkLst>
        </pc:spChg>
        <pc:picChg chg="add mod">
          <ac:chgData name="Emilie Veopaseuth" userId="832f55b5-176d-4e38-8c2c-a20b863d36f5" providerId="ADAL" clId="{1B52C756-88C9-4A13-965D-8008D80ECC4E}" dt="2021-12-09T14:10:21.718" v="287" actId="1076"/>
          <ac:picMkLst>
            <pc:docMk/>
            <pc:sldMk cId="612750483" sldId="1082"/>
            <ac:picMk id="11" creationId="{4A7F38BB-68D1-4F54-9714-EB15D87BA04C}"/>
          </ac:picMkLst>
        </pc:picChg>
        <pc:picChg chg="del">
          <ac:chgData name="Emilie Veopaseuth" userId="832f55b5-176d-4e38-8c2c-a20b863d36f5" providerId="ADAL" clId="{1B52C756-88C9-4A13-965D-8008D80ECC4E}" dt="2021-12-09T11:22:55.167" v="210" actId="478"/>
          <ac:picMkLst>
            <pc:docMk/>
            <pc:sldMk cId="612750483" sldId="1082"/>
            <ac:picMk id="29" creationId="{7C2E3214-9D08-469A-9953-C44A09348FD3}"/>
          </ac:picMkLst>
        </pc:picChg>
      </pc:sldChg>
      <pc:sldChg chg="addSp delSp modSp add del mod">
        <pc:chgData name="Emilie Veopaseuth" userId="832f55b5-176d-4e38-8c2c-a20b863d36f5" providerId="ADAL" clId="{1B52C756-88C9-4A13-965D-8008D80ECC4E}" dt="2021-12-09T13:11:42.963" v="226" actId="47"/>
        <pc:sldMkLst>
          <pc:docMk/>
          <pc:sldMk cId="1437597566" sldId="1083"/>
        </pc:sldMkLst>
        <pc:graphicFrameChg chg="add del modGraphic">
          <ac:chgData name="Emilie Veopaseuth" userId="832f55b5-176d-4e38-8c2c-a20b863d36f5" providerId="ADAL" clId="{1B52C756-88C9-4A13-965D-8008D80ECC4E}" dt="2021-12-09T13:04:27.263" v="223" actId="478"/>
          <ac:graphicFrameMkLst>
            <pc:docMk/>
            <pc:sldMk cId="1437597566" sldId="1083"/>
            <ac:graphicFrameMk id="6" creationId="{2B13AD8C-FC00-4861-8072-2CBD1B62573E}"/>
          </ac:graphicFrameMkLst>
        </pc:graphicFrameChg>
      </pc:sldChg>
      <pc:sldChg chg="addSp modSp new del mod">
        <pc:chgData name="Emilie Veopaseuth" userId="832f55b5-176d-4e38-8c2c-a20b863d36f5" providerId="ADAL" clId="{1B52C756-88C9-4A13-965D-8008D80ECC4E}" dt="2021-12-09T13:11:25.509" v="225" actId="47"/>
        <pc:sldMkLst>
          <pc:docMk/>
          <pc:sldMk cId="536591160" sldId="1084"/>
        </pc:sldMkLst>
        <pc:graphicFrameChg chg="add modGraphic">
          <ac:chgData name="Emilie Veopaseuth" userId="832f55b5-176d-4e38-8c2c-a20b863d36f5" providerId="ADAL" clId="{1B52C756-88C9-4A13-965D-8008D80ECC4E}" dt="2021-12-09T13:06:36.109" v="224" actId="27022"/>
          <ac:graphicFrameMkLst>
            <pc:docMk/>
            <pc:sldMk cId="536591160" sldId="1084"/>
            <ac:graphicFrameMk id="5" creationId="{885ABA77-3588-4F13-AA23-4407FC1FA607}"/>
          </ac:graphicFrameMkLst>
        </pc:graphicFrameChg>
      </pc:sldChg>
      <pc:sldMasterChg chg="delSldLayout">
        <pc:chgData name="Emilie Veopaseuth" userId="832f55b5-176d-4e38-8c2c-a20b863d36f5" providerId="ADAL" clId="{1B52C756-88C9-4A13-965D-8008D80ECC4E}" dt="2021-12-09T11:24:05.594" v="219" actId="47"/>
        <pc:sldMasterMkLst>
          <pc:docMk/>
          <pc:sldMasterMk cId="0" sldId="2147483648"/>
        </pc:sldMasterMkLst>
        <pc:sldLayoutChg chg="del">
          <pc:chgData name="Emilie Veopaseuth" userId="832f55b5-176d-4e38-8c2c-a20b863d36f5" providerId="ADAL" clId="{1B52C756-88C9-4A13-965D-8008D80ECC4E}" dt="2021-12-09T11:24:05.594" v="219" actId="47"/>
          <pc:sldLayoutMkLst>
            <pc:docMk/>
            <pc:sldMasterMk cId="0" sldId="2147483648"/>
            <pc:sldLayoutMk cId="16019954" sldId="2147483687"/>
          </pc:sldLayoutMkLst>
        </pc:sldLayoutChg>
      </pc:sldMasterChg>
    </pc:docChg>
  </pc:docChgLst>
  <pc:docChgLst>
    <pc:chgData name="Emilie Veopaseuth" userId="S::emilie.veopaseuth_fr.ey.com#ext#@cnsafr.onmicrosoft.com::84740494-69de-4aee-98ee-cd111b71c61a" providerId="AD" clId="Web-{A40492EA-3244-4A0B-83A0-9A6A75F026D4}"/>
    <pc:docChg chg="modSld">
      <pc:chgData name="Emilie Veopaseuth" userId="S::emilie.veopaseuth_fr.ey.com#ext#@cnsafr.onmicrosoft.com::84740494-69de-4aee-98ee-cd111b71c61a" providerId="AD" clId="Web-{A40492EA-3244-4A0B-83A0-9A6A75F026D4}" dt="2021-12-20T16:42:09.166" v="3" actId="20577"/>
      <pc:docMkLst>
        <pc:docMk/>
      </pc:docMkLst>
      <pc:sldChg chg="modSp">
        <pc:chgData name="Emilie Veopaseuth" userId="S::emilie.veopaseuth_fr.ey.com#ext#@cnsafr.onmicrosoft.com::84740494-69de-4aee-98ee-cd111b71c61a" providerId="AD" clId="Web-{A40492EA-3244-4A0B-83A0-9A6A75F026D4}" dt="2021-12-20T16:42:09.166" v="3" actId="20577"/>
        <pc:sldMkLst>
          <pc:docMk/>
          <pc:sldMk cId="174961765" sldId="1081"/>
        </pc:sldMkLst>
        <pc:spChg chg="mod">
          <ac:chgData name="Emilie Veopaseuth" userId="S::emilie.veopaseuth_fr.ey.com#ext#@cnsafr.onmicrosoft.com::84740494-69de-4aee-98ee-cd111b71c61a" providerId="AD" clId="Web-{A40492EA-3244-4A0B-83A0-9A6A75F026D4}" dt="2021-12-20T16:42:02.338" v="1" actId="20577"/>
          <ac:spMkLst>
            <pc:docMk/>
            <pc:sldMk cId="174961765" sldId="1081"/>
            <ac:spMk id="36" creationId="{58B8FA0C-4237-44B8-BB8E-D7B43DC5A992}"/>
          </ac:spMkLst>
        </pc:spChg>
        <pc:spChg chg="mod">
          <ac:chgData name="Emilie Veopaseuth" userId="S::emilie.veopaseuth_fr.ey.com#ext#@cnsafr.onmicrosoft.com::84740494-69de-4aee-98ee-cd111b71c61a" providerId="AD" clId="Web-{A40492EA-3244-4A0B-83A0-9A6A75F026D4}" dt="2021-12-20T16:42:09.166" v="3" actId="20577"/>
          <ac:spMkLst>
            <pc:docMk/>
            <pc:sldMk cId="174961765" sldId="1081"/>
            <ac:spMk id="40" creationId="{554E3D13-4839-40D1-B32B-BF5F6B52A5A0}"/>
          </ac:spMkLst>
        </pc:spChg>
      </pc:sldChg>
    </pc:docChg>
  </pc:docChgLst>
  <pc:docChgLst>
    <pc:chgData name="BADRI Fatima @Externes" userId="S::fatima.badri.ext@cnsa.fr::d4aa2777-e826-447b-9331-77f3024da228" providerId="AD" clId="Web-{50DD9784-8D51-4092-8008-600A2CFE5852}"/>
    <pc:docChg chg="modSld">
      <pc:chgData name="BADRI Fatima @Externes" userId="S::fatima.badri.ext@cnsa.fr::d4aa2777-e826-447b-9331-77f3024da228" providerId="AD" clId="Web-{50DD9784-8D51-4092-8008-600A2CFE5852}" dt="2020-11-19T09:44:05.453" v="5"/>
      <pc:docMkLst>
        <pc:docMk/>
      </pc:docMkLst>
      <pc:sldChg chg="addSp delSp modSp">
        <pc:chgData name="BADRI Fatima @Externes" userId="S::fatima.badri.ext@cnsa.fr::d4aa2777-e826-447b-9331-77f3024da228" providerId="AD" clId="Web-{50DD9784-8D51-4092-8008-600A2CFE5852}" dt="2020-11-19T09:44:05.453" v="5"/>
        <pc:sldMkLst>
          <pc:docMk/>
          <pc:sldMk cId="3101369969" sldId="874"/>
        </pc:sldMkLst>
        <pc:picChg chg="add del mod">
          <ac:chgData name="BADRI Fatima @Externes" userId="S::fatima.badri.ext@cnsa.fr::d4aa2777-e826-447b-9331-77f3024da228" providerId="AD" clId="Web-{50DD9784-8D51-4092-8008-600A2CFE5852}" dt="2020-11-19T09:44:05.453" v="5"/>
          <ac:picMkLst>
            <pc:docMk/>
            <pc:sldMk cId="3101369969" sldId="874"/>
            <ac:picMk id="2" creationId="{02BEC048-BFB3-4404-A55C-B50D7F46F4ED}"/>
          </ac:picMkLst>
        </pc:picChg>
        <pc:picChg chg="add del mod">
          <ac:chgData name="BADRI Fatima @Externes" userId="S::fatima.badri.ext@cnsa.fr::d4aa2777-e826-447b-9331-77f3024da228" providerId="AD" clId="Web-{50DD9784-8D51-4092-8008-600A2CFE5852}" dt="2020-11-19T09:44:05.453" v="4"/>
          <ac:picMkLst>
            <pc:docMk/>
            <pc:sldMk cId="3101369969" sldId="874"/>
            <ac:picMk id="3" creationId="{ED4AE0C5-D350-484A-A840-25727B8A4392}"/>
          </ac:picMkLst>
        </pc:picChg>
      </pc:sldChg>
    </pc:docChg>
  </pc:docChgLst>
  <pc:docChgLst>
    <pc:chgData name="Fatima Badri" userId="b88edad8-fee9-4ab3-9711-6dfcec100f00" providerId="ADAL" clId="{22595B98-9050-4D46-BE5A-4B499A6ED84B}"/>
    <pc:docChg chg="undo redo custSel modSld modMainMaster">
      <pc:chgData name="Fatima Badri" userId="b88edad8-fee9-4ab3-9711-6dfcec100f00" providerId="ADAL" clId="{22595B98-9050-4D46-BE5A-4B499A6ED84B}" dt="2020-11-16T14:37:25.264" v="2165" actId="1038"/>
      <pc:docMkLst>
        <pc:docMk/>
      </pc:docMkLst>
      <pc:sldChg chg="modSp">
        <pc:chgData name="Fatima Badri" userId="b88edad8-fee9-4ab3-9711-6dfcec100f00" providerId="ADAL" clId="{22595B98-9050-4D46-BE5A-4B499A6ED84B}" dt="2020-11-12T11:46:32.281" v="202" actId="1076"/>
        <pc:sldMkLst>
          <pc:docMk/>
          <pc:sldMk cId="158165621" sldId="863"/>
        </pc:sldMkLst>
        <pc:spChg chg="mod">
          <ac:chgData name="Fatima Badri" userId="b88edad8-fee9-4ab3-9711-6dfcec100f00" providerId="ADAL" clId="{22595B98-9050-4D46-BE5A-4B499A6ED84B}" dt="2020-11-12T11:44:31.844" v="184" actId="1076"/>
          <ac:spMkLst>
            <pc:docMk/>
            <pc:sldMk cId="158165621" sldId="863"/>
            <ac:spMk id="17" creationId="{00000000-0000-0000-0000-000000000000}"/>
          </ac:spMkLst>
        </pc:spChg>
        <pc:spChg chg="mod">
          <ac:chgData name="Fatima Badri" userId="b88edad8-fee9-4ab3-9711-6dfcec100f00" providerId="ADAL" clId="{22595B98-9050-4D46-BE5A-4B499A6ED84B}" dt="2020-11-12T11:44:31.844" v="184" actId="1076"/>
          <ac:spMkLst>
            <pc:docMk/>
            <pc:sldMk cId="158165621" sldId="863"/>
            <ac:spMk id="20" creationId="{00000000-0000-0000-0000-000000000000}"/>
          </ac:spMkLst>
        </pc:spChg>
        <pc:spChg chg="mod">
          <ac:chgData name="Fatima Badri" userId="b88edad8-fee9-4ab3-9711-6dfcec100f00" providerId="ADAL" clId="{22595B98-9050-4D46-BE5A-4B499A6ED84B}" dt="2020-11-12T11:42:29.901" v="156" actId="1076"/>
          <ac:spMkLst>
            <pc:docMk/>
            <pc:sldMk cId="158165621" sldId="863"/>
            <ac:spMk id="21" creationId="{5C7627AE-CBBB-724C-99C5-2BA32412415B}"/>
          </ac:spMkLst>
        </pc:spChg>
        <pc:spChg chg="mod">
          <ac:chgData name="Fatima Badri" userId="b88edad8-fee9-4ab3-9711-6dfcec100f00" providerId="ADAL" clId="{22595B98-9050-4D46-BE5A-4B499A6ED84B}" dt="2020-11-12T11:43:06.755" v="161" actId="1076"/>
          <ac:spMkLst>
            <pc:docMk/>
            <pc:sldMk cId="158165621" sldId="863"/>
            <ac:spMk id="32" creationId="{00000000-0000-0000-0000-000000000000}"/>
          </ac:spMkLst>
        </pc:spChg>
        <pc:spChg chg="mod">
          <ac:chgData name="Fatima Badri" userId="b88edad8-fee9-4ab3-9711-6dfcec100f00" providerId="ADAL" clId="{22595B98-9050-4D46-BE5A-4B499A6ED84B}" dt="2020-11-12T11:45:13.150" v="190" actId="20577"/>
          <ac:spMkLst>
            <pc:docMk/>
            <pc:sldMk cId="158165621" sldId="863"/>
            <ac:spMk id="35" creationId="{00000000-0000-0000-0000-000000000000}"/>
          </ac:spMkLst>
        </pc:spChg>
        <pc:spChg chg="mod">
          <ac:chgData name="Fatima Badri" userId="b88edad8-fee9-4ab3-9711-6dfcec100f00" providerId="ADAL" clId="{22595B98-9050-4D46-BE5A-4B499A6ED84B}" dt="2020-11-12T11:43:43.678" v="172" actId="1035"/>
          <ac:spMkLst>
            <pc:docMk/>
            <pc:sldMk cId="158165621" sldId="863"/>
            <ac:spMk id="49" creationId="{00000000-0000-0000-0000-000000000000}"/>
          </ac:spMkLst>
        </pc:spChg>
        <pc:spChg chg="mod">
          <ac:chgData name="Fatima Badri" userId="b88edad8-fee9-4ab3-9711-6dfcec100f00" providerId="ADAL" clId="{22595B98-9050-4D46-BE5A-4B499A6ED84B}" dt="2020-11-12T11:46:25.697" v="201" actId="1036"/>
          <ac:spMkLst>
            <pc:docMk/>
            <pc:sldMk cId="158165621" sldId="863"/>
            <ac:spMk id="54" creationId="{00000000-0000-0000-0000-000000000000}"/>
          </ac:spMkLst>
        </pc:spChg>
        <pc:grpChg chg="mod">
          <ac:chgData name="Fatima Badri" userId="b88edad8-fee9-4ab3-9711-6dfcec100f00" providerId="ADAL" clId="{22595B98-9050-4D46-BE5A-4B499A6ED84B}" dt="2020-11-12T11:42:27.015" v="154" actId="1076"/>
          <ac:grpSpMkLst>
            <pc:docMk/>
            <pc:sldMk cId="158165621" sldId="863"/>
            <ac:grpSpMk id="4" creationId="{00000000-0000-0000-0000-000000000000}"/>
          </ac:grpSpMkLst>
        </pc:grpChg>
        <pc:picChg chg="mod">
          <ac:chgData name="Fatima Badri" userId="b88edad8-fee9-4ab3-9711-6dfcec100f00" providerId="ADAL" clId="{22595B98-9050-4D46-BE5A-4B499A6ED84B}" dt="2020-11-12T11:46:32.281" v="202" actId="1076"/>
          <ac:picMkLst>
            <pc:docMk/>
            <pc:sldMk cId="158165621" sldId="863"/>
            <ac:picMk id="36" creationId="{00000000-0000-0000-0000-000000000000}"/>
          </ac:picMkLst>
        </pc:picChg>
        <pc:picChg chg="mod">
          <ac:chgData name="Fatima Badri" userId="b88edad8-fee9-4ab3-9711-6dfcec100f00" providerId="ADAL" clId="{22595B98-9050-4D46-BE5A-4B499A6ED84B}" dt="2020-11-12T11:43:06.755" v="161" actId="1076"/>
          <ac:picMkLst>
            <pc:docMk/>
            <pc:sldMk cId="158165621" sldId="863"/>
            <ac:picMk id="37" creationId="{00000000-0000-0000-0000-000000000000}"/>
          </ac:picMkLst>
        </pc:picChg>
        <pc:picChg chg="mod">
          <ac:chgData name="Fatima Badri" userId="b88edad8-fee9-4ab3-9711-6dfcec100f00" providerId="ADAL" clId="{22595B98-9050-4D46-BE5A-4B499A6ED84B}" dt="2020-11-12T11:44:24.784" v="183" actId="1036"/>
          <ac:picMkLst>
            <pc:docMk/>
            <pc:sldMk cId="158165621" sldId="863"/>
            <ac:picMk id="4098" creationId="{00000000-0000-0000-0000-000000000000}"/>
          </ac:picMkLst>
        </pc:picChg>
        <pc:picChg chg="mod">
          <ac:chgData name="Fatima Badri" userId="b88edad8-fee9-4ab3-9711-6dfcec100f00" providerId="ADAL" clId="{22595B98-9050-4D46-BE5A-4B499A6ED84B}" dt="2020-11-12T11:44:31.844" v="184" actId="1076"/>
          <ac:picMkLst>
            <pc:docMk/>
            <pc:sldMk cId="158165621" sldId="863"/>
            <ac:picMk id="10242" creationId="{00000000-0000-0000-0000-000000000000}"/>
          </ac:picMkLst>
        </pc:picChg>
        <pc:picChg chg="mod">
          <ac:chgData name="Fatima Badri" userId="b88edad8-fee9-4ab3-9711-6dfcec100f00" providerId="ADAL" clId="{22595B98-9050-4D46-BE5A-4B499A6ED84B}" dt="2020-11-12T11:44:31.844" v="184" actId="1076"/>
          <ac:picMkLst>
            <pc:docMk/>
            <pc:sldMk cId="158165621" sldId="863"/>
            <ac:picMk id="10243" creationId="{00000000-0000-0000-0000-000000000000}"/>
          </ac:picMkLst>
        </pc:picChg>
        <pc:cxnChg chg="mod">
          <ac:chgData name="Fatima Badri" userId="b88edad8-fee9-4ab3-9711-6dfcec100f00" providerId="ADAL" clId="{22595B98-9050-4D46-BE5A-4B499A6ED84B}" dt="2020-11-12T11:43:06.755" v="161" actId="1076"/>
          <ac:cxnSpMkLst>
            <pc:docMk/>
            <pc:sldMk cId="158165621" sldId="863"/>
            <ac:cxnSpMk id="50" creationId="{00000000-0000-0000-0000-000000000000}"/>
          </ac:cxnSpMkLst>
        </pc:cxnChg>
        <pc:cxnChg chg="mod">
          <ac:chgData name="Fatima Badri" userId="b88edad8-fee9-4ab3-9711-6dfcec100f00" providerId="ADAL" clId="{22595B98-9050-4D46-BE5A-4B499A6ED84B}" dt="2020-11-12T11:44:24.784" v="183" actId="1036"/>
          <ac:cxnSpMkLst>
            <pc:docMk/>
            <pc:sldMk cId="158165621" sldId="863"/>
            <ac:cxnSpMk id="51" creationId="{00000000-0000-0000-0000-000000000000}"/>
          </ac:cxnSpMkLst>
        </pc:cxnChg>
      </pc:sldChg>
      <pc:sldChg chg="addSp delSp modSp">
        <pc:chgData name="Fatima Badri" userId="b88edad8-fee9-4ab3-9711-6dfcec100f00" providerId="ADAL" clId="{22595B98-9050-4D46-BE5A-4B499A6ED84B}" dt="2020-11-12T11:53:27.526" v="353" actId="1076"/>
        <pc:sldMkLst>
          <pc:docMk/>
          <pc:sldMk cId="286154113" sldId="864"/>
        </pc:sldMkLst>
        <pc:spChg chg="mod">
          <ac:chgData name="Fatima Badri" userId="b88edad8-fee9-4ab3-9711-6dfcec100f00" providerId="ADAL" clId="{22595B98-9050-4D46-BE5A-4B499A6ED84B}" dt="2020-11-12T11:51:29.596" v="314" actId="1076"/>
          <ac:spMkLst>
            <pc:docMk/>
            <pc:sldMk cId="286154113" sldId="864"/>
            <ac:spMk id="28" creationId="{00000000-0000-0000-0000-000000000000}"/>
          </ac:spMkLst>
        </pc:spChg>
        <pc:spChg chg="add mod">
          <ac:chgData name="Fatima Badri" userId="b88edad8-fee9-4ab3-9711-6dfcec100f00" providerId="ADAL" clId="{22595B98-9050-4D46-BE5A-4B499A6ED84B}" dt="2020-11-12T11:53:21.668" v="352" actId="1037"/>
          <ac:spMkLst>
            <pc:docMk/>
            <pc:sldMk cId="286154113" sldId="864"/>
            <ac:spMk id="30" creationId="{D862973D-317F-4FD4-B409-7F73ED4D82B3}"/>
          </ac:spMkLst>
        </pc:spChg>
        <pc:spChg chg="del">
          <ac:chgData name="Fatima Badri" userId="b88edad8-fee9-4ab3-9711-6dfcec100f00" providerId="ADAL" clId="{22595B98-9050-4D46-BE5A-4B499A6ED84B}" dt="2020-11-12T11:50:27.954" v="283" actId="478"/>
          <ac:spMkLst>
            <pc:docMk/>
            <pc:sldMk cId="286154113" sldId="864"/>
            <ac:spMk id="32" creationId="{00000000-0000-0000-0000-000000000000}"/>
          </ac:spMkLst>
        </pc:spChg>
        <pc:spChg chg="mod">
          <ac:chgData name="Fatima Badri" userId="b88edad8-fee9-4ab3-9711-6dfcec100f00" providerId="ADAL" clId="{22595B98-9050-4D46-BE5A-4B499A6ED84B}" dt="2020-11-12T11:53:21.668" v="352" actId="1037"/>
          <ac:spMkLst>
            <pc:docMk/>
            <pc:sldMk cId="286154113" sldId="864"/>
            <ac:spMk id="35" creationId="{00000000-0000-0000-0000-000000000000}"/>
          </ac:spMkLst>
        </pc:spChg>
        <pc:spChg chg="mod">
          <ac:chgData name="Fatima Badri" userId="b88edad8-fee9-4ab3-9711-6dfcec100f00" providerId="ADAL" clId="{22595B98-9050-4D46-BE5A-4B499A6ED84B}" dt="2020-11-12T11:53:27.526" v="353" actId="1076"/>
          <ac:spMkLst>
            <pc:docMk/>
            <pc:sldMk cId="286154113" sldId="864"/>
            <ac:spMk id="36" creationId="{00000000-0000-0000-0000-000000000000}"/>
          </ac:spMkLst>
        </pc:spChg>
        <pc:spChg chg="mod">
          <ac:chgData name="Fatima Badri" userId="b88edad8-fee9-4ab3-9711-6dfcec100f00" providerId="ADAL" clId="{22595B98-9050-4D46-BE5A-4B499A6ED84B}" dt="2020-11-12T11:53:21.668" v="352" actId="1037"/>
          <ac:spMkLst>
            <pc:docMk/>
            <pc:sldMk cId="286154113" sldId="864"/>
            <ac:spMk id="45" creationId="{00000000-0000-0000-0000-000000000000}"/>
          </ac:spMkLst>
        </pc:spChg>
        <pc:spChg chg="mod">
          <ac:chgData name="Fatima Badri" userId="b88edad8-fee9-4ab3-9711-6dfcec100f00" providerId="ADAL" clId="{22595B98-9050-4D46-BE5A-4B499A6ED84B}" dt="2020-11-12T11:53:21.668" v="352" actId="1037"/>
          <ac:spMkLst>
            <pc:docMk/>
            <pc:sldMk cId="286154113" sldId="864"/>
            <ac:spMk id="56" creationId="{00000000-0000-0000-0000-000000000000}"/>
          </ac:spMkLst>
        </pc:spChg>
        <pc:spChg chg="mod">
          <ac:chgData name="Fatima Badri" userId="b88edad8-fee9-4ab3-9711-6dfcec100f00" providerId="ADAL" clId="{22595B98-9050-4D46-BE5A-4B499A6ED84B}" dt="2020-11-12T11:53:21.668" v="352" actId="1037"/>
          <ac:spMkLst>
            <pc:docMk/>
            <pc:sldMk cId="286154113" sldId="864"/>
            <ac:spMk id="58" creationId="{00000000-0000-0000-0000-000000000000}"/>
          </ac:spMkLst>
        </pc:spChg>
        <pc:grpChg chg="mod">
          <ac:chgData name="Fatima Badri" userId="b88edad8-fee9-4ab3-9711-6dfcec100f00" providerId="ADAL" clId="{22595B98-9050-4D46-BE5A-4B499A6ED84B}" dt="2020-11-12T11:53:21.668" v="352" actId="1037"/>
          <ac:grpSpMkLst>
            <pc:docMk/>
            <pc:sldMk cId="286154113" sldId="864"/>
            <ac:grpSpMk id="5" creationId="{00000000-0000-0000-0000-000000000000}"/>
          </ac:grpSpMkLst>
        </pc:grpChg>
        <pc:picChg chg="mod">
          <ac:chgData name="Fatima Badri" userId="b88edad8-fee9-4ab3-9711-6dfcec100f00" providerId="ADAL" clId="{22595B98-9050-4D46-BE5A-4B499A6ED84B}" dt="2020-11-12T11:53:21.668" v="352" actId="1037"/>
          <ac:picMkLst>
            <pc:docMk/>
            <pc:sldMk cId="286154113" sldId="864"/>
            <ac:picMk id="25" creationId="{00000000-0000-0000-0000-000000000000}"/>
          </ac:picMkLst>
        </pc:picChg>
        <pc:picChg chg="mod">
          <ac:chgData name="Fatima Badri" userId="b88edad8-fee9-4ab3-9711-6dfcec100f00" providerId="ADAL" clId="{22595B98-9050-4D46-BE5A-4B499A6ED84B}" dt="2020-11-12T11:53:21.668" v="352" actId="1037"/>
          <ac:picMkLst>
            <pc:docMk/>
            <pc:sldMk cId="286154113" sldId="864"/>
            <ac:picMk id="27" creationId="{00000000-0000-0000-0000-000000000000}"/>
          </ac:picMkLst>
        </pc:picChg>
        <pc:cxnChg chg="mod">
          <ac:chgData name="Fatima Badri" userId="b88edad8-fee9-4ab3-9711-6dfcec100f00" providerId="ADAL" clId="{22595B98-9050-4D46-BE5A-4B499A6ED84B}" dt="2020-11-12T11:53:21.668" v="352" actId="1037"/>
          <ac:cxnSpMkLst>
            <pc:docMk/>
            <pc:sldMk cId="286154113" sldId="864"/>
            <ac:cxnSpMk id="59" creationId="{00000000-0000-0000-0000-000000000000}"/>
          </ac:cxnSpMkLst>
        </pc:cxnChg>
      </pc:sldChg>
      <pc:sldChg chg="modSp">
        <pc:chgData name="Fatima Badri" userId="b88edad8-fee9-4ab3-9711-6dfcec100f00" providerId="ADAL" clId="{22595B98-9050-4D46-BE5A-4B499A6ED84B}" dt="2020-11-12T13:20:06.289" v="428" actId="14100"/>
        <pc:sldMkLst>
          <pc:docMk/>
          <pc:sldMk cId="1924222344" sldId="866"/>
        </pc:sldMkLst>
        <pc:spChg chg="mod">
          <ac:chgData name="Fatima Badri" userId="b88edad8-fee9-4ab3-9711-6dfcec100f00" providerId="ADAL" clId="{22595B98-9050-4D46-BE5A-4B499A6ED84B}" dt="2020-11-12T11:59:40.439" v="354" actId="14100"/>
          <ac:spMkLst>
            <pc:docMk/>
            <pc:sldMk cId="1924222344" sldId="866"/>
            <ac:spMk id="5" creationId="{00000000-0000-0000-0000-000000000000}"/>
          </ac:spMkLst>
        </pc:spChg>
        <pc:spChg chg="mod">
          <ac:chgData name="Fatima Badri" userId="b88edad8-fee9-4ab3-9711-6dfcec100f00" providerId="ADAL" clId="{22595B98-9050-4D46-BE5A-4B499A6ED84B}" dt="2020-11-12T13:20:06.289" v="428" actId="14100"/>
          <ac:spMkLst>
            <pc:docMk/>
            <pc:sldMk cId="1924222344" sldId="866"/>
            <ac:spMk id="8" creationId="{00000000-0000-0000-0000-000000000000}"/>
          </ac:spMkLst>
        </pc:spChg>
        <pc:picChg chg="mod">
          <ac:chgData name="Fatima Badri" userId="b88edad8-fee9-4ab3-9711-6dfcec100f00" providerId="ADAL" clId="{22595B98-9050-4D46-BE5A-4B499A6ED84B}" dt="2020-11-12T11:59:55.427" v="366" actId="1037"/>
          <ac:picMkLst>
            <pc:docMk/>
            <pc:sldMk cId="1924222344" sldId="866"/>
            <ac:picMk id="2" creationId="{00000000-0000-0000-0000-000000000000}"/>
          </ac:picMkLst>
        </pc:picChg>
      </pc:sldChg>
      <pc:sldChg chg="modSp">
        <pc:chgData name="Fatima Badri" userId="b88edad8-fee9-4ab3-9711-6dfcec100f00" providerId="ADAL" clId="{22595B98-9050-4D46-BE5A-4B499A6ED84B}" dt="2020-11-12T12:03:48.371" v="427" actId="1076"/>
        <pc:sldMkLst>
          <pc:docMk/>
          <pc:sldMk cId="2348568" sldId="867"/>
        </pc:sldMkLst>
        <pc:spChg chg="mod">
          <ac:chgData name="Fatima Badri" userId="b88edad8-fee9-4ab3-9711-6dfcec100f00" providerId="ADAL" clId="{22595B98-9050-4D46-BE5A-4B499A6ED84B}" dt="2020-11-12T12:03:37.939" v="426" actId="1076"/>
          <ac:spMkLst>
            <pc:docMk/>
            <pc:sldMk cId="2348568" sldId="867"/>
            <ac:spMk id="10" creationId="{00000000-0000-0000-0000-000000000000}"/>
          </ac:spMkLst>
        </pc:spChg>
        <pc:spChg chg="mod">
          <ac:chgData name="Fatima Badri" userId="b88edad8-fee9-4ab3-9711-6dfcec100f00" providerId="ADAL" clId="{22595B98-9050-4D46-BE5A-4B499A6ED84B}" dt="2020-11-12T12:00:51.134" v="381" actId="1036"/>
          <ac:spMkLst>
            <pc:docMk/>
            <pc:sldMk cId="2348568" sldId="867"/>
            <ac:spMk id="31" creationId="{00000000-0000-0000-0000-000000000000}"/>
          </ac:spMkLst>
        </pc:spChg>
        <pc:spChg chg="mod">
          <ac:chgData name="Fatima Badri" userId="b88edad8-fee9-4ab3-9711-6dfcec100f00" providerId="ADAL" clId="{22595B98-9050-4D46-BE5A-4B499A6ED84B}" dt="2020-11-12T12:03:11.946" v="423" actId="1076"/>
          <ac:spMkLst>
            <pc:docMk/>
            <pc:sldMk cId="2348568" sldId="867"/>
            <ac:spMk id="37" creationId="{00000000-0000-0000-0000-000000000000}"/>
          </ac:spMkLst>
        </pc:spChg>
        <pc:spChg chg="mod">
          <ac:chgData name="Fatima Badri" userId="b88edad8-fee9-4ab3-9711-6dfcec100f00" providerId="ADAL" clId="{22595B98-9050-4D46-BE5A-4B499A6ED84B}" dt="2020-11-12T12:02:36.973" v="414" actId="14100"/>
          <ac:spMkLst>
            <pc:docMk/>
            <pc:sldMk cId="2348568" sldId="867"/>
            <ac:spMk id="53" creationId="{00000000-0000-0000-0000-000000000000}"/>
          </ac:spMkLst>
        </pc:spChg>
        <pc:spChg chg="mod">
          <ac:chgData name="Fatima Badri" userId="b88edad8-fee9-4ab3-9711-6dfcec100f00" providerId="ADAL" clId="{22595B98-9050-4D46-BE5A-4B499A6ED84B}" dt="2020-11-12T12:00:44.807" v="380" actId="1035"/>
          <ac:spMkLst>
            <pc:docMk/>
            <pc:sldMk cId="2348568" sldId="867"/>
            <ac:spMk id="54" creationId="{00000000-0000-0000-0000-000000000000}"/>
          </ac:spMkLst>
        </pc:spChg>
        <pc:grpChg chg="mod">
          <ac:chgData name="Fatima Badri" userId="b88edad8-fee9-4ab3-9711-6dfcec100f00" providerId="ADAL" clId="{22595B98-9050-4D46-BE5A-4B499A6ED84B}" dt="2020-11-12T12:01:23.622" v="389" actId="1076"/>
          <ac:grpSpMkLst>
            <pc:docMk/>
            <pc:sldMk cId="2348568" sldId="867"/>
            <ac:grpSpMk id="60" creationId="{00000000-0000-0000-0000-000000000000}"/>
          </ac:grpSpMkLst>
        </pc:grpChg>
        <pc:picChg chg="mod">
          <ac:chgData name="Fatima Badri" userId="b88edad8-fee9-4ab3-9711-6dfcec100f00" providerId="ADAL" clId="{22595B98-9050-4D46-BE5A-4B499A6ED84B}" dt="2020-11-12T12:02:28.593" v="412" actId="14100"/>
          <ac:picMkLst>
            <pc:docMk/>
            <pc:sldMk cId="2348568" sldId="867"/>
            <ac:picMk id="26" creationId="{00000000-0000-0000-0000-000000000000}"/>
          </ac:picMkLst>
        </pc:picChg>
        <pc:picChg chg="mod">
          <ac:chgData name="Fatima Badri" userId="b88edad8-fee9-4ab3-9711-6dfcec100f00" providerId="ADAL" clId="{22595B98-9050-4D46-BE5A-4B499A6ED84B}" dt="2020-11-12T12:00:51.134" v="381" actId="1036"/>
          <ac:picMkLst>
            <pc:docMk/>
            <pc:sldMk cId="2348568" sldId="867"/>
            <ac:picMk id="28" creationId="{00000000-0000-0000-0000-000000000000}"/>
          </ac:picMkLst>
        </pc:picChg>
        <pc:picChg chg="mod">
          <ac:chgData name="Fatima Badri" userId="b88edad8-fee9-4ab3-9711-6dfcec100f00" providerId="ADAL" clId="{22595B98-9050-4D46-BE5A-4B499A6ED84B}" dt="2020-11-12T12:03:48.371" v="427" actId="1076"/>
          <ac:picMkLst>
            <pc:docMk/>
            <pc:sldMk cId="2348568" sldId="867"/>
            <ac:picMk id="30" creationId="{00000000-0000-0000-0000-000000000000}"/>
          </ac:picMkLst>
        </pc:picChg>
        <pc:picChg chg="mod">
          <ac:chgData name="Fatima Badri" userId="b88edad8-fee9-4ab3-9711-6dfcec100f00" providerId="ADAL" clId="{22595B98-9050-4D46-BE5A-4B499A6ED84B}" dt="2020-11-12T12:01:23.622" v="389" actId="1076"/>
          <ac:picMkLst>
            <pc:docMk/>
            <pc:sldMk cId="2348568" sldId="867"/>
            <ac:picMk id="33" creationId="{00000000-0000-0000-0000-000000000000}"/>
          </ac:picMkLst>
        </pc:picChg>
        <pc:cxnChg chg="mod">
          <ac:chgData name="Fatima Badri" userId="b88edad8-fee9-4ab3-9711-6dfcec100f00" providerId="ADAL" clId="{22595B98-9050-4D46-BE5A-4B499A6ED84B}" dt="2020-11-12T12:01:36.786" v="394" actId="14100"/>
          <ac:cxnSpMkLst>
            <pc:docMk/>
            <pc:sldMk cId="2348568" sldId="867"/>
            <ac:cxnSpMk id="65" creationId="{00000000-0000-0000-0000-000000000000}"/>
          </ac:cxnSpMkLst>
        </pc:cxnChg>
      </pc:sldChg>
      <pc:sldChg chg="modSp">
        <pc:chgData name="Fatima Badri" userId="b88edad8-fee9-4ab3-9711-6dfcec100f00" providerId="ADAL" clId="{22595B98-9050-4D46-BE5A-4B499A6ED84B}" dt="2020-11-12T13:27:50.781" v="492" actId="552"/>
        <pc:sldMkLst>
          <pc:docMk/>
          <pc:sldMk cId="4151524339" sldId="868"/>
        </pc:sldMkLst>
        <pc:spChg chg="mod">
          <ac:chgData name="Fatima Badri" userId="b88edad8-fee9-4ab3-9711-6dfcec100f00" providerId="ADAL" clId="{22595B98-9050-4D46-BE5A-4B499A6ED84B}" dt="2020-11-12T13:26:24.798" v="481" actId="1076"/>
          <ac:spMkLst>
            <pc:docMk/>
            <pc:sldMk cId="4151524339" sldId="868"/>
            <ac:spMk id="30" creationId="{00000000-0000-0000-0000-000000000000}"/>
          </ac:spMkLst>
        </pc:spChg>
        <pc:spChg chg="mod">
          <ac:chgData name="Fatima Badri" userId="b88edad8-fee9-4ab3-9711-6dfcec100f00" providerId="ADAL" clId="{22595B98-9050-4D46-BE5A-4B499A6ED84B}" dt="2020-11-12T13:26:55.317" v="486" actId="552"/>
          <ac:spMkLst>
            <pc:docMk/>
            <pc:sldMk cId="4151524339" sldId="868"/>
            <ac:spMk id="33" creationId="{00000000-0000-0000-0000-000000000000}"/>
          </ac:spMkLst>
        </pc:spChg>
        <pc:spChg chg="mod">
          <ac:chgData name="Fatima Badri" userId="b88edad8-fee9-4ab3-9711-6dfcec100f00" providerId="ADAL" clId="{22595B98-9050-4D46-BE5A-4B499A6ED84B}" dt="2020-11-12T13:26:39.534" v="484" actId="14100"/>
          <ac:spMkLst>
            <pc:docMk/>
            <pc:sldMk cId="4151524339" sldId="868"/>
            <ac:spMk id="35" creationId="{00000000-0000-0000-0000-000000000000}"/>
          </ac:spMkLst>
        </pc:spChg>
        <pc:spChg chg="mod">
          <ac:chgData name="Fatima Badri" userId="b88edad8-fee9-4ab3-9711-6dfcec100f00" providerId="ADAL" clId="{22595B98-9050-4D46-BE5A-4B499A6ED84B}" dt="2020-11-12T13:26:14.054" v="479" actId="1076"/>
          <ac:spMkLst>
            <pc:docMk/>
            <pc:sldMk cId="4151524339" sldId="868"/>
            <ac:spMk id="47" creationId="{00000000-0000-0000-0000-000000000000}"/>
          </ac:spMkLst>
        </pc:spChg>
        <pc:spChg chg="mod">
          <ac:chgData name="Fatima Badri" userId="b88edad8-fee9-4ab3-9711-6dfcec100f00" providerId="ADAL" clId="{22595B98-9050-4D46-BE5A-4B499A6ED84B}" dt="2020-11-12T13:26:55.317" v="486" actId="552"/>
          <ac:spMkLst>
            <pc:docMk/>
            <pc:sldMk cId="4151524339" sldId="868"/>
            <ac:spMk id="53" creationId="{00000000-0000-0000-0000-000000000000}"/>
          </ac:spMkLst>
        </pc:spChg>
        <pc:grpChg chg="mod">
          <ac:chgData name="Fatima Badri" userId="b88edad8-fee9-4ab3-9711-6dfcec100f00" providerId="ADAL" clId="{22595B98-9050-4D46-BE5A-4B499A6ED84B}" dt="2020-11-12T13:26:14.054" v="479" actId="1076"/>
          <ac:grpSpMkLst>
            <pc:docMk/>
            <pc:sldMk cId="4151524339" sldId="868"/>
            <ac:grpSpMk id="3" creationId="{00000000-0000-0000-0000-000000000000}"/>
          </ac:grpSpMkLst>
        </pc:grpChg>
        <pc:picChg chg="mod">
          <ac:chgData name="Fatima Badri" userId="b88edad8-fee9-4ab3-9711-6dfcec100f00" providerId="ADAL" clId="{22595B98-9050-4D46-BE5A-4B499A6ED84B}" dt="2020-11-12T13:26:14.054" v="479" actId="1076"/>
          <ac:picMkLst>
            <pc:docMk/>
            <pc:sldMk cId="4151524339" sldId="868"/>
            <ac:picMk id="37" creationId="{00000000-0000-0000-0000-000000000000}"/>
          </ac:picMkLst>
        </pc:picChg>
        <pc:picChg chg="mod">
          <ac:chgData name="Fatima Badri" userId="b88edad8-fee9-4ab3-9711-6dfcec100f00" providerId="ADAL" clId="{22595B98-9050-4D46-BE5A-4B499A6ED84B}" dt="2020-11-12T13:27:50.781" v="492" actId="552"/>
          <ac:picMkLst>
            <pc:docMk/>
            <pc:sldMk cId="4151524339" sldId="868"/>
            <ac:picMk id="43" creationId="{00000000-0000-0000-0000-000000000000}"/>
          </ac:picMkLst>
        </pc:picChg>
        <pc:picChg chg="mod">
          <ac:chgData name="Fatima Badri" userId="b88edad8-fee9-4ab3-9711-6dfcec100f00" providerId="ADAL" clId="{22595B98-9050-4D46-BE5A-4B499A6ED84B}" dt="2020-11-12T13:27:50.781" v="492" actId="552"/>
          <ac:picMkLst>
            <pc:docMk/>
            <pc:sldMk cId="4151524339" sldId="868"/>
            <ac:picMk id="50" creationId="{00000000-0000-0000-0000-000000000000}"/>
          </ac:picMkLst>
        </pc:picChg>
        <pc:cxnChg chg="mod">
          <ac:chgData name="Fatima Badri" userId="b88edad8-fee9-4ab3-9711-6dfcec100f00" providerId="ADAL" clId="{22595B98-9050-4D46-BE5A-4B499A6ED84B}" dt="2020-11-12T13:26:14.054" v="479" actId="1076"/>
          <ac:cxnSpMkLst>
            <pc:docMk/>
            <pc:sldMk cId="4151524339" sldId="868"/>
            <ac:cxnSpMk id="48" creationId="{00000000-0000-0000-0000-000000000000}"/>
          </ac:cxnSpMkLst>
        </pc:cxnChg>
        <pc:cxnChg chg="mod">
          <ac:chgData name="Fatima Badri" userId="b88edad8-fee9-4ab3-9711-6dfcec100f00" providerId="ADAL" clId="{22595B98-9050-4D46-BE5A-4B499A6ED84B}" dt="2020-11-12T13:27:50.781" v="492" actId="552"/>
          <ac:cxnSpMkLst>
            <pc:docMk/>
            <pc:sldMk cId="4151524339" sldId="868"/>
            <ac:cxnSpMk id="56" creationId="{00000000-0000-0000-0000-000000000000}"/>
          </ac:cxnSpMkLst>
        </pc:cxnChg>
        <pc:cxnChg chg="mod">
          <ac:chgData name="Fatima Badri" userId="b88edad8-fee9-4ab3-9711-6dfcec100f00" providerId="ADAL" clId="{22595B98-9050-4D46-BE5A-4B499A6ED84B}" dt="2020-11-12T13:27:50.781" v="492" actId="552"/>
          <ac:cxnSpMkLst>
            <pc:docMk/>
            <pc:sldMk cId="4151524339" sldId="868"/>
            <ac:cxnSpMk id="64" creationId="{00000000-0000-0000-0000-000000000000}"/>
          </ac:cxnSpMkLst>
        </pc:cxnChg>
      </pc:sldChg>
      <pc:sldChg chg="modSp">
        <pc:chgData name="Fatima Badri" userId="b88edad8-fee9-4ab3-9711-6dfcec100f00" providerId="ADAL" clId="{22595B98-9050-4D46-BE5A-4B499A6ED84B}" dt="2020-11-12T15:56:44.126" v="1171" actId="1076"/>
        <pc:sldMkLst>
          <pc:docMk/>
          <pc:sldMk cId="2303092334" sldId="869"/>
        </pc:sldMkLst>
        <pc:spChg chg="mod">
          <ac:chgData name="Fatima Badri" userId="b88edad8-fee9-4ab3-9711-6dfcec100f00" providerId="ADAL" clId="{22595B98-9050-4D46-BE5A-4B499A6ED84B}" dt="2020-11-12T13:28:08.087" v="496" actId="1076"/>
          <ac:spMkLst>
            <pc:docMk/>
            <pc:sldMk cId="2303092334" sldId="869"/>
            <ac:spMk id="26" creationId="{00000000-0000-0000-0000-000000000000}"/>
          </ac:spMkLst>
        </pc:spChg>
        <pc:spChg chg="mod">
          <ac:chgData name="Fatima Badri" userId="b88edad8-fee9-4ab3-9711-6dfcec100f00" providerId="ADAL" clId="{22595B98-9050-4D46-BE5A-4B499A6ED84B}" dt="2020-11-12T13:28:19.706" v="500" actId="14100"/>
          <ac:spMkLst>
            <pc:docMk/>
            <pc:sldMk cId="2303092334" sldId="869"/>
            <ac:spMk id="33" creationId="{00000000-0000-0000-0000-000000000000}"/>
          </ac:spMkLst>
        </pc:spChg>
        <pc:spChg chg="mod">
          <ac:chgData name="Fatima Badri" userId="b88edad8-fee9-4ab3-9711-6dfcec100f00" providerId="ADAL" clId="{22595B98-9050-4D46-BE5A-4B499A6ED84B}" dt="2020-11-12T13:28:31.876" v="502" actId="552"/>
          <ac:spMkLst>
            <pc:docMk/>
            <pc:sldMk cId="2303092334" sldId="869"/>
            <ac:spMk id="34" creationId="{00000000-0000-0000-0000-000000000000}"/>
          </ac:spMkLst>
        </pc:spChg>
        <pc:spChg chg="mod">
          <ac:chgData name="Fatima Badri" userId="b88edad8-fee9-4ab3-9711-6dfcec100f00" providerId="ADAL" clId="{22595B98-9050-4D46-BE5A-4B499A6ED84B}" dt="2020-11-12T13:28:31.876" v="502" actId="552"/>
          <ac:spMkLst>
            <pc:docMk/>
            <pc:sldMk cId="2303092334" sldId="869"/>
            <ac:spMk id="43" creationId="{00000000-0000-0000-0000-000000000000}"/>
          </ac:spMkLst>
        </pc:spChg>
        <pc:grpChg chg="mod">
          <ac:chgData name="Fatima Badri" userId="b88edad8-fee9-4ab3-9711-6dfcec100f00" providerId="ADAL" clId="{22595B98-9050-4D46-BE5A-4B499A6ED84B}" dt="2020-11-12T13:28:55.194" v="504" actId="14100"/>
          <ac:grpSpMkLst>
            <pc:docMk/>
            <pc:sldMk cId="2303092334" sldId="869"/>
            <ac:grpSpMk id="3" creationId="{00000000-0000-0000-0000-000000000000}"/>
          </ac:grpSpMkLst>
        </pc:grpChg>
        <pc:grpChg chg="mod">
          <ac:chgData name="Fatima Badri" userId="b88edad8-fee9-4ab3-9711-6dfcec100f00" providerId="ADAL" clId="{22595B98-9050-4D46-BE5A-4B499A6ED84B}" dt="2020-11-12T15:56:44.126" v="1171" actId="1076"/>
          <ac:grpSpMkLst>
            <pc:docMk/>
            <pc:sldMk cId="2303092334" sldId="869"/>
            <ac:grpSpMk id="4" creationId="{00000000-0000-0000-0000-000000000000}"/>
          </ac:grpSpMkLst>
        </pc:grpChg>
        <pc:grpChg chg="mod">
          <ac:chgData name="Fatima Badri" userId="b88edad8-fee9-4ab3-9711-6dfcec100f00" providerId="ADAL" clId="{22595B98-9050-4D46-BE5A-4B499A6ED84B}" dt="2020-11-12T15:56:44.126" v="1171" actId="1076"/>
          <ac:grpSpMkLst>
            <pc:docMk/>
            <pc:sldMk cId="2303092334" sldId="869"/>
            <ac:grpSpMk id="20" creationId="{00000000-0000-0000-0000-000000000000}"/>
          </ac:grpSpMkLst>
        </pc:grpChg>
      </pc:sldChg>
      <pc:sldChg chg="delSp modSp">
        <pc:chgData name="Fatima Badri" userId="b88edad8-fee9-4ab3-9711-6dfcec100f00" providerId="ADAL" clId="{22595B98-9050-4D46-BE5A-4B499A6ED84B}" dt="2020-11-12T13:32:19.729" v="515" actId="14100"/>
        <pc:sldMkLst>
          <pc:docMk/>
          <pc:sldMk cId="3109461857" sldId="870"/>
        </pc:sldMkLst>
        <pc:spChg chg="mod topLvl">
          <ac:chgData name="Fatima Badri" userId="b88edad8-fee9-4ab3-9711-6dfcec100f00" providerId="ADAL" clId="{22595B98-9050-4D46-BE5A-4B499A6ED84B}" dt="2020-11-12T13:31:59.636" v="512" actId="14100"/>
          <ac:spMkLst>
            <pc:docMk/>
            <pc:sldMk cId="3109461857" sldId="870"/>
            <ac:spMk id="27" creationId="{00000000-0000-0000-0000-000000000000}"/>
          </ac:spMkLst>
        </pc:spChg>
        <pc:spChg chg="mod topLvl">
          <ac:chgData name="Fatima Badri" userId="b88edad8-fee9-4ab3-9711-6dfcec100f00" providerId="ADAL" clId="{22595B98-9050-4D46-BE5A-4B499A6ED84B}" dt="2020-11-12T13:31:54.082" v="508" actId="165"/>
          <ac:spMkLst>
            <pc:docMk/>
            <pc:sldMk cId="3109461857" sldId="870"/>
            <ac:spMk id="28" creationId="{00000000-0000-0000-0000-000000000000}"/>
          </ac:spMkLst>
        </pc:spChg>
        <pc:spChg chg="mod topLvl">
          <ac:chgData name="Fatima Badri" userId="b88edad8-fee9-4ab3-9711-6dfcec100f00" providerId="ADAL" clId="{22595B98-9050-4D46-BE5A-4B499A6ED84B}" dt="2020-11-12T13:32:19.729" v="515" actId="14100"/>
          <ac:spMkLst>
            <pc:docMk/>
            <pc:sldMk cId="3109461857" sldId="870"/>
            <ac:spMk id="29" creationId="{00000000-0000-0000-0000-000000000000}"/>
          </ac:spMkLst>
        </pc:spChg>
        <pc:grpChg chg="del mod">
          <ac:chgData name="Fatima Badri" userId="b88edad8-fee9-4ab3-9711-6dfcec100f00" providerId="ADAL" clId="{22595B98-9050-4D46-BE5A-4B499A6ED84B}" dt="2020-11-12T13:31:54.082" v="508" actId="165"/>
          <ac:grpSpMkLst>
            <pc:docMk/>
            <pc:sldMk cId="3109461857" sldId="870"/>
            <ac:grpSpMk id="25" creationId="{00000000-0000-0000-0000-000000000000}"/>
          </ac:grpSpMkLst>
        </pc:grpChg>
        <pc:picChg chg="mod">
          <ac:chgData name="Fatima Badri" userId="b88edad8-fee9-4ab3-9711-6dfcec100f00" providerId="ADAL" clId="{22595B98-9050-4D46-BE5A-4B499A6ED84B}" dt="2020-11-12T13:32:14.553" v="514" actId="1076"/>
          <ac:picMkLst>
            <pc:docMk/>
            <pc:sldMk cId="3109461857" sldId="870"/>
            <ac:picMk id="18" creationId="{00000000-0000-0000-0000-000000000000}"/>
          </ac:picMkLst>
        </pc:picChg>
      </pc:sldChg>
      <pc:sldChg chg="modSp">
        <pc:chgData name="Fatima Badri" userId="b88edad8-fee9-4ab3-9711-6dfcec100f00" providerId="ADAL" clId="{22595B98-9050-4D46-BE5A-4B499A6ED84B}" dt="2020-11-12T13:33:42.580" v="533" actId="1076"/>
        <pc:sldMkLst>
          <pc:docMk/>
          <pc:sldMk cId="2546346525" sldId="871"/>
        </pc:sldMkLst>
        <pc:spChg chg="mod">
          <ac:chgData name="Fatima Badri" userId="b88edad8-fee9-4ab3-9711-6dfcec100f00" providerId="ADAL" clId="{22595B98-9050-4D46-BE5A-4B499A6ED84B}" dt="2020-11-12T13:33:30.576" v="532" actId="1076"/>
          <ac:spMkLst>
            <pc:docMk/>
            <pc:sldMk cId="2546346525" sldId="871"/>
            <ac:spMk id="20" creationId="{00000000-0000-0000-0000-000000000000}"/>
          </ac:spMkLst>
        </pc:spChg>
        <pc:spChg chg="mod">
          <ac:chgData name="Fatima Badri" userId="b88edad8-fee9-4ab3-9711-6dfcec100f00" providerId="ADAL" clId="{22595B98-9050-4D46-BE5A-4B499A6ED84B}" dt="2020-11-12T13:33:42.580" v="533" actId="1076"/>
          <ac:spMkLst>
            <pc:docMk/>
            <pc:sldMk cId="2546346525" sldId="871"/>
            <ac:spMk id="21" creationId="{00000000-0000-0000-0000-000000000000}"/>
          </ac:spMkLst>
        </pc:spChg>
        <pc:spChg chg="mod">
          <ac:chgData name="Fatima Badri" userId="b88edad8-fee9-4ab3-9711-6dfcec100f00" providerId="ADAL" clId="{22595B98-9050-4D46-BE5A-4B499A6ED84B}" dt="2020-11-12T13:33:42.580" v="533" actId="1076"/>
          <ac:spMkLst>
            <pc:docMk/>
            <pc:sldMk cId="2546346525" sldId="871"/>
            <ac:spMk id="30" creationId="{00000000-0000-0000-0000-000000000000}"/>
          </ac:spMkLst>
        </pc:spChg>
        <pc:spChg chg="mod">
          <ac:chgData name="Fatima Badri" userId="b88edad8-fee9-4ab3-9711-6dfcec100f00" providerId="ADAL" clId="{22595B98-9050-4D46-BE5A-4B499A6ED84B}" dt="2020-11-12T13:32:45.398" v="522" actId="1076"/>
          <ac:spMkLst>
            <pc:docMk/>
            <pc:sldMk cId="2546346525" sldId="871"/>
            <ac:spMk id="51" creationId="{00000000-0000-0000-0000-000000000000}"/>
          </ac:spMkLst>
        </pc:spChg>
        <pc:picChg chg="mod">
          <ac:chgData name="Fatima Badri" userId="b88edad8-fee9-4ab3-9711-6dfcec100f00" providerId="ADAL" clId="{22595B98-9050-4D46-BE5A-4B499A6ED84B}" dt="2020-11-12T13:33:42.580" v="533" actId="1076"/>
          <ac:picMkLst>
            <pc:docMk/>
            <pc:sldMk cId="2546346525" sldId="871"/>
            <ac:picMk id="23" creationId="{00000000-0000-0000-0000-000000000000}"/>
          </ac:picMkLst>
        </pc:picChg>
        <pc:picChg chg="mod">
          <ac:chgData name="Fatima Badri" userId="b88edad8-fee9-4ab3-9711-6dfcec100f00" providerId="ADAL" clId="{22595B98-9050-4D46-BE5A-4B499A6ED84B}" dt="2020-11-12T13:33:42.580" v="533" actId="1076"/>
          <ac:picMkLst>
            <pc:docMk/>
            <pc:sldMk cId="2546346525" sldId="871"/>
            <ac:picMk id="26" creationId="{00000000-0000-0000-0000-000000000000}"/>
          </ac:picMkLst>
        </pc:picChg>
        <pc:cxnChg chg="mod">
          <ac:chgData name="Fatima Badri" userId="b88edad8-fee9-4ab3-9711-6dfcec100f00" providerId="ADAL" clId="{22595B98-9050-4D46-BE5A-4B499A6ED84B}" dt="2020-11-12T13:33:42.580" v="533" actId="1076"/>
          <ac:cxnSpMkLst>
            <pc:docMk/>
            <pc:sldMk cId="2546346525" sldId="871"/>
            <ac:cxnSpMk id="40" creationId="{00000000-0000-0000-0000-000000000000}"/>
          </ac:cxnSpMkLst>
        </pc:cxnChg>
      </pc:sldChg>
      <pc:sldChg chg="modSp">
        <pc:chgData name="Fatima Badri" userId="b88edad8-fee9-4ab3-9711-6dfcec100f00" providerId="ADAL" clId="{22595B98-9050-4D46-BE5A-4B499A6ED84B}" dt="2020-11-16T14:37:25.264" v="2165" actId="1038"/>
        <pc:sldMkLst>
          <pc:docMk/>
          <pc:sldMk cId="1652938273" sldId="872"/>
        </pc:sldMkLst>
        <pc:spChg chg="mod">
          <ac:chgData name="Fatima Badri" userId="b88edad8-fee9-4ab3-9711-6dfcec100f00" providerId="ADAL" clId="{22595B98-9050-4D46-BE5A-4B499A6ED84B}" dt="2020-11-16T14:37:25.264" v="2165" actId="1038"/>
          <ac:spMkLst>
            <pc:docMk/>
            <pc:sldMk cId="1652938273" sldId="872"/>
            <ac:spMk id="15" creationId="{00000000-0000-0000-0000-000000000000}"/>
          </ac:spMkLst>
        </pc:spChg>
        <pc:spChg chg="mod">
          <ac:chgData name="Fatima Badri" userId="b88edad8-fee9-4ab3-9711-6dfcec100f00" providerId="ADAL" clId="{22595B98-9050-4D46-BE5A-4B499A6ED84B}" dt="2020-11-16T14:37:25.264" v="2165" actId="1038"/>
          <ac:spMkLst>
            <pc:docMk/>
            <pc:sldMk cId="1652938273" sldId="872"/>
            <ac:spMk id="16" creationId="{00000000-0000-0000-0000-000000000000}"/>
          </ac:spMkLst>
        </pc:spChg>
        <pc:spChg chg="mod">
          <ac:chgData name="Fatima Badri" userId="b88edad8-fee9-4ab3-9711-6dfcec100f00" providerId="ADAL" clId="{22595B98-9050-4D46-BE5A-4B499A6ED84B}" dt="2020-11-12T13:35:15.533" v="555" actId="14100"/>
          <ac:spMkLst>
            <pc:docMk/>
            <pc:sldMk cId="1652938273" sldId="872"/>
            <ac:spMk id="32" creationId="{00000000-0000-0000-0000-000000000000}"/>
          </ac:spMkLst>
        </pc:spChg>
        <pc:spChg chg="mod">
          <ac:chgData name="Fatima Badri" userId="b88edad8-fee9-4ab3-9711-6dfcec100f00" providerId="ADAL" clId="{22595B98-9050-4D46-BE5A-4B499A6ED84B}" dt="2020-11-12T13:35:03.686" v="552" actId="14100"/>
          <ac:spMkLst>
            <pc:docMk/>
            <pc:sldMk cId="1652938273" sldId="872"/>
            <ac:spMk id="34" creationId="{00000000-0000-0000-0000-000000000000}"/>
          </ac:spMkLst>
        </pc:spChg>
        <pc:spChg chg="mod">
          <ac:chgData name="Fatima Badri" userId="b88edad8-fee9-4ab3-9711-6dfcec100f00" providerId="ADAL" clId="{22595B98-9050-4D46-BE5A-4B499A6ED84B}" dt="2020-11-12T13:36:26.117" v="571" actId="1076"/>
          <ac:spMkLst>
            <pc:docMk/>
            <pc:sldMk cId="1652938273" sldId="872"/>
            <ac:spMk id="38" creationId="{00000000-0000-0000-0000-000000000000}"/>
          </ac:spMkLst>
        </pc:spChg>
        <pc:spChg chg="mod">
          <ac:chgData name="Fatima Badri" userId="b88edad8-fee9-4ab3-9711-6dfcec100f00" providerId="ADAL" clId="{22595B98-9050-4D46-BE5A-4B499A6ED84B}" dt="2020-11-12T13:34:39.374" v="545" actId="554"/>
          <ac:spMkLst>
            <pc:docMk/>
            <pc:sldMk cId="1652938273" sldId="872"/>
            <ac:spMk id="54" creationId="{00000000-0000-0000-0000-000000000000}"/>
          </ac:spMkLst>
        </pc:spChg>
        <pc:spChg chg="mod">
          <ac:chgData name="Fatima Badri" userId="b88edad8-fee9-4ab3-9711-6dfcec100f00" providerId="ADAL" clId="{22595B98-9050-4D46-BE5A-4B499A6ED84B}" dt="2020-11-12T13:36:35.726" v="573" actId="14100"/>
          <ac:spMkLst>
            <pc:docMk/>
            <pc:sldMk cId="1652938273" sldId="872"/>
            <ac:spMk id="60" creationId="{00000000-0000-0000-0000-000000000000}"/>
          </ac:spMkLst>
        </pc:spChg>
        <pc:picChg chg="mod">
          <ac:chgData name="Fatima Badri" userId="b88edad8-fee9-4ab3-9711-6dfcec100f00" providerId="ADAL" clId="{22595B98-9050-4D46-BE5A-4B499A6ED84B}" dt="2020-11-12T13:36:31.192" v="572" actId="14100"/>
          <ac:picMkLst>
            <pc:docMk/>
            <pc:sldMk cId="1652938273" sldId="872"/>
            <ac:picMk id="43" creationId="{00000000-0000-0000-0000-000000000000}"/>
          </ac:picMkLst>
        </pc:picChg>
        <pc:picChg chg="mod">
          <ac:chgData name="Fatima Badri" userId="b88edad8-fee9-4ab3-9711-6dfcec100f00" providerId="ADAL" clId="{22595B98-9050-4D46-BE5A-4B499A6ED84B}" dt="2020-11-12T13:36:55.197" v="577" actId="14100"/>
          <ac:picMkLst>
            <pc:docMk/>
            <pc:sldMk cId="1652938273" sldId="872"/>
            <ac:picMk id="1026" creationId="{00000000-0000-0000-0000-000000000000}"/>
          </ac:picMkLst>
        </pc:picChg>
        <pc:cxnChg chg="mod">
          <ac:chgData name="Fatima Badri" userId="b88edad8-fee9-4ab3-9711-6dfcec100f00" providerId="ADAL" clId="{22595B98-9050-4D46-BE5A-4B499A6ED84B}" dt="2020-11-12T13:36:55.197" v="577" actId="14100"/>
          <ac:cxnSpMkLst>
            <pc:docMk/>
            <pc:sldMk cId="1652938273" sldId="872"/>
            <ac:cxnSpMk id="36" creationId="{00000000-0000-0000-0000-000000000000}"/>
          </ac:cxnSpMkLst>
        </pc:cxnChg>
        <pc:cxnChg chg="mod ord">
          <ac:chgData name="Fatima Badri" userId="b88edad8-fee9-4ab3-9711-6dfcec100f00" providerId="ADAL" clId="{22595B98-9050-4D46-BE5A-4B499A6ED84B}" dt="2020-11-12T13:37:04.058" v="578" actId="14100"/>
          <ac:cxnSpMkLst>
            <pc:docMk/>
            <pc:sldMk cId="1652938273" sldId="872"/>
            <ac:cxnSpMk id="39" creationId="{00000000-0000-0000-0000-000000000000}"/>
          </ac:cxnSpMkLst>
        </pc:cxnChg>
      </pc:sldChg>
      <pc:sldChg chg="modSp">
        <pc:chgData name="Fatima Badri" userId="b88edad8-fee9-4ab3-9711-6dfcec100f00" providerId="ADAL" clId="{22595B98-9050-4D46-BE5A-4B499A6ED84B}" dt="2020-11-12T13:47:52.316" v="697" actId="1076"/>
        <pc:sldMkLst>
          <pc:docMk/>
          <pc:sldMk cId="938322290" sldId="873"/>
        </pc:sldMkLst>
        <pc:spChg chg="mod">
          <ac:chgData name="Fatima Badri" userId="b88edad8-fee9-4ab3-9711-6dfcec100f00" providerId="ADAL" clId="{22595B98-9050-4D46-BE5A-4B499A6ED84B}" dt="2020-11-12T13:46:54.827" v="689" actId="553"/>
          <ac:spMkLst>
            <pc:docMk/>
            <pc:sldMk cId="938322290" sldId="873"/>
            <ac:spMk id="11" creationId="{00000000-0000-0000-0000-000000000000}"/>
          </ac:spMkLst>
        </pc:spChg>
        <pc:spChg chg="mod">
          <ac:chgData name="Fatima Badri" userId="b88edad8-fee9-4ab3-9711-6dfcec100f00" providerId="ADAL" clId="{22595B98-9050-4D46-BE5A-4B499A6ED84B}" dt="2020-11-12T13:44:38.121" v="664" actId="1076"/>
          <ac:spMkLst>
            <pc:docMk/>
            <pc:sldMk cId="938322290" sldId="873"/>
            <ac:spMk id="14" creationId="{00000000-0000-0000-0000-000000000000}"/>
          </ac:spMkLst>
        </pc:spChg>
        <pc:spChg chg="mod">
          <ac:chgData name="Fatima Badri" userId="b88edad8-fee9-4ab3-9711-6dfcec100f00" providerId="ADAL" clId="{22595B98-9050-4D46-BE5A-4B499A6ED84B}" dt="2020-11-12T13:47:18.816" v="692" actId="1076"/>
          <ac:spMkLst>
            <pc:docMk/>
            <pc:sldMk cId="938322290" sldId="873"/>
            <ac:spMk id="44" creationId="{00000000-0000-0000-0000-000000000000}"/>
          </ac:spMkLst>
        </pc:spChg>
        <pc:spChg chg="mod">
          <ac:chgData name="Fatima Badri" userId="b88edad8-fee9-4ab3-9711-6dfcec100f00" providerId="ADAL" clId="{22595B98-9050-4D46-BE5A-4B499A6ED84B}" dt="2020-11-12T13:47:34.710" v="696" actId="552"/>
          <ac:spMkLst>
            <pc:docMk/>
            <pc:sldMk cId="938322290" sldId="873"/>
            <ac:spMk id="47" creationId="{00000000-0000-0000-0000-000000000000}"/>
          </ac:spMkLst>
        </pc:spChg>
        <pc:spChg chg="mod">
          <ac:chgData name="Fatima Badri" userId="b88edad8-fee9-4ab3-9711-6dfcec100f00" providerId="ADAL" clId="{22595B98-9050-4D46-BE5A-4B499A6ED84B}" dt="2020-11-12T13:47:05.060" v="691" actId="14100"/>
          <ac:spMkLst>
            <pc:docMk/>
            <pc:sldMk cId="938322290" sldId="873"/>
            <ac:spMk id="51" creationId="{00000000-0000-0000-0000-000000000000}"/>
          </ac:spMkLst>
        </pc:spChg>
        <pc:spChg chg="mod">
          <ac:chgData name="Fatima Badri" userId="b88edad8-fee9-4ab3-9711-6dfcec100f00" providerId="ADAL" clId="{22595B98-9050-4D46-BE5A-4B499A6ED84B}" dt="2020-11-12T13:47:52.316" v="697" actId="1076"/>
          <ac:spMkLst>
            <pc:docMk/>
            <pc:sldMk cId="938322290" sldId="873"/>
            <ac:spMk id="52" creationId="{00000000-0000-0000-0000-000000000000}"/>
          </ac:spMkLst>
        </pc:spChg>
        <pc:spChg chg="mod">
          <ac:chgData name="Fatima Badri" userId="b88edad8-fee9-4ab3-9711-6dfcec100f00" providerId="ADAL" clId="{22595B98-9050-4D46-BE5A-4B499A6ED84B}" dt="2020-11-12T13:47:34.710" v="696" actId="552"/>
          <ac:spMkLst>
            <pc:docMk/>
            <pc:sldMk cId="938322290" sldId="873"/>
            <ac:spMk id="66" creationId="{00000000-0000-0000-0000-000000000000}"/>
          </ac:spMkLst>
        </pc:spChg>
        <pc:picChg chg="mod">
          <ac:chgData name="Fatima Badri" userId="b88edad8-fee9-4ab3-9711-6dfcec100f00" providerId="ADAL" clId="{22595B98-9050-4D46-BE5A-4B499A6ED84B}" dt="2020-11-12T13:47:18.816" v="692" actId="1076"/>
          <ac:picMkLst>
            <pc:docMk/>
            <pc:sldMk cId="938322290" sldId="873"/>
            <ac:picMk id="30" creationId="{00000000-0000-0000-0000-000000000000}"/>
          </ac:picMkLst>
        </pc:picChg>
        <pc:picChg chg="mod">
          <ac:chgData name="Fatima Badri" userId="b88edad8-fee9-4ab3-9711-6dfcec100f00" providerId="ADAL" clId="{22595B98-9050-4D46-BE5A-4B499A6ED84B}" dt="2020-11-12T13:46:03.305" v="681" actId="552"/>
          <ac:picMkLst>
            <pc:docMk/>
            <pc:sldMk cId="938322290" sldId="873"/>
            <ac:picMk id="41" creationId="{00000000-0000-0000-0000-000000000000}"/>
          </ac:picMkLst>
        </pc:picChg>
        <pc:picChg chg="mod">
          <ac:chgData name="Fatima Badri" userId="b88edad8-fee9-4ab3-9711-6dfcec100f00" providerId="ADAL" clId="{22595B98-9050-4D46-BE5A-4B499A6ED84B}" dt="2020-11-12T13:46:07.208" v="682" actId="1076"/>
          <ac:picMkLst>
            <pc:docMk/>
            <pc:sldMk cId="938322290" sldId="873"/>
            <ac:picMk id="8194" creationId="{00000000-0000-0000-0000-000000000000}"/>
          </ac:picMkLst>
        </pc:picChg>
        <pc:picChg chg="mod">
          <ac:chgData name="Fatima Badri" userId="b88edad8-fee9-4ab3-9711-6dfcec100f00" providerId="ADAL" clId="{22595B98-9050-4D46-BE5A-4B499A6ED84B}" dt="2020-11-12T13:47:02.405" v="690" actId="1076"/>
          <ac:picMkLst>
            <pc:docMk/>
            <pc:sldMk cId="938322290" sldId="873"/>
            <ac:picMk id="8198" creationId="{00000000-0000-0000-0000-000000000000}"/>
          </ac:picMkLst>
        </pc:picChg>
        <pc:cxnChg chg="mod">
          <ac:chgData name="Fatima Badri" userId="b88edad8-fee9-4ab3-9711-6dfcec100f00" providerId="ADAL" clId="{22595B98-9050-4D46-BE5A-4B499A6ED84B}" dt="2020-11-12T13:47:18.816" v="692" actId="1076"/>
          <ac:cxnSpMkLst>
            <pc:docMk/>
            <pc:sldMk cId="938322290" sldId="873"/>
            <ac:cxnSpMk id="46" creationId="{00000000-0000-0000-0000-000000000000}"/>
          </ac:cxnSpMkLst>
        </pc:cxnChg>
        <pc:cxnChg chg="mod">
          <ac:chgData name="Fatima Badri" userId="b88edad8-fee9-4ab3-9711-6dfcec100f00" providerId="ADAL" clId="{22595B98-9050-4D46-BE5A-4B499A6ED84B}" dt="2020-11-12T13:45:24.277" v="674" actId="14100"/>
          <ac:cxnSpMkLst>
            <pc:docMk/>
            <pc:sldMk cId="938322290" sldId="873"/>
            <ac:cxnSpMk id="48" creationId="{00000000-0000-0000-0000-000000000000}"/>
          </ac:cxnSpMkLst>
        </pc:cxnChg>
      </pc:sldChg>
      <pc:sldChg chg="modSp">
        <pc:chgData name="Fatima Badri" userId="b88edad8-fee9-4ab3-9711-6dfcec100f00" providerId="ADAL" clId="{22595B98-9050-4D46-BE5A-4B499A6ED84B}" dt="2020-11-12T14:00:56.296" v="895" actId="14100"/>
        <pc:sldMkLst>
          <pc:docMk/>
          <pc:sldMk cId="3101369969" sldId="874"/>
        </pc:sldMkLst>
        <pc:spChg chg="mod">
          <ac:chgData name="Fatima Badri" userId="b88edad8-fee9-4ab3-9711-6dfcec100f00" providerId="ADAL" clId="{22595B98-9050-4D46-BE5A-4B499A6ED84B}" dt="2020-11-12T14:00:24.992" v="887" actId="1038"/>
          <ac:spMkLst>
            <pc:docMk/>
            <pc:sldMk cId="3101369969" sldId="874"/>
            <ac:spMk id="31" creationId="{00000000-0000-0000-0000-000000000000}"/>
          </ac:spMkLst>
        </pc:spChg>
        <pc:spChg chg="mod">
          <ac:chgData name="Fatima Badri" userId="b88edad8-fee9-4ab3-9711-6dfcec100f00" providerId="ADAL" clId="{22595B98-9050-4D46-BE5A-4B499A6ED84B}" dt="2020-11-12T14:00:46.731" v="893" actId="1076"/>
          <ac:spMkLst>
            <pc:docMk/>
            <pc:sldMk cId="3101369969" sldId="874"/>
            <ac:spMk id="49" creationId="{00000000-0000-0000-0000-000000000000}"/>
          </ac:spMkLst>
        </pc:spChg>
        <pc:spChg chg="mod">
          <ac:chgData name="Fatima Badri" userId="b88edad8-fee9-4ab3-9711-6dfcec100f00" providerId="ADAL" clId="{22595B98-9050-4D46-BE5A-4B499A6ED84B}" dt="2020-11-12T14:00:10.364" v="883" actId="1076"/>
          <ac:spMkLst>
            <pc:docMk/>
            <pc:sldMk cId="3101369969" sldId="874"/>
            <ac:spMk id="54" creationId="{00000000-0000-0000-0000-000000000000}"/>
          </ac:spMkLst>
        </pc:spChg>
        <pc:spChg chg="mod">
          <ac:chgData name="Fatima Badri" userId="b88edad8-fee9-4ab3-9711-6dfcec100f00" providerId="ADAL" clId="{22595B98-9050-4D46-BE5A-4B499A6ED84B}" dt="2020-11-12T14:00:10.364" v="883" actId="1076"/>
          <ac:spMkLst>
            <pc:docMk/>
            <pc:sldMk cId="3101369969" sldId="874"/>
            <ac:spMk id="55" creationId="{00000000-0000-0000-0000-000000000000}"/>
          </ac:spMkLst>
        </pc:spChg>
        <pc:spChg chg="mod">
          <ac:chgData name="Fatima Badri" userId="b88edad8-fee9-4ab3-9711-6dfcec100f00" providerId="ADAL" clId="{22595B98-9050-4D46-BE5A-4B499A6ED84B}" dt="2020-11-12T14:00:56.296" v="895" actId="14100"/>
          <ac:spMkLst>
            <pc:docMk/>
            <pc:sldMk cId="3101369969" sldId="874"/>
            <ac:spMk id="63" creationId="{00000000-0000-0000-0000-000000000000}"/>
          </ac:spMkLst>
        </pc:spChg>
        <pc:spChg chg="mod">
          <ac:chgData name="Fatima Badri" userId="b88edad8-fee9-4ab3-9711-6dfcec100f00" providerId="ADAL" clId="{22595B98-9050-4D46-BE5A-4B499A6ED84B}" dt="2020-11-12T14:00:52.274" v="894" actId="14100"/>
          <ac:spMkLst>
            <pc:docMk/>
            <pc:sldMk cId="3101369969" sldId="874"/>
            <ac:spMk id="68" creationId="{00000000-0000-0000-0000-000000000000}"/>
          </ac:spMkLst>
        </pc:spChg>
        <pc:spChg chg="mod">
          <ac:chgData name="Fatima Badri" userId="b88edad8-fee9-4ab3-9711-6dfcec100f00" providerId="ADAL" clId="{22595B98-9050-4D46-BE5A-4B499A6ED84B}" dt="2020-11-12T13:59:53.179" v="881" actId="1038"/>
          <ac:spMkLst>
            <pc:docMk/>
            <pc:sldMk cId="3101369969" sldId="874"/>
            <ac:spMk id="74" creationId="{00000000-0000-0000-0000-000000000000}"/>
          </ac:spMkLst>
        </pc:spChg>
        <pc:picChg chg="mod">
          <ac:chgData name="Fatima Badri" userId="b88edad8-fee9-4ab3-9711-6dfcec100f00" providerId="ADAL" clId="{22595B98-9050-4D46-BE5A-4B499A6ED84B}" dt="2020-11-12T14:00:10.364" v="883" actId="1076"/>
          <ac:picMkLst>
            <pc:docMk/>
            <pc:sldMk cId="3101369969" sldId="874"/>
            <ac:picMk id="30" creationId="{00000000-0000-0000-0000-000000000000}"/>
          </ac:picMkLst>
        </pc:picChg>
        <pc:picChg chg="mod">
          <ac:chgData name="Fatima Badri" userId="b88edad8-fee9-4ab3-9711-6dfcec100f00" providerId="ADAL" clId="{22595B98-9050-4D46-BE5A-4B499A6ED84B}" dt="2020-11-12T14:00:41.702" v="892" actId="1076"/>
          <ac:picMkLst>
            <pc:docMk/>
            <pc:sldMk cId="3101369969" sldId="874"/>
            <ac:picMk id="32" creationId="{00000000-0000-0000-0000-000000000000}"/>
          </ac:picMkLst>
        </pc:picChg>
        <pc:picChg chg="mod">
          <ac:chgData name="Fatima Badri" userId="b88edad8-fee9-4ab3-9711-6dfcec100f00" providerId="ADAL" clId="{22595B98-9050-4D46-BE5A-4B499A6ED84B}" dt="2020-11-12T14:00:10.364" v="883" actId="1076"/>
          <ac:picMkLst>
            <pc:docMk/>
            <pc:sldMk cId="3101369969" sldId="874"/>
            <ac:picMk id="47" creationId="{00000000-0000-0000-0000-000000000000}"/>
          </ac:picMkLst>
        </pc:picChg>
        <pc:picChg chg="mod">
          <ac:chgData name="Fatima Badri" userId="b88edad8-fee9-4ab3-9711-6dfcec100f00" providerId="ADAL" clId="{22595B98-9050-4D46-BE5A-4B499A6ED84B}" dt="2020-11-12T14:00:10.364" v="883" actId="1076"/>
          <ac:picMkLst>
            <pc:docMk/>
            <pc:sldMk cId="3101369969" sldId="874"/>
            <ac:picMk id="62" creationId="{00000000-0000-0000-0000-000000000000}"/>
          </ac:picMkLst>
        </pc:picChg>
        <pc:cxnChg chg="mod">
          <ac:chgData name="Fatima Badri" userId="b88edad8-fee9-4ab3-9711-6dfcec100f00" providerId="ADAL" clId="{22595B98-9050-4D46-BE5A-4B499A6ED84B}" dt="2020-11-12T14:00:41.702" v="892" actId="1076"/>
          <ac:cxnSpMkLst>
            <pc:docMk/>
            <pc:sldMk cId="3101369969" sldId="874"/>
            <ac:cxnSpMk id="10" creationId="{00000000-0000-0000-0000-000000000000}"/>
          </ac:cxnSpMkLst>
        </pc:cxnChg>
        <pc:cxnChg chg="mod">
          <ac:chgData name="Fatima Badri" userId="b88edad8-fee9-4ab3-9711-6dfcec100f00" providerId="ADAL" clId="{22595B98-9050-4D46-BE5A-4B499A6ED84B}" dt="2020-11-12T14:00:41.702" v="892" actId="1076"/>
          <ac:cxnSpMkLst>
            <pc:docMk/>
            <pc:sldMk cId="3101369969" sldId="874"/>
            <ac:cxnSpMk id="34" creationId="{00000000-0000-0000-0000-000000000000}"/>
          </ac:cxnSpMkLst>
        </pc:cxnChg>
      </pc:sldChg>
      <pc:sldChg chg="modSp">
        <pc:chgData name="Fatima Badri" userId="b88edad8-fee9-4ab3-9711-6dfcec100f00" providerId="ADAL" clId="{22595B98-9050-4D46-BE5A-4B499A6ED84B}" dt="2020-11-12T14:04:21.261" v="937" actId="14100"/>
        <pc:sldMkLst>
          <pc:docMk/>
          <pc:sldMk cId="339594572" sldId="879"/>
        </pc:sldMkLst>
        <pc:spChg chg="mod">
          <ac:chgData name="Fatima Badri" userId="b88edad8-fee9-4ab3-9711-6dfcec100f00" providerId="ADAL" clId="{22595B98-9050-4D46-BE5A-4B499A6ED84B}" dt="2020-11-12T14:02:38.321" v="913" actId="14100"/>
          <ac:spMkLst>
            <pc:docMk/>
            <pc:sldMk cId="339594572" sldId="879"/>
            <ac:spMk id="27" creationId="{00000000-0000-0000-0000-000000000000}"/>
          </ac:spMkLst>
        </pc:spChg>
        <pc:spChg chg="mod">
          <ac:chgData name="Fatima Badri" userId="b88edad8-fee9-4ab3-9711-6dfcec100f00" providerId="ADAL" clId="{22595B98-9050-4D46-BE5A-4B499A6ED84B}" dt="2020-11-12T14:03:23.963" v="924" actId="1076"/>
          <ac:spMkLst>
            <pc:docMk/>
            <pc:sldMk cId="339594572" sldId="879"/>
            <ac:spMk id="40" creationId="{00000000-0000-0000-0000-000000000000}"/>
          </ac:spMkLst>
        </pc:spChg>
        <pc:spChg chg="mod">
          <ac:chgData name="Fatima Badri" userId="b88edad8-fee9-4ab3-9711-6dfcec100f00" providerId="ADAL" clId="{22595B98-9050-4D46-BE5A-4B499A6ED84B}" dt="2020-11-12T14:03:44.371" v="928" actId="552"/>
          <ac:spMkLst>
            <pc:docMk/>
            <pc:sldMk cId="339594572" sldId="879"/>
            <ac:spMk id="57" creationId="{00000000-0000-0000-0000-000000000000}"/>
          </ac:spMkLst>
        </pc:spChg>
        <pc:spChg chg="mod">
          <ac:chgData name="Fatima Badri" userId="b88edad8-fee9-4ab3-9711-6dfcec100f00" providerId="ADAL" clId="{22595B98-9050-4D46-BE5A-4B499A6ED84B}" dt="2020-11-12T14:03:44.371" v="928" actId="552"/>
          <ac:spMkLst>
            <pc:docMk/>
            <pc:sldMk cId="339594572" sldId="879"/>
            <ac:spMk id="58" creationId="{00000000-0000-0000-0000-000000000000}"/>
          </ac:spMkLst>
        </pc:spChg>
        <pc:spChg chg="mod">
          <ac:chgData name="Fatima Badri" userId="b88edad8-fee9-4ab3-9711-6dfcec100f00" providerId="ADAL" clId="{22595B98-9050-4D46-BE5A-4B499A6ED84B}" dt="2020-11-12T14:03:23.963" v="924" actId="1076"/>
          <ac:spMkLst>
            <pc:docMk/>
            <pc:sldMk cId="339594572" sldId="879"/>
            <ac:spMk id="59" creationId="{00000000-0000-0000-0000-000000000000}"/>
          </ac:spMkLst>
        </pc:spChg>
        <pc:spChg chg="mod">
          <ac:chgData name="Fatima Badri" userId="b88edad8-fee9-4ab3-9711-6dfcec100f00" providerId="ADAL" clId="{22595B98-9050-4D46-BE5A-4B499A6ED84B}" dt="2020-11-12T14:04:16.981" v="936" actId="552"/>
          <ac:spMkLst>
            <pc:docMk/>
            <pc:sldMk cId="339594572" sldId="879"/>
            <ac:spMk id="61" creationId="{00000000-0000-0000-0000-000000000000}"/>
          </ac:spMkLst>
        </pc:spChg>
        <pc:spChg chg="mod">
          <ac:chgData name="Fatima Badri" userId="b88edad8-fee9-4ab3-9711-6dfcec100f00" providerId="ADAL" clId="{22595B98-9050-4D46-BE5A-4B499A6ED84B}" dt="2020-11-12T14:03:23.963" v="924" actId="1076"/>
          <ac:spMkLst>
            <pc:docMk/>
            <pc:sldMk cId="339594572" sldId="879"/>
            <ac:spMk id="67" creationId="{00000000-0000-0000-0000-000000000000}"/>
          </ac:spMkLst>
        </pc:spChg>
        <pc:spChg chg="mod">
          <ac:chgData name="Fatima Badri" userId="b88edad8-fee9-4ab3-9711-6dfcec100f00" providerId="ADAL" clId="{22595B98-9050-4D46-BE5A-4B499A6ED84B}" dt="2020-11-12T14:04:21.261" v="937" actId="14100"/>
          <ac:spMkLst>
            <pc:docMk/>
            <pc:sldMk cId="339594572" sldId="879"/>
            <ac:spMk id="68" creationId="{00000000-0000-0000-0000-000000000000}"/>
          </ac:spMkLst>
        </pc:spChg>
        <pc:spChg chg="mod">
          <ac:chgData name="Fatima Badri" userId="b88edad8-fee9-4ab3-9711-6dfcec100f00" providerId="ADAL" clId="{22595B98-9050-4D46-BE5A-4B499A6ED84B}" dt="2020-11-12T14:03:23.963" v="924" actId="1076"/>
          <ac:spMkLst>
            <pc:docMk/>
            <pc:sldMk cId="339594572" sldId="879"/>
            <ac:spMk id="74" creationId="{00000000-0000-0000-0000-000000000000}"/>
          </ac:spMkLst>
        </pc:spChg>
        <pc:grpChg chg="mod">
          <ac:chgData name="Fatima Badri" userId="b88edad8-fee9-4ab3-9711-6dfcec100f00" providerId="ADAL" clId="{22595B98-9050-4D46-BE5A-4B499A6ED84B}" dt="2020-11-12T14:03:53.207" v="930" actId="1035"/>
          <ac:grpSpMkLst>
            <pc:docMk/>
            <pc:sldMk cId="339594572" sldId="879"/>
            <ac:grpSpMk id="2" creationId="{00000000-0000-0000-0000-000000000000}"/>
          </ac:grpSpMkLst>
        </pc:grpChg>
        <pc:picChg chg="mod">
          <ac:chgData name="Fatima Badri" userId="b88edad8-fee9-4ab3-9711-6dfcec100f00" providerId="ADAL" clId="{22595B98-9050-4D46-BE5A-4B499A6ED84B}" dt="2020-11-12T14:03:23.963" v="924" actId="1076"/>
          <ac:picMkLst>
            <pc:docMk/>
            <pc:sldMk cId="339594572" sldId="879"/>
            <ac:picMk id="28" creationId="{00000000-0000-0000-0000-000000000000}"/>
          </ac:picMkLst>
        </pc:picChg>
        <pc:picChg chg="mod">
          <ac:chgData name="Fatima Badri" userId="b88edad8-fee9-4ab3-9711-6dfcec100f00" providerId="ADAL" clId="{22595B98-9050-4D46-BE5A-4B499A6ED84B}" dt="2020-11-12T14:03:23.963" v="924" actId="1076"/>
          <ac:picMkLst>
            <pc:docMk/>
            <pc:sldMk cId="339594572" sldId="879"/>
            <ac:picMk id="36" creationId="{00000000-0000-0000-0000-000000000000}"/>
          </ac:picMkLst>
        </pc:picChg>
        <pc:picChg chg="mod">
          <ac:chgData name="Fatima Badri" userId="b88edad8-fee9-4ab3-9711-6dfcec100f00" providerId="ADAL" clId="{22595B98-9050-4D46-BE5A-4B499A6ED84B}" dt="2020-11-12T14:03:53.207" v="930" actId="1035"/>
          <ac:picMkLst>
            <pc:docMk/>
            <pc:sldMk cId="339594572" sldId="879"/>
            <ac:picMk id="42" creationId="{00000000-0000-0000-0000-000000000000}"/>
          </ac:picMkLst>
        </pc:picChg>
        <pc:cxnChg chg="mod">
          <ac:chgData name="Fatima Badri" userId="b88edad8-fee9-4ab3-9711-6dfcec100f00" providerId="ADAL" clId="{22595B98-9050-4D46-BE5A-4B499A6ED84B}" dt="2020-11-12T14:03:23.963" v="924" actId="1076"/>
          <ac:cxnSpMkLst>
            <pc:docMk/>
            <pc:sldMk cId="339594572" sldId="879"/>
            <ac:cxnSpMk id="60" creationId="{00000000-0000-0000-0000-000000000000}"/>
          </ac:cxnSpMkLst>
        </pc:cxnChg>
        <pc:cxnChg chg="mod">
          <ac:chgData name="Fatima Badri" userId="b88edad8-fee9-4ab3-9711-6dfcec100f00" providerId="ADAL" clId="{22595B98-9050-4D46-BE5A-4B499A6ED84B}" dt="2020-11-12T14:03:23.963" v="924" actId="1076"/>
          <ac:cxnSpMkLst>
            <pc:docMk/>
            <pc:sldMk cId="339594572" sldId="879"/>
            <ac:cxnSpMk id="65" creationId="{00000000-0000-0000-0000-000000000000}"/>
          </ac:cxnSpMkLst>
        </pc:cxnChg>
      </pc:sldChg>
      <pc:sldChg chg="delSp modSp">
        <pc:chgData name="Fatima Badri" userId="b88edad8-fee9-4ab3-9711-6dfcec100f00" providerId="ADAL" clId="{22595B98-9050-4D46-BE5A-4B499A6ED84B}" dt="2020-11-12T14:06:10.032" v="963" actId="552"/>
        <pc:sldMkLst>
          <pc:docMk/>
          <pc:sldMk cId="3337234660" sldId="880"/>
        </pc:sldMkLst>
        <pc:spChg chg="mod topLvl">
          <ac:chgData name="Fatima Badri" userId="b88edad8-fee9-4ab3-9711-6dfcec100f00" providerId="ADAL" clId="{22595B98-9050-4D46-BE5A-4B499A6ED84B}" dt="2020-11-12T14:05:33.111" v="954" actId="14100"/>
          <ac:spMkLst>
            <pc:docMk/>
            <pc:sldMk cId="3337234660" sldId="880"/>
            <ac:spMk id="25" creationId="{00000000-0000-0000-0000-000000000000}"/>
          </ac:spMkLst>
        </pc:spChg>
        <pc:spChg chg="mod topLvl">
          <ac:chgData name="Fatima Badri" userId="b88edad8-fee9-4ab3-9711-6dfcec100f00" providerId="ADAL" clId="{22595B98-9050-4D46-BE5A-4B499A6ED84B}" dt="2020-11-12T14:05:24.425" v="950" actId="165"/>
          <ac:spMkLst>
            <pc:docMk/>
            <pc:sldMk cId="3337234660" sldId="880"/>
            <ac:spMk id="26" creationId="{00000000-0000-0000-0000-000000000000}"/>
          </ac:spMkLst>
        </pc:spChg>
        <pc:spChg chg="mod topLvl">
          <ac:chgData name="Fatima Badri" userId="b88edad8-fee9-4ab3-9711-6dfcec100f00" providerId="ADAL" clId="{22595B98-9050-4D46-BE5A-4B499A6ED84B}" dt="2020-11-12T14:05:24.425" v="950" actId="165"/>
          <ac:spMkLst>
            <pc:docMk/>
            <pc:sldMk cId="3337234660" sldId="880"/>
            <ac:spMk id="27" creationId="{00000000-0000-0000-0000-000000000000}"/>
          </ac:spMkLst>
        </pc:spChg>
        <pc:spChg chg="mod topLvl">
          <ac:chgData name="Fatima Badri" userId="b88edad8-fee9-4ab3-9711-6dfcec100f00" providerId="ADAL" clId="{22595B98-9050-4D46-BE5A-4B499A6ED84B}" dt="2020-11-12T14:05:24.425" v="950" actId="165"/>
          <ac:spMkLst>
            <pc:docMk/>
            <pc:sldMk cId="3337234660" sldId="880"/>
            <ac:spMk id="30" creationId="{00000000-0000-0000-0000-000000000000}"/>
          </ac:spMkLst>
        </pc:spChg>
        <pc:spChg chg="mod">
          <ac:chgData name="Fatima Badri" userId="b88edad8-fee9-4ab3-9711-6dfcec100f00" providerId="ADAL" clId="{22595B98-9050-4D46-BE5A-4B499A6ED84B}" dt="2020-11-12T14:06:03.765" v="962" actId="1076"/>
          <ac:spMkLst>
            <pc:docMk/>
            <pc:sldMk cId="3337234660" sldId="880"/>
            <ac:spMk id="31" creationId="{00000000-0000-0000-0000-000000000000}"/>
          </ac:spMkLst>
        </pc:spChg>
        <pc:spChg chg="mod">
          <ac:chgData name="Fatima Badri" userId="b88edad8-fee9-4ab3-9711-6dfcec100f00" providerId="ADAL" clId="{22595B98-9050-4D46-BE5A-4B499A6ED84B}" dt="2020-11-12T14:06:10.032" v="963" actId="552"/>
          <ac:spMkLst>
            <pc:docMk/>
            <pc:sldMk cId="3337234660" sldId="880"/>
            <ac:spMk id="35" creationId="{00000000-0000-0000-0000-000000000000}"/>
          </ac:spMkLst>
        </pc:spChg>
        <pc:spChg chg="mod">
          <ac:chgData name="Fatima Badri" userId="b88edad8-fee9-4ab3-9711-6dfcec100f00" providerId="ADAL" clId="{22595B98-9050-4D46-BE5A-4B499A6ED84B}" dt="2020-11-12T14:06:10.032" v="963" actId="552"/>
          <ac:spMkLst>
            <pc:docMk/>
            <pc:sldMk cId="3337234660" sldId="880"/>
            <ac:spMk id="53" creationId="{00000000-0000-0000-0000-000000000000}"/>
          </ac:spMkLst>
        </pc:spChg>
        <pc:grpChg chg="del mod">
          <ac:chgData name="Fatima Badri" userId="b88edad8-fee9-4ab3-9711-6dfcec100f00" providerId="ADAL" clId="{22595B98-9050-4D46-BE5A-4B499A6ED84B}" dt="2020-11-12T14:05:24.425" v="950" actId="165"/>
          <ac:grpSpMkLst>
            <pc:docMk/>
            <pc:sldMk cId="3337234660" sldId="880"/>
            <ac:grpSpMk id="4" creationId="{00000000-0000-0000-0000-000000000000}"/>
          </ac:grpSpMkLst>
        </pc:grpChg>
        <pc:picChg chg="del mod">
          <ac:chgData name="Fatima Badri" userId="b88edad8-fee9-4ab3-9711-6dfcec100f00" providerId="ADAL" clId="{22595B98-9050-4D46-BE5A-4B499A6ED84B}" dt="2020-11-12T14:04:48.590" v="941" actId="478"/>
          <ac:picMkLst>
            <pc:docMk/>
            <pc:sldMk cId="3337234660" sldId="880"/>
            <ac:picMk id="29" creationId="{00000000-0000-0000-0000-000000000000}"/>
          </ac:picMkLst>
        </pc:picChg>
        <pc:picChg chg="mod topLvl">
          <ac:chgData name="Fatima Badri" userId="b88edad8-fee9-4ab3-9711-6dfcec100f00" providerId="ADAL" clId="{22595B98-9050-4D46-BE5A-4B499A6ED84B}" dt="2020-11-12T14:05:24.425" v="950" actId="165"/>
          <ac:picMkLst>
            <pc:docMk/>
            <pc:sldMk cId="3337234660" sldId="880"/>
            <ac:picMk id="3074" creationId="{00000000-0000-0000-0000-000000000000}"/>
          </ac:picMkLst>
        </pc:picChg>
        <pc:cxnChg chg="mod">
          <ac:chgData name="Fatima Badri" userId="b88edad8-fee9-4ab3-9711-6dfcec100f00" providerId="ADAL" clId="{22595B98-9050-4D46-BE5A-4B499A6ED84B}" dt="2020-11-12T14:05:18.803" v="949" actId="1038"/>
          <ac:cxnSpMkLst>
            <pc:docMk/>
            <pc:sldMk cId="3337234660" sldId="880"/>
            <ac:cxnSpMk id="58" creationId="{00000000-0000-0000-0000-000000000000}"/>
          </ac:cxnSpMkLst>
        </pc:cxnChg>
      </pc:sldChg>
      <pc:sldChg chg="modSp">
        <pc:chgData name="Fatima Badri" userId="b88edad8-fee9-4ab3-9711-6dfcec100f00" providerId="ADAL" clId="{22595B98-9050-4D46-BE5A-4B499A6ED84B}" dt="2020-11-12T14:10:53.889" v="1039" actId="1035"/>
        <pc:sldMkLst>
          <pc:docMk/>
          <pc:sldMk cId="1233695594" sldId="881"/>
        </pc:sldMkLst>
        <pc:spChg chg="mod">
          <ac:chgData name="Fatima Badri" userId="b88edad8-fee9-4ab3-9711-6dfcec100f00" providerId="ADAL" clId="{22595B98-9050-4D46-BE5A-4B499A6ED84B}" dt="2020-11-12T14:10:53.889" v="1039" actId="1035"/>
          <ac:spMkLst>
            <pc:docMk/>
            <pc:sldMk cId="1233695594" sldId="881"/>
            <ac:spMk id="29" creationId="{00000000-0000-0000-0000-000000000000}"/>
          </ac:spMkLst>
        </pc:spChg>
        <pc:spChg chg="mod">
          <ac:chgData name="Fatima Badri" userId="b88edad8-fee9-4ab3-9711-6dfcec100f00" providerId="ADAL" clId="{22595B98-9050-4D46-BE5A-4B499A6ED84B}" dt="2020-11-12T14:10:53.889" v="1039" actId="1035"/>
          <ac:spMkLst>
            <pc:docMk/>
            <pc:sldMk cId="1233695594" sldId="881"/>
            <ac:spMk id="44" creationId="{00000000-0000-0000-0000-000000000000}"/>
          </ac:spMkLst>
        </pc:spChg>
        <pc:spChg chg="mod">
          <ac:chgData name="Fatima Badri" userId="b88edad8-fee9-4ab3-9711-6dfcec100f00" providerId="ADAL" clId="{22595B98-9050-4D46-BE5A-4B499A6ED84B}" dt="2020-11-12T14:10:53.889" v="1039" actId="1035"/>
          <ac:spMkLst>
            <pc:docMk/>
            <pc:sldMk cId="1233695594" sldId="881"/>
            <ac:spMk id="52" creationId="{00000000-0000-0000-0000-000000000000}"/>
          </ac:spMkLst>
        </pc:spChg>
        <pc:spChg chg="mod">
          <ac:chgData name="Fatima Badri" userId="b88edad8-fee9-4ab3-9711-6dfcec100f00" providerId="ADAL" clId="{22595B98-9050-4D46-BE5A-4B499A6ED84B}" dt="2020-11-12T14:10:53.889" v="1039" actId="1035"/>
          <ac:spMkLst>
            <pc:docMk/>
            <pc:sldMk cId="1233695594" sldId="881"/>
            <ac:spMk id="55" creationId="{00000000-0000-0000-0000-000000000000}"/>
          </ac:spMkLst>
        </pc:spChg>
        <pc:spChg chg="mod">
          <ac:chgData name="Fatima Badri" userId="b88edad8-fee9-4ab3-9711-6dfcec100f00" providerId="ADAL" clId="{22595B98-9050-4D46-BE5A-4B499A6ED84B}" dt="2020-11-12T14:10:53.889" v="1039" actId="1035"/>
          <ac:spMkLst>
            <pc:docMk/>
            <pc:sldMk cId="1233695594" sldId="881"/>
            <ac:spMk id="63" creationId="{00000000-0000-0000-0000-000000000000}"/>
          </ac:spMkLst>
        </pc:spChg>
        <pc:spChg chg="mod">
          <ac:chgData name="Fatima Badri" userId="b88edad8-fee9-4ab3-9711-6dfcec100f00" providerId="ADAL" clId="{22595B98-9050-4D46-BE5A-4B499A6ED84B}" dt="2020-11-12T14:10:53.889" v="1039" actId="1035"/>
          <ac:spMkLst>
            <pc:docMk/>
            <pc:sldMk cId="1233695594" sldId="881"/>
            <ac:spMk id="72" creationId="{00000000-0000-0000-0000-000000000000}"/>
          </ac:spMkLst>
        </pc:spChg>
        <pc:spChg chg="mod">
          <ac:chgData name="Fatima Badri" userId="b88edad8-fee9-4ab3-9711-6dfcec100f00" providerId="ADAL" clId="{22595B98-9050-4D46-BE5A-4B499A6ED84B}" dt="2020-11-12T14:10:53.889" v="1039" actId="1035"/>
          <ac:spMkLst>
            <pc:docMk/>
            <pc:sldMk cId="1233695594" sldId="881"/>
            <ac:spMk id="73" creationId="{00000000-0000-0000-0000-000000000000}"/>
          </ac:spMkLst>
        </pc:spChg>
        <pc:grpChg chg="mod">
          <ac:chgData name="Fatima Badri" userId="b88edad8-fee9-4ab3-9711-6dfcec100f00" providerId="ADAL" clId="{22595B98-9050-4D46-BE5A-4B499A6ED84B}" dt="2020-11-12T14:10:53.889" v="1039" actId="1035"/>
          <ac:grpSpMkLst>
            <pc:docMk/>
            <pc:sldMk cId="1233695594" sldId="881"/>
            <ac:grpSpMk id="11" creationId="{00000000-0000-0000-0000-000000000000}"/>
          </ac:grpSpMkLst>
        </pc:grpChg>
        <pc:picChg chg="mod">
          <ac:chgData name="Fatima Badri" userId="b88edad8-fee9-4ab3-9711-6dfcec100f00" providerId="ADAL" clId="{22595B98-9050-4D46-BE5A-4B499A6ED84B}" dt="2020-11-12T14:10:53.889" v="1039" actId="1035"/>
          <ac:picMkLst>
            <pc:docMk/>
            <pc:sldMk cId="1233695594" sldId="881"/>
            <ac:picMk id="5122" creationId="{00000000-0000-0000-0000-000000000000}"/>
          </ac:picMkLst>
        </pc:picChg>
        <pc:picChg chg="mod">
          <ac:chgData name="Fatima Badri" userId="b88edad8-fee9-4ab3-9711-6dfcec100f00" providerId="ADAL" clId="{22595B98-9050-4D46-BE5A-4B499A6ED84B}" dt="2020-11-12T14:10:53.889" v="1039" actId="1035"/>
          <ac:picMkLst>
            <pc:docMk/>
            <pc:sldMk cId="1233695594" sldId="881"/>
            <ac:picMk id="5123" creationId="{00000000-0000-0000-0000-000000000000}"/>
          </ac:picMkLst>
        </pc:picChg>
        <pc:cxnChg chg="mod">
          <ac:chgData name="Fatima Badri" userId="b88edad8-fee9-4ab3-9711-6dfcec100f00" providerId="ADAL" clId="{22595B98-9050-4D46-BE5A-4B499A6ED84B}" dt="2020-11-12T14:10:53.889" v="1039" actId="1035"/>
          <ac:cxnSpMkLst>
            <pc:docMk/>
            <pc:sldMk cId="1233695594" sldId="881"/>
            <ac:cxnSpMk id="67" creationId="{00000000-0000-0000-0000-000000000000}"/>
          </ac:cxnSpMkLst>
        </pc:cxnChg>
        <pc:cxnChg chg="mod">
          <ac:chgData name="Fatima Badri" userId="b88edad8-fee9-4ab3-9711-6dfcec100f00" providerId="ADAL" clId="{22595B98-9050-4D46-BE5A-4B499A6ED84B}" dt="2020-11-12T14:10:53.889" v="1039" actId="1035"/>
          <ac:cxnSpMkLst>
            <pc:docMk/>
            <pc:sldMk cId="1233695594" sldId="881"/>
            <ac:cxnSpMk id="69" creationId="{00000000-0000-0000-0000-000000000000}"/>
          </ac:cxnSpMkLst>
        </pc:cxnChg>
      </pc:sldChg>
      <pc:sldChg chg="modSp">
        <pc:chgData name="Fatima Badri" userId="b88edad8-fee9-4ab3-9711-6dfcec100f00" providerId="ADAL" clId="{22595B98-9050-4D46-BE5A-4B499A6ED84B}" dt="2020-11-12T13:42:59.772" v="651" actId="1076"/>
        <pc:sldMkLst>
          <pc:docMk/>
          <pc:sldMk cId="3803520975" sldId="969"/>
        </pc:sldMkLst>
        <pc:spChg chg="mod">
          <ac:chgData name="Fatima Badri" userId="b88edad8-fee9-4ab3-9711-6dfcec100f00" providerId="ADAL" clId="{22595B98-9050-4D46-BE5A-4B499A6ED84B}" dt="2020-11-12T13:39:24.456" v="606" actId="20577"/>
          <ac:spMkLst>
            <pc:docMk/>
            <pc:sldMk cId="3803520975" sldId="969"/>
            <ac:spMk id="19" creationId="{00000000-0000-0000-0000-000000000000}"/>
          </ac:spMkLst>
        </pc:spChg>
        <pc:spChg chg="mod">
          <ac:chgData name="Fatima Badri" userId="b88edad8-fee9-4ab3-9711-6dfcec100f00" providerId="ADAL" clId="{22595B98-9050-4D46-BE5A-4B499A6ED84B}" dt="2020-11-12T13:38:41.716" v="596" actId="552"/>
          <ac:spMkLst>
            <pc:docMk/>
            <pc:sldMk cId="3803520975" sldId="969"/>
            <ac:spMk id="38" creationId="{00000000-0000-0000-0000-000000000000}"/>
          </ac:spMkLst>
        </pc:spChg>
        <pc:spChg chg="mod">
          <ac:chgData name="Fatima Badri" userId="b88edad8-fee9-4ab3-9711-6dfcec100f00" providerId="ADAL" clId="{22595B98-9050-4D46-BE5A-4B499A6ED84B}" dt="2020-11-12T13:38:18.180" v="593" actId="14100"/>
          <ac:spMkLst>
            <pc:docMk/>
            <pc:sldMk cId="3803520975" sldId="969"/>
            <ac:spMk id="43" creationId="{00000000-0000-0000-0000-000000000000}"/>
          </ac:spMkLst>
        </pc:spChg>
        <pc:spChg chg="mod">
          <ac:chgData name="Fatima Badri" userId="b88edad8-fee9-4ab3-9711-6dfcec100f00" providerId="ADAL" clId="{22595B98-9050-4D46-BE5A-4B499A6ED84B}" dt="2020-11-12T13:38:25.664" v="594" actId="1076"/>
          <ac:spMkLst>
            <pc:docMk/>
            <pc:sldMk cId="3803520975" sldId="969"/>
            <ac:spMk id="44" creationId="{00000000-0000-0000-0000-000000000000}"/>
          </ac:spMkLst>
        </pc:spChg>
        <pc:spChg chg="mod">
          <ac:chgData name="Fatima Badri" userId="b88edad8-fee9-4ab3-9711-6dfcec100f00" providerId="ADAL" clId="{22595B98-9050-4D46-BE5A-4B499A6ED84B}" dt="2020-11-12T13:38:25.664" v="594" actId="1076"/>
          <ac:spMkLst>
            <pc:docMk/>
            <pc:sldMk cId="3803520975" sldId="969"/>
            <ac:spMk id="45" creationId="{00000000-0000-0000-0000-000000000000}"/>
          </ac:spMkLst>
        </pc:spChg>
        <pc:spChg chg="mod">
          <ac:chgData name="Fatima Badri" userId="b88edad8-fee9-4ab3-9711-6dfcec100f00" providerId="ADAL" clId="{22595B98-9050-4D46-BE5A-4B499A6ED84B}" dt="2020-11-12T13:39:48.444" v="613" actId="14100"/>
          <ac:spMkLst>
            <pc:docMk/>
            <pc:sldMk cId="3803520975" sldId="969"/>
            <ac:spMk id="57" creationId="{00000000-0000-0000-0000-000000000000}"/>
          </ac:spMkLst>
        </pc:spChg>
        <pc:spChg chg="mod">
          <ac:chgData name="Fatima Badri" userId="b88edad8-fee9-4ab3-9711-6dfcec100f00" providerId="ADAL" clId="{22595B98-9050-4D46-BE5A-4B499A6ED84B}" dt="2020-11-12T13:39:42.024" v="610" actId="1076"/>
          <ac:spMkLst>
            <pc:docMk/>
            <pc:sldMk cId="3803520975" sldId="969"/>
            <ac:spMk id="58" creationId="{00000000-0000-0000-0000-000000000000}"/>
          </ac:spMkLst>
        </pc:spChg>
        <pc:spChg chg="mod">
          <ac:chgData name="Fatima Badri" userId="b88edad8-fee9-4ab3-9711-6dfcec100f00" providerId="ADAL" clId="{22595B98-9050-4D46-BE5A-4B499A6ED84B}" dt="2020-11-12T13:40:03.142" v="617" actId="14100"/>
          <ac:spMkLst>
            <pc:docMk/>
            <pc:sldMk cId="3803520975" sldId="969"/>
            <ac:spMk id="60" creationId="{00000000-0000-0000-0000-000000000000}"/>
          </ac:spMkLst>
        </pc:spChg>
        <pc:spChg chg="mod">
          <ac:chgData name="Fatima Badri" userId="b88edad8-fee9-4ab3-9711-6dfcec100f00" providerId="ADAL" clId="{22595B98-9050-4D46-BE5A-4B499A6ED84B}" dt="2020-11-12T13:42:33.636" v="647" actId="1076"/>
          <ac:spMkLst>
            <pc:docMk/>
            <pc:sldMk cId="3803520975" sldId="969"/>
            <ac:spMk id="62" creationId="{00000000-0000-0000-0000-000000000000}"/>
          </ac:spMkLst>
        </pc:spChg>
        <pc:spChg chg="mod">
          <ac:chgData name="Fatima Badri" userId="b88edad8-fee9-4ab3-9711-6dfcec100f00" providerId="ADAL" clId="{22595B98-9050-4D46-BE5A-4B499A6ED84B}" dt="2020-11-12T13:42:45.788" v="650" actId="1076"/>
          <ac:spMkLst>
            <pc:docMk/>
            <pc:sldMk cId="3803520975" sldId="969"/>
            <ac:spMk id="64" creationId="{00000000-0000-0000-0000-000000000000}"/>
          </ac:spMkLst>
        </pc:spChg>
        <pc:spChg chg="mod">
          <ac:chgData name="Fatima Badri" userId="b88edad8-fee9-4ab3-9711-6dfcec100f00" providerId="ADAL" clId="{22595B98-9050-4D46-BE5A-4B499A6ED84B}" dt="2020-11-12T13:42:59.772" v="651" actId="1076"/>
          <ac:spMkLst>
            <pc:docMk/>
            <pc:sldMk cId="3803520975" sldId="969"/>
            <ac:spMk id="66" creationId="{00000000-0000-0000-0000-000000000000}"/>
          </ac:spMkLst>
        </pc:spChg>
        <pc:spChg chg="mod">
          <ac:chgData name="Fatima Badri" userId="b88edad8-fee9-4ab3-9711-6dfcec100f00" providerId="ADAL" clId="{22595B98-9050-4D46-BE5A-4B499A6ED84B}" dt="2020-11-12T13:38:25.664" v="594" actId="1076"/>
          <ac:spMkLst>
            <pc:docMk/>
            <pc:sldMk cId="3803520975" sldId="969"/>
            <ac:spMk id="67" creationId="{00000000-0000-0000-0000-000000000000}"/>
          </ac:spMkLst>
        </pc:spChg>
        <pc:picChg chg="mod">
          <ac:chgData name="Fatima Badri" userId="b88edad8-fee9-4ab3-9711-6dfcec100f00" providerId="ADAL" clId="{22595B98-9050-4D46-BE5A-4B499A6ED84B}" dt="2020-11-12T13:40:05.941" v="618" actId="1076"/>
          <ac:picMkLst>
            <pc:docMk/>
            <pc:sldMk cId="3803520975" sldId="969"/>
            <ac:picMk id="30" creationId="{00000000-0000-0000-0000-000000000000}"/>
          </ac:picMkLst>
        </pc:picChg>
        <pc:picChg chg="mod">
          <ac:chgData name="Fatima Badri" userId="b88edad8-fee9-4ab3-9711-6dfcec100f00" providerId="ADAL" clId="{22595B98-9050-4D46-BE5A-4B499A6ED84B}" dt="2020-11-12T13:38:25.664" v="594" actId="1076"/>
          <ac:picMkLst>
            <pc:docMk/>
            <pc:sldMk cId="3803520975" sldId="969"/>
            <ac:picMk id="35" creationId="{00000000-0000-0000-0000-000000000000}"/>
          </ac:picMkLst>
        </pc:picChg>
        <pc:picChg chg="mod">
          <ac:chgData name="Fatima Badri" userId="b88edad8-fee9-4ab3-9711-6dfcec100f00" providerId="ADAL" clId="{22595B98-9050-4D46-BE5A-4B499A6ED84B}" dt="2020-11-12T13:42:42.924" v="649" actId="1076"/>
          <ac:picMkLst>
            <pc:docMk/>
            <pc:sldMk cId="3803520975" sldId="969"/>
            <ac:picMk id="41" creationId="{00000000-0000-0000-0000-000000000000}"/>
          </ac:picMkLst>
        </pc:picChg>
        <pc:picChg chg="mod">
          <ac:chgData name="Fatima Badri" userId="b88edad8-fee9-4ab3-9711-6dfcec100f00" providerId="ADAL" clId="{22595B98-9050-4D46-BE5A-4B499A6ED84B}" dt="2020-11-12T13:42:59.772" v="651" actId="1076"/>
          <ac:picMkLst>
            <pc:docMk/>
            <pc:sldMk cId="3803520975" sldId="969"/>
            <ac:picMk id="47" creationId="{00000000-0000-0000-0000-000000000000}"/>
          </ac:picMkLst>
        </pc:picChg>
        <pc:picChg chg="mod">
          <ac:chgData name="Fatima Badri" userId="b88edad8-fee9-4ab3-9711-6dfcec100f00" providerId="ADAL" clId="{22595B98-9050-4D46-BE5A-4B499A6ED84B}" dt="2020-11-12T13:41:15.437" v="631" actId="14100"/>
          <ac:picMkLst>
            <pc:docMk/>
            <pc:sldMk cId="3803520975" sldId="969"/>
            <ac:picMk id="1028" creationId="{00000000-0000-0000-0000-000000000000}"/>
          </ac:picMkLst>
        </pc:picChg>
        <pc:cxnChg chg="mod">
          <ac:chgData name="Fatima Badri" userId="b88edad8-fee9-4ab3-9711-6dfcec100f00" providerId="ADAL" clId="{22595B98-9050-4D46-BE5A-4B499A6ED84B}" dt="2020-11-12T13:41:15.437" v="631" actId="14100"/>
          <ac:cxnSpMkLst>
            <pc:docMk/>
            <pc:sldMk cId="3803520975" sldId="969"/>
            <ac:cxnSpMk id="46" creationId="{00000000-0000-0000-0000-000000000000}"/>
          </ac:cxnSpMkLst>
        </pc:cxnChg>
        <pc:cxnChg chg="mod">
          <ac:chgData name="Fatima Badri" userId="b88edad8-fee9-4ab3-9711-6dfcec100f00" providerId="ADAL" clId="{22595B98-9050-4D46-BE5A-4B499A6ED84B}" dt="2020-11-12T13:42:59.772" v="651" actId="1076"/>
          <ac:cxnSpMkLst>
            <pc:docMk/>
            <pc:sldMk cId="3803520975" sldId="969"/>
            <ac:cxnSpMk id="65" creationId="{00000000-0000-0000-0000-000000000000}"/>
          </ac:cxnSpMkLst>
        </pc:cxnChg>
      </pc:sldChg>
      <pc:sldChg chg="modSp">
        <pc:chgData name="Fatima Badri" userId="b88edad8-fee9-4ab3-9711-6dfcec100f00" providerId="ADAL" clId="{22595B98-9050-4D46-BE5A-4B499A6ED84B}" dt="2020-11-12T13:43:48.269" v="659" actId="123"/>
        <pc:sldMkLst>
          <pc:docMk/>
          <pc:sldMk cId="1755679582" sldId="970"/>
        </pc:sldMkLst>
        <pc:spChg chg="mod">
          <ac:chgData name="Fatima Badri" userId="b88edad8-fee9-4ab3-9711-6dfcec100f00" providerId="ADAL" clId="{22595B98-9050-4D46-BE5A-4B499A6ED84B}" dt="2020-11-12T13:43:29.584" v="656" actId="14100"/>
          <ac:spMkLst>
            <pc:docMk/>
            <pc:sldMk cId="1755679582" sldId="970"/>
            <ac:spMk id="11" creationId="{00000000-0000-0000-0000-000000000000}"/>
          </ac:spMkLst>
        </pc:spChg>
        <pc:spChg chg="mod">
          <ac:chgData name="Fatima Badri" userId="b88edad8-fee9-4ab3-9711-6dfcec100f00" providerId="ADAL" clId="{22595B98-9050-4D46-BE5A-4B499A6ED84B}" dt="2020-11-12T13:43:48.269" v="659" actId="123"/>
          <ac:spMkLst>
            <pc:docMk/>
            <pc:sldMk cId="1755679582" sldId="970"/>
            <ac:spMk id="12" creationId="{00000000-0000-0000-0000-000000000000}"/>
          </ac:spMkLst>
        </pc:spChg>
        <pc:picChg chg="mod">
          <ac:chgData name="Fatima Badri" userId="b88edad8-fee9-4ab3-9711-6dfcec100f00" providerId="ADAL" clId="{22595B98-9050-4D46-BE5A-4B499A6ED84B}" dt="2020-11-12T13:43:44.414" v="658" actId="1076"/>
          <ac:picMkLst>
            <pc:docMk/>
            <pc:sldMk cId="1755679582" sldId="970"/>
            <ac:picMk id="16" creationId="{00000000-0000-0000-0000-000000000000}"/>
          </ac:picMkLst>
        </pc:picChg>
      </pc:sldChg>
      <pc:sldChg chg="modSp">
        <pc:chgData name="Fatima Badri" userId="b88edad8-fee9-4ab3-9711-6dfcec100f00" providerId="ADAL" clId="{22595B98-9050-4D46-BE5A-4B499A6ED84B}" dt="2020-11-12T14:12:10.907" v="1056" actId="20577"/>
        <pc:sldMkLst>
          <pc:docMk/>
          <pc:sldMk cId="3192026425" sldId="987"/>
        </pc:sldMkLst>
        <pc:spChg chg="mod">
          <ac:chgData name="Fatima Badri" userId="b88edad8-fee9-4ab3-9711-6dfcec100f00" providerId="ADAL" clId="{22595B98-9050-4D46-BE5A-4B499A6ED84B}" dt="2020-11-12T14:12:10.907" v="1056" actId="20577"/>
          <ac:spMkLst>
            <pc:docMk/>
            <pc:sldMk cId="3192026425" sldId="987"/>
            <ac:spMk id="31" creationId="{00000000-0000-0000-0000-000000000000}"/>
          </ac:spMkLst>
        </pc:spChg>
        <pc:spChg chg="mod">
          <ac:chgData name="Fatima Badri" userId="b88edad8-fee9-4ab3-9711-6dfcec100f00" providerId="ADAL" clId="{22595B98-9050-4D46-BE5A-4B499A6ED84B}" dt="2020-11-12T14:11:11.324" v="1043" actId="14100"/>
          <ac:spMkLst>
            <pc:docMk/>
            <pc:sldMk cId="3192026425" sldId="987"/>
            <ac:spMk id="39" creationId="{00000000-0000-0000-0000-000000000000}"/>
          </ac:spMkLst>
        </pc:spChg>
        <pc:spChg chg="mod">
          <ac:chgData name="Fatima Badri" userId="b88edad8-fee9-4ab3-9711-6dfcec100f00" providerId="ADAL" clId="{22595B98-9050-4D46-BE5A-4B499A6ED84B}" dt="2020-11-12T14:11:17.541" v="1045" actId="1076"/>
          <ac:spMkLst>
            <pc:docMk/>
            <pc:sldMk cId="3192026425" sldId="987"/>
            <ac:spMk id="70" creationId="{00000000-0000-0000-0000-000000000000}"/>
          </ac:spMkLst>
        </pc:spChg>
        <pc:spChg chg="mod">
          <ac:chgData name="Fatima Badri" userId="b88edad8-fee9-4ab3-9711-6dfcec100f00" providerId="ADAL" clId="{22595B98-9050-4D46-BE5A-4B499A6ED84B}" dt="2020-11-12T14:11:24.533" v="1046" actId="1076"/>
          <ac:spMkLst>
            <pc:docMk/>
            <pc:sldMk cId="3192026425" sldId="987"/>
            <ac:spMk id="77" creationId="{00000000-0000-0000-0000-000000000000}"/>
          </ac:spMkLst>
        </pc:spChg>
        <pc:grpChg chg="mod">
          <ac:chgData name="Fatima Badri" userId="b88edad8-fee9-4ab3-9711-6dfcec100f00" providerId="ADAL" clId="{22595B98-9050-4D46-BE5A-4B499A6ED84B}" dt="2020-11-12T14:11:56.598" v="1054" actId="1076"/>
          <ac:grpSpMkLst>
            <pc:docMk/>
            <pc:sldMk cId="3192026425" sldId="987"/>
            <ac:grpSpMk id="47" creationId="{00000000-0000-0000-0000-000000000000}"/>
          </ac:grpSpMkLst>
        </pc:grpChg>
        <pc:picChg chg="mod">
          <ac:chgData name="Fatima Badri" userId="b88edad8-fee9-4ab3-9711-6dfcec100f00" providerId="ADAL" clId="{22595B98-9050-4D46-BE5A-4B499A6ED84B}" dt="2020-11-12T14:11:24.533" v="1046" actId="1076"/>
          <ac:picMkLst>
            <pc:docMk/>
            <pc:sldMk cId="3192026425" sldId="987"/>
            <ac:picMk id="6146" creationId="{00000000-0000-0000-0000-000000000000}"/>
          </ac:picMkLst>
        </pc:picChg>
        <pc:cxnChg chg="mod">
          <ac:chgData name="Fatima Badri" userId="b88edad8-fee9-4ab3-9711-6dfcec100f00" providerId="ADAL" clId="{22595B98-9050-4D46-BE5A-4B499A6ED84B}" dt="2020-11-12T14:11:56.598" v="1054" actId="1076"/>
          <ac:cxnSpMkLst>
            <pc:docMk/>
            <pc:sldMk cId="3192026425" sldId="987"/>
            <ac:cxnSpMk id="78" creationId="{00000000-0000-0000-0000-000000000000}"/>
          </ac:cxnSpMkLst>
        </pc:cxnChg>
      </pc:sldChg>
      <pc:sldChg chg="modSp">
        <pc:chgData name="Fatima Badri" userId="b88edad8-fee9-4ab3-9711-6dfcec100f00" providerId="ADAL" clId="{22595B98-9050-4D46-BE5A-4B499A6ED84B}" dt="2020-11-12T14:13:53.624" v="1079" actId="14100"/>
        <pc:sldMkLst>
          <pc:docMk/>
          <pc:sldMk cId="2712936040" sldId="988"/>
        </pc:sldMkLst>
        <pc:spChg chg="mod">
          <ac:chgData name="Fatima Badri" userId="b88edad8-fee9-4ab3-9711-6dfcec100f00" providerId="ADAL" clId="{22595B98-9050-4D46-BE5A-4B499A6ED84B}" dt="2020-11-12T14:13:49.786" v="1078" actId="14100"/>
          <ac:spMkLst>
            <pc:docMk/>
            <pc:sldMk cId="2712936040" sldId="988"/>
            <ac:spMk id="30" creationId="{00000000-0000-0000-0000-000000000000}"/>
          </ac:spMkLst>
        </pc:spChg>
        <pc:spChg chg="mod">
          <ac:chgData name="Fatima Badri" userId="b88edad8-fee9-4ab3-9711-6dfcec100f00" providerId="ADAL" clId="{22595B98-9050-4D46-BE5A-4B499A6ED84B}" dt="2020-11-12T14:13:53.624" v="1079" actId="14100"/>
          <ac:spMkLst>
            <pc:docMk/>
            <pc:sldMk cId="2712936040" sldId="988"/>
            <ac:spMk id="31" creationId="{00000000-0000-0000-0000-000000000000}"/>
          </ac:spMkLst>
        </pc:spChg>
        <pc:spChg chg="mod">
          <ac:chgData name="Fatima Badri" userId="b88edad8-fee9-4ab3-9711-6dfcec100f00" providerId="ADAL" clId="{22595B98-9050-4D46-BE5A-4B499A6ED84B}" dt="2020-11-12T14:13:05.084" v="1066" actId="1076"/>
          <ac:spMkLst>
            <pc:docMk/>
            <pc:sldMk cId="2712936040" sldId="988"/>
            <ac:spMk id="33" creationId="{00000000-0000-0000-0000-000000000000}"/>
          </ac:spMkLst>
        </pc:spChg>
        <pc:grpChg chg="mod">
          <ac:chgData name="Fatima Badri" userId="b88edad8-fee9-4ab3-9711-6dfcec100f00" providerId="ADAL" clId="{22595B98-9050-4D46-BE5A-4B499A6ED84B}" dt="2020-11-12T14:13:33.420" v="1073" actId="1076"/>
          <ac:grpSpMkLst>
            <pc:docMk/>
            <pc:sldMk cId="2712936040" sldId="988"/>
            <ac:grpSpMk id="39" creationId="{00000000-0000-0000-0000-000000000000}"/>
          </ac:grpSpMkLst>
        </pc:grpChg>
        <pc:picChg chg="mod">
          <ac:chgData name="Fatima Badri" userId="b88edad8-fee9-4ab3-9711-6dfcec100f00" providerId="ADAL" clId="{22595B98-9050-4D46-BE5A-4B499A6ED84B}" dt="2020-11-12T14:13:05.084" v="1066" actId="1076"/>
          <ac:picMkLst>
            <pc:docMk/>
            <pc:sldMk cId="2712936040" sldId="988"/>
            <ac:picMk id="27" creationId="{00000000-0000-0000-0000-000000000000}"/>
          </ac:picMkLst>
        </pc:picChg>
        <pc:cxnChg chg="mod">
          <ac:chgData name="Fatima Badri" userId="b88edad8-fee9-4ab3-9711-6dfcec100f00" providerId="ADAL" clId="{22595B98-9050-4D46-BE5A-4B499A6ED84B}" dt="2020-11-12T14:13:33.420" v="1073" actId="1076"/>
          <ac:cxnSpMkLst>
            <pc:docMk/>
            <pc:sldMk cId="2712936040" sldId="988"/>
            <ac:cxnSpMk id="51" creationId="{00000000-0000-0000-0000-000000000000}"/>
          </ac:cxnSpMkLst>
        </pc:cxnChg>
      </pc:sldChg>
      <pc:sldChg chg="addSp delSp modSp">
        <pc:chgData name="Fatima Badri" userId="b88edad8-fee9-4ab3-9711-6dfcec100f00" providerId="ADAL" clId="{22595B98-9050-4D46-BE5A-4B499A6ED84B}" dt="2020-11-13T12:38:43.102" v="1990"/>
        <pc:sldMkLst>
          <pc:docMk/>
          <pc:sldMk cId="2316482379" sldId="989"/>
        </pc:sldMkLst>
        <pc:spChg chg="mod">
          <ac:chgData name="Fatima Badri" userId="b88edad8-fee9-4ab3-9711-6dfcec100f00" providerId="ADAL" clId="{22595B98-9050-4D46-BE5A-4B499A6ED84B}" dt="2020-11-13T12:38:17.016" v="1980" actId="20577"/>
          <ac:spMkLst>
            <pc:docMk/>
            <pc:sldMk cId="2316482379" sldId="989"/>
            <ac:spMk id="11" creationId="{00000000-0000-0000-0000-000000000000}"/>
          </ac:spMkLst>
        </pc:spChg>
        <pc:spChg chg="add del">
          <ac:chgData name="Fatima Badri" userId="b88edad8-fee9-4ab3-9711-6dfcec100f00" providerId="ADAL" clId="{22595B98-9050-4D46-BE5A-4B499A6ED84B}" dt="2020-11-13T12:38:24.149" v="1983"/>
          <ac:spMkLst>
            <pc:docMk/>
            <pc:sldMk cId="2316482379" sldId="989"/>
            <ac:spMk id="12" creationId="{CB625152-245B-46C2-90F5-0901171B0345}"/>
          </ac:spMkLst>
        </pc:spChg>
        <pc:spChg chg="add del">
          <ac:chgData name="Fatima Badri" userId="b88edad8-fee9-4ab3-9711-6dfcec100f00" providerId="ADAL" clId="{22595B98-9050-4D46-BE5A-4B499A6ED84B}" dt="2020-11-13T10:56:13.296" v="1234"/>
          <ac:spMkLst>
            <pc:docMk/>
            <pc:sldMk cId="2316482379" sldId="989"/>
            <ac:spMk id="13" creationId="{B527CF44-7817-4A8A-BBE7-16519B053EC6}"/>
          </ac:spMkLst>
        </pc:spChg>
        <pc:spChg chg="add del">
          <ac:chgData name="Fatima Badri" userId="b88edad8-fee9-4ab3-9711-6dfcec100f00" providerId="ADAL" clId="{22595B98-9050-4D46-BE5A-4B499A6ED84B}" dt="2020-11-13T10:56:13.296" v="1234"/>
          <ac:spMkLst>
            <pc:docMk/>
            <pc:sldMk cId="2316482379" sldId="989"/>
            <ac:spMk id="14" creationId="{B797C445-CAE6-481F-B264-A90FB375E509}"/>
          </ac:spMkLst>
        </pc:spChg>
        <pc:spChg chg="add del">
          <ac:chgData name="Fatima Badri" userId="b88edad8-fee9-4ab3-9711-6dfcec100f00" providerId="ADAL" clId="{22595B98-9050-4D46-BE5A-4B499A6ED84B}" dt="2020-11-13T10:56:13.296" v="1234"/>
          <ac:spMkLst>
            <pc:docMk/>
            <pc:sldMk cId="2316482379" sldId="989"/>
            <ac:spMk id="15" creationId="{D8E4CFFF-CAA4-44F3-9145-2570B6975B96}"/>
          </ac:spMkLst>
        </pc:spChg>
        <pc:spChg chg="add del">
          <ac:chgData name="Fatima Badri" userId="b88edad8-fee9-4ab3-9711-6dfcec100f00" providerId="ADAL" clId="{22595B98-9050-4D46-BE5A-4B499A6ED84B}" dt="2020-11-13T10:56:13.296" v="1234"/>
          <ac:spMkLst>
            <pc:docMk/>
            <pc:sldMk cId="2316482379" sldId="989"/>
            <ac:spMk id="16" creationId="{67AE271E-0E78-4517-ACDE-2BBEBF53283E}"/>
          </ac:spMkLst>
        </pc:spChg>
        <pc:spChg chg="add del">
          <ac:chgData name="Fatima Badri" userId="b88edad8-fee9-4ab3-9711-6dfcec100f00" providerId="ADAL" clId="{22595B98-9050-4D46-BE5A-4B499A6ED84B}" dt="2020-11-13T10:56:13.296" v="1234"/>
          <ac:spMkLst>
            <pc:docMk/>
            <pc:sldMk cId="2316482379" sldId="989"/>
            <ac:spMk id="17" creationId="{F8E91805-66D5-488B-A712-367F84FAF88D}"/>
          </ac:spMkLst>
        </pc:spChg>
        <pc:spChg chg="add del">
          <ac:chgData name="Fatima Badri" userId="b88edad8-fee9-4ab3-9711-6dfcec100f00" providerId="ADAL" clId="{22595B98-9050-4D46-BE5A-4B499A6ED84B}" dt="2020-11-13T10:56:13.296" v="1234"/>
          <ac:spMkLst>
            <pc:docMk/>
            <pc:sldMk cId="2316482379" sldId="989"/>
            <ac:spMk id="18" creationId="{BB447B59-F426-4326-8837-E7E285C067F4}"/>
          </ac:spMkLst>
        </pc:spChg>
        <pc:spChg chg="add del">
          <ac:chgData name="Fatima Badri" userId="b88edad8-fee9-4ab3-9711-6dfcec100f00" providerId="ADAL" clId="{22595B98-9050-4D46-BE5A-4B499A6ED84B}" dt="2020-11-13T10:56:13.296" v="1234"/>
          <ac:spMkLst>
            <pc:docMk/>
            <pc:sldMk cId="2316482379" sldId="989"/>
            <ac:spMk id="19" creationId="{D0D5F534-7321-4082-8D74-E0146CC519C8}"/>
          </ac:spMkLst>
        </pc:spChg>
        <pc:spChg chg="add del">
          <ac:chgData name="Fatima Badri" userId="b88edad8-fee9-4ab3-9711-6dfcec100f00" providerId="ADAL" clId="{22595B98-9050-4D46-BE5A-4B499A6ED84B}" dt="2020-11-13T12:37:05.093" v="1935" actId="478"/>
          <ac:spMkLst>
            <pc:docMk/>
            <pc:sldMk cId="2316482379" sldId="989"/>
            <ac:spMk id="29" creationId="{C903DC82-5F6E-4A1B-9AA3-5A07E4204CFC}"/>
          </ac:spMkLst>
        </pc:spChg>
        <pc:spChg chg="add del">
          <ac:chgData name="Fatima Badri" userId="b88edad8-fee9-4ab3-9711-6dfcec100f00" providerId="ADAL" clId="{22595B98-9050-4D46-BE5A-4B499A6ED84B}" dt="2020-11-13T12:37:05.093" v="1935" actId="478"/>
          <ac:spMkLst>
            <pc:docMk/>
            <pc:sldMk cId="2316482379" sldId="989"/>
            <ac:spMk id="30" creationId="{2933B810-8962-4E36-BDEC-30D8C15C72CD}"/>
          </ac:spMkLst>
        </pc:spChg>
        <pc:spChg chg="add del">
          <ac:chgData name="Fatima Badri" userId="b88edad8-fee9-4ab3-9711-6dfcec100f00" providerId="ADAL" clId="{22595B98-9050-4D46-BE5A-4B499A6ED84B}" dt="2020-11-13T12:37:05.093" v="1935" actId="478"/>
          <ac:spMkLst>
            <pc:docMk/>
            <pc:sldMk cId="2316482379" sldId="989"/>
            <ac:spMk id="31" creationId="{DEE8AD2C-5B7A-4CA3-A655-38404DC931F2}"/>
          </ac:spMkLst>
        </pc:spChg>
        <pc:spChg chg="add del">
          <ac:chgData name="Fatima Badri" userId="b88edad8-fee9-4ab3-9711-6dfcec100f00" providerId="ADAL" clId="{22595B98-9050-4D46-BE5A-4B499A6ED84B}" dt="2020-11-13T12:37:05.093" v="1935" actId="478"/>
          <ac:spMkLst>
            <pc:docMk/>
            <pc:sldMk cId="2316482379" sldId="989"/>
            <ac:spMk id="32" creationId="{DF771496-2EDC-4CA4-8DB8-6B93ADBCDD67}"/>
          </ac:spMkLst>
        </pc:spChg>
        <pc:spChg chg="add del">
          <ac:chgData name="Fatima Badri" userId="b88edad8-fee9-4ab3-9711-6dfcec100f00" providerId="ADAL" clId="{22595B98-9050-4D46-BE5A-4B499A6ED84B}" dt="2020-11-13T12:37:05.093" v="1935" actId="478"/>
          <ac:spMkLst>
            <pc:docMk/>
            <pc:sldMk cId="2316482379" sldId="989"/>
            <ac:spMk id="33" creationId="{F759D7A2-8A3C-4BDC-9FF7-21DA5CF70E4D}"/>
          </ac:spMkLst>
        </pc:spChg>
        <pc:spChg chg="mod">
          <ac:chgData name="Fatima Badri" userId="b88edad8-fee9-4ab3-9711-6dfcec100f00" providerId="ADAL" clId="{22595B98-9050-4D46-BE5A-4B499A6ED84B}" dt="2020-11-13T12:37:41.378" v="1941"/>
          <ac:spMkLst>
            <pc:docMk/>
            <pc:sldMk cId="2316482379" sldId="989"/>
            <ac:spMk id="34" creationId="{00000000-0000-0000-0000-000000000000}"/>
          </ac:spMkLst>
        </pc:spChg>
        <pc:spChg chg="add del">
          <ac:chgData name="Fatima Badri" userId="b88edad8-fee9-4ab3-9711-6dfcec100f00" providerId="ADAL" clId="{22595B98-9050-4D46-BE5A-4B499A6ED84B}" dt="2020-11-13T12:37:05.093" v="1935" actId="478"/>
          <ac:spMkLst>
            <pc:docMk/>
            <pc:sldMk cId="2316482379" sldId="989"/>
            <ac:spMk id="35" creationId="{7BC198EC-4D10-44E4-B8D0-F458D11852F0}"/>
          </ac:spMkLst>
        </pc:spChg>
        <pc:spChg chg="add del">
          <ac:chgData name="Fatima Badri" userId="b88edad8-fee9-4ab3-9711-6dfcec100f00" providerId="ADAL" clId="{22595B98-9050-4D46-BE5A-4B499A6ED84B}" dt="2020-11-13T12:37:05.093" v="1935" actId="478"/>
          <ac:spMkLst>
            <pc:docMk/>
            <pc:sldMk cId="2316482379" sldId="989"/>
            <ac:spMk id="36" creationId="{BEA198AB-D52C-4433-9B39-74F71D506E45}"/>
          </ac:spMkLst>
        </pc:spChg>
        <pc:spChg chg="add del mod">
          <ac:chgData name="Fatima Badri" userId="b88edad8-fee9-4ab3-9711-6dfcec100f00" providerId="ADAL" clId="{22595B98-9050-4D46-BE5A-4B499A6ED84B}" dt="2020-11-13T12:37:07.719" v="1936" actId="478"/>
          <ac:spMkLst>
            <pc:docMk/>
            <pc:sldMk cId="2316482379" sldId="989"/>
            <ac:spMk id="37" creationId="{4A051877-D6BA-4CF5-A234-A54DA7943C8B}"/>
          </ac:spMkLst>
        </pc:spChg>
        <pc:spChg chg="add del mod">
          <ac:chgData name="Fatima Badri" userId="b88edad8-fee9-4ab3-9711-6dfcec100f00" providerId="ADAL" clId="{22595B98-9050-4D46-BE5A-4B499A6ED84B}" dt="2020-11-13T12:37:07.719" v="1936" actId="478"/>
          <ac:spMkLst>
            <pc:docMk/>
            <pc:sldMk cId="2316482379" sldId="989"/>
            <ac:spMk id="38" creationId="{5D436B03-D9CA-4510-A300-546468F1DCCC}"/>
          </ac:spMkLst>
        </pc:spChg>
        <pc:spChg chg="add del mod">
          <ac:chgData name="Fatima Badri" userId="b88edad8-fee9-4ab3-9711-6dfcec100f00" providerId="ADAL" clId="{22595B98-9050-4D46-BE5A-4B499A6ED84B}" dt="2020-11-13T12:37:07.719" v="1936" actId="478"/>
          <ac:spMkLst>
            <pc:docMk/>
            <pc:sldMk cId="2316482379" sldId="989"/>
            <ac:spMk id="39" creationId="{EA66CC64-19EF-4D4D-9144-113394FC0A36}"/>
          </ac:spMkLst>
        </pc:spChg>
        <pc:spChg chg="add del mod">
          <ac:chgData name="Fatima Badri" userId="b88edad8-fee9-4ab3-9711-6dfcec100f00" providerId="ADAL" clId="{22595B98-9050-4D46-BE5A-4B499A6ED84B}" dt="2020-11-13T12:37:07.719" v="1936" actId="478"/>
          <ac:spMkLst>
            <pc:docMk/>
            <pc:sldMk cId="2316482379" sldId="989"/>
            <ac:spMk id="40" creationId="{7B655C7B-7BD4-4426-8713-30CF0851E47A}"/>
          </ac:spMkLst>
        </pc:spChg>
        <pc:spChg chg="add del mod">
          <ac:chgData name="Fatima Badri" userId="b88edad8-fee9-4ab3-9711-6dfcec100f00" providerId="ADAL" clId="{22595B98-9050-4D46-BE5A-4B499A6ED84B}" dt="2020-11-13T12:37:07.719" v="1936" actId="478"/>
          <ac:spMkLst>
            <pc:docMk/>
            <pc:sldMk cId="2316482379" sldId="989"/>
            <ac:spMk id="41" creationId="{44DD3ACF-9133-4B4F-9E7B-EA23270EC204}"/>
          </ac:spMkLst>
        </pc:spChg>
        <pc:spChg chg="mod">
          <ac:chgData name="Fatima Badri" userId="b88edad8-fee9-4ab3-9711-6dfcec100f00" providerId="ADAL" clId="{22595B98-9050-4D46-BE5A-4B499A6ED84B}" dt="2020-11-13T11:10:13.961" v="1457" actId="1036"/>
          <ac:spMkLst>
            <pc:docMk/>
            <pc:sldMk cId="2316482379" sldId="989"/>
            <ac:spMk id="42" creationId="{00000000-0000-0000-0000-000000000000}"/>
          </ac:spMkLst>
        </pc:spChg>
        <pc:spChg chg="add del mod">
          <ac:chgData name="Fatima Badri" userId="b88edad8-fee9-4ab3-9711-6dfcec100f00" providerId="ADAL" clId="{22595B98-9050-4D46-BE5A-4B499A6ED84B}" dt="2020-11-13T12:37:07.719" v="1936" actId="478"/>
          <ac:spMkLst>
            <pc:docMk/>
            <pc:sldMk cId="2316482379" sldId="989"/>
            <ac:spMk id="43" creationId="{10FB2C2B-AA30-480E-A336-452FCD8C4594}"/>
          </ac:spMkLst>
        </pc:spChg>
        <pc:spChg chg="add del mod">
          <ac:chgData name="Fatima Badri" userId="b88edad8-fee9-4ab3-9711-6dfcec100f00" providerId="ADAL" clId="{22595B98-9050-4D46-BE5A-4B499A6ED84B}" dt="2020-11-13T12:37:07.719" v="1936" actId="478"/>
          <ac:spMkLst>
            <pc:docMk/>
            <pc:sldMk cId="2316482379" sldId="989"/>
            <ac:spMk id="44" creationId="{5F41CD92-949D-4026-A004-525C2E1E90B9}"/>
          </ac:spMkLst>
        </pc:spChg>
        <pc:spChg chg="add mod">
          <ac:chgData name="Fatima Badri" userId="b88edad8-fee9-4ab3-9711-6dfcec100f00" providerId="ADAL" clId="{22595B98-9050-4D46-BE5A-4B499A6ED84B}" dt="2020-11-13T12:38:34.606" v="1986"/>
          <ac:spMkLst>
            <pc:docMk/>
            <pc:sldMk cId="2316482379" sldId="989"/>
            <ac:spMk id="45" creationId="{5916C778-8DC4-4687-9FB4-6CBF4EB92568}"/>
          </ac:spMkLst>
        </pc:spChg>
        <pc:spChg chg="add del">
          <ac:chgData name="Fatima Badri" userId="b88edad8-fee9-4ab3-9711-6dfcec100f00" providerId="ADAL" clId="{22595B98-9050-4D46-BE5A-4B499A6ED84B}" dt="2020-11-13T12:38:43.102" v="1990"/>
          <ac:spMkLst>
            <pc:docMk/>
            <pc:sldMk cId="2316482379" sldId="989"/>
            <ac:spMk id="46" creationId="{B383BFFF-F19E-4E3D-AAFF-058C56871CB5}"/>
          </ac:spMkLst>
        </pc:spChg>
        <pc:spChg chg="add del">
          <ac:chgData name="Fatima Badri" userId="b88edad8-fee9-4ab3-9711-6dfcec100f00" providerId="ADAL" clId="{22595B98-9050-4D46-BE5A-4B499A6ED84B}" dt="2020-11-13T12:38:43.102" v="1990"/>
          <ac:spMkLst>
            <pc:docMk/>
            <pc:sldMk cId="2316482379" sldId="989"/>
            <ac:spMk id="47" creationId="{97BD5DD2-5B29-40D5-BF25-F24D5A3E1487}"/>
          </ac:spMkLst>
        </pc:spChg>
        <pc:spChg chg="add del">
          <ac:chgData name="Fatima Badri" userId="b88edad8-fee9-4ab3-9711-6dfcec100f00" providerId="ADAL" clId="{22595B98-9050-4D46-BE5A-4B499A6ED84B}" dt="2020-11-13T12:38:43.102" v="1990"/>
          <ac:spMkLst>
            <pc:docMk/>
            <pc:sldMk cId="2316482379" sldId="989"/>
            <ac:spMk id="48" creationId="{F67C5E78-EFCC-40E0-8E82-43D295B03E2A}"/>
          </ac:spMkLst>
        </pc:spChg>
        <pc:spChg chg="mod">
          <ac:chgData name="Fatima Badri" userId="b88edad8-fee9-4ab3-9711-6dfcec100f00" providerId="ADAL" clId="{22595B98-9050-4D46-BE5A-4B499A6ED84B}" dt="2020-11-13T11:10:28.570" v="1465" actId="1038"/>
          <ac:spMkLst>
            <pc:docMk/>
            <pc:sldMk cId="2316482379" sldId="989"/>
            <ac:spMk id="49" creationId="{00000000-0000-0000-0000-000000000000}"/>
          </ac:spMkLst>
        </pc:spChg>
        <pc:spChg chg="mod">
          <ac:chgData name="Fatima Badri" userId="b88edad8-fee9-4ab3-9711-6dfcec100f00" providerId="ADAL" clId="{22595B98-9050-4D46-BE5A-4B499A6ED84B}" dt="2020-11-13T11:10:09.048" v="1453" actId="1035"/>
          <ac:spMkLst>
            <pc:docMk/>
            <pc:sldMk cId="2316482379" sldId="989"/>
            <ac:spMk id="50" creationId="{00000000-0000-0000-0000-000000000000}"/>
          </ac:spMkLst>
        </pc:spChg>
        <pc:spChg chg="add del">
          <ac:chgData name="Fatima Badri" userId="b88edad8-fee9-4ab3-9711-6dfcec100f00" providerId="ADAL" clId="{22595B98-9050-4D46-BE5A-4B499A6ED84B}" dt="2020-11-13T12:38:43.102" v="1990"/>
          <ac:spMkLst>
            <pc:docMk/>
            <pc:sldMk cId="2316482379" sldId="989"/>
            <ac:spMk id="52" creationId="{81F372E7-509E-4D01-AE10-6B4405D2295A}"/>
          </ac:spMkLst>
        </pc:spChg>
        <pc:spChg chg="add del">
          <ac:chgData name="Fatima Badri" userId="b88edad8-fee9-4ab3-9711-6dfcec100f00" providerId="ADAL" clId="{22595B98-9050-4D46-BE5A-4B499A6ED84B}" dt="2020-11-13T12:38:43.102" v="1990"/>
          <ac:spMkLst>
            <pc:docMk/>
            <pc:sldMk cId="2316482379" sldId="989"/>
            <ac:spMk id="53" creationId="{B0474DC5-9DA1-4CA1-891E-75859BCF437E}"/>
          </ac:spMkLst>
        </pc:spChg>
        <pc:spChg chg="add del">
          <ac:chgData name="Fatima Badri" userId="b88edad8-fee9-4ab3-9711-6dfcec100f00" providerId="ADAL" clId="{22595B98-9050-4D46-BE5A-4B499A6ED84B}" dt="2020-11-13T12:38:43.102" v="1990"/>
          <ac:spMkLst>
            <pc:docMk/>
            <pc:sldMk cId="2316482379" sldId="989"/>
            <ac:spMk id="54" creationId="{1272C687-23F6-4BB5-AEA4-8408C071CB52}"/>
          </ac:spMkLst>
        </pc:spChg>
        <pc:spChg chg="add del mod">
          <ac:chgData name="Fatima Badri" userId="b88edad8-fee9-4ab3-9711-6dfcec100f00" providerId="ADAL" clId="{22595B98-9050-4D46-BE5A-4B499A6ED84B}" dt="2020-11-13T12:38:43.102" v="1990"/>
          <ac:spMkLst>
            <pc:docMk/>
            <pc:sldMk cId="2316482379" sldId="989"/>
            <ac:spMk id="55" creationId="{BD69C16B-539C-411B-BA83-C1D4ED23D918}"/>
          </ac:spMkLst>
        </pc:spChg>
        <pc:picChg chg="mod">
          <ac:chgData name="Fatima Badri" userId="b88edad8-fee9-4ab3-9711-6dfcec100f00" providerId="ADAL" clId="{22595B98-9050-4D46-BE5A-4B499A6ED84B}" dt="2020-11-13T11:10:28.570" v="1465" actId="1038"/>
          <ac:picMkLst>
            <pc:docMk/>
            <pc:sldMk cId="2316482379" sldId="989"/>
            <ac:picMk id="26" creationId="{00000000-0000-0000-0000-000000000000}"/>
          </ac:picMkLst>
        </pc:picChg>
        <pc:picChg chg="mod">
          <ac:chgData name="Fatima Badri" userId="b88edad8-fee9-4ab3-9711-6dfcec100f00" providerId="ADAL" clId="{22595B98-9050-4D46-BE5A-4B499A6ED84B}" dt="2020-11-13T11:10:09.048" v="1453" actId="1035"/>
          <ac:picMkLst>
            <pc:docMk/>
            <pc:sldMk cId="2316482379" sldId="989"/>
            <ac:picMk id="28" creationId="{00000000-0000-0000-0000-000000000000}"/>
          </ac:picMkLst>
        </pc:picChg>
        <pc:cxnChg chg="mod">
          <ac:chgData name="Fatima Badri" userId="b88edad8-fee9-4ab3-9711-6dfcec100f00" providerId="ADAL" clId="{22595B98-9050-4D46-BE5A-4B499A6ED84B}" dt="2020-11-13T11:10:28.570" v="1465" actId="1038"/>
          <ac:cxnSpMkLst>
            <pc:docMk/>
            <pc:sldMk cId="2316482379" sldId="989"/>
            <ac:cxnSpMk id="51" creationId="{00000000-0000-0000-0000-000000000000}"/>
          </ac:cxnSpMkLst>
        </pc:cxnChg>
      </pc:sldChg>
      <pc:sldChg chg="modSp">
        <pc:chgData name="Fatima Badri" userId="b88edad8-fee9-4ab3-9711-6dfcec100f00" providerId="ADAL" clId="{22595B98-9050-4D46-BE5A-4B499A6ED84B}" dt="2020-11-13T08:08:00.723" v="1229" actId="1076"/>
        <pc:sldMkLst>
          <pc:docMk/>
          <pc:sldMk cId="629158235" sldId="1007"/>
        </pc:sldMkLst>
        <pc:spChg chg="mod">
          <ac:chgData name="Fatima Badri" userId="b88edad8-fee9-4ab3-9711-6dfcec100f00" providerId="ADAL" clId="{22595B98-9050-4D46-BE5A-4B499A6ED84B}" dt="2020-11-13T08:07:46.520" v="1225" actId="14100"/>
          <ac:spMkLst>
            <pc:docMk/>
            <pc:sldMk cId="629158235" sldId="1007"/>
            <ac:spMk id="46" creationId="{00000000-0000-0000-0000-000000000000}"/>
          </ac:spMkLst>
        </pc:spChg>
        <pc:spChg chg="mod">
          <ac:chgData name="Fatima Badri" userId="b88edad8-fee9-4ab3-9711-6dfcec100f00" providerId="ADAL" clId="{22595B98-9050-4D46-BE5A-4B499A6ED84B}" dt="2020-11-13T08:06:54.273" v="1199" actId="14100"/>
          <ac:spMkLst>
            <pc:docMk/>
            <pc:sldMk cId="629158235" sldId="1007"/>
            <ac:spMk id="55" creationId="{00000000-0000-0000-0000-000000000000}"/>
          </ac:spMkLst>
        </pc:spChg>
        <pc:spChg chg="mod">
          <ac:chgData name="Fatima Badri" userId="b88edad8-fee9-4ab3-9711-6dfcec100f00" providerId="ADAL" clId="{22595B98-9050-4D46-BE5A-4B499A6ED84B}" dt="2020-11-12T11:38:22.129" v="2" actId="692"/>
          <ac:spMkLst>
            <pc:docMk/>
            <pc:sldMk cId="629158235" sldId="1007"/>
            <ac:spMk id="58" creationId="{00000000-0000-0000-0000-000000000000}"/>
          </ac:spMkLst>
        </pc:spChg>
        <pc:spChg chg="mod">
          <ac:chgData name="Fatima Badri" userId="b88edad8-fee9-4ab3-9711-6dfcec100f00" providerId="ADAL" clId="{22595B98-9050-4D46-BE5A-4B499A6ED84B}" dt="2020-11-13T08:08:00.723" v="1229" actId="1076"/>
          <ac:spMkLst>
            <pc:docMk/>
            <pc:sldMk cId="629158235" sldId="1007"/>
            <ac:spMk id="61" creationId="{00000000-0000-0000-0000-000000000000}"/>
          </ac:spMkLst>
        </pc:spChg>
        <pc:spChg chg="mod">
          <ac:chgData name="Fatima Badri" userId="b88edad8-fee9-4ab3-9711-6dfcec100f00" providerId="ADAL" clId="{22595B98-9050-4D46-BE5A-4B499A6ED84B}" dt="2020-11-12T11:38:22.129" v="2" actId="692"/>
          <ac:spMkLst>
            <pc:docMk/>
            <pc:sldMk cId="629158235" sldId="1007"/>
            <ac:spMk id="62" creationId="{00000000-0000-0000-0000-000000000000}"/>
          </ac:spMkLst>
        </pc:spChg>
        <pc:spChg chg="mod">
          <ac:chgData name="Fatima Badri" userId="b88edad8-fee9-4ab3-9711-6dfcec100f00" providerId="ADAL" clId="{22595B98-9050-4D46-BE5A-4B499A6ED84B}" dt="2020-11-13T08:06:52.905" v="1195" actId="1076"/>
          <ac:spMkLst>
            <pc:docMk/>
            <pc:sldMk cId="629158235" sldId="1007"/>
            <ac:spMk id="65" creationId="{00000000-0000-0000-0000-000000000000}"/>
          </ac:spMkLst>
        </pc:spChg>
        <pc:spChg chg="mod">
          <ac:chgData name="Fatima Badri" userId="b88edad8-fee9-4ab3-9711-6dfcec100f00" providerId="ADAL" clId="{22595B98-9050-4D46-BE5A-4B499A6ED84B}" dt="2020-11-12T11:38:22.129" v="2" actId="692"/>
          <ac:spMkLst>
            <pc:docMk/>
            <pc:sldMk cId="629158235" sldId="1007"/>
            <ac:spMk id="67" creationId="{00000000-0000-0000-0000-000000000000}"/>
          </ac:spMkLst>
        </pc:spChg>
        <pc:spChg chg="mod">
          <ac:chgData name="Fatima Badri" userId="b88edad8-fee9-4ab3-9711-6dfcec100f00" providerId="ADAL" clId="{22595B98-9050-4D46-BE5A-4B499A6ED84B}" dt="2020-11-13T08:07:40.771" v="1223" actId="14100"/>
          <ac:spMkLst>
            <pc:docMk/>
            <pc:sldMk cId="629158235" sldId="1007"/>
            <ac:spMk id="69" creationId="{00000000-0000-0000-0000-000000000000}"/>
          </ac:spMkLst>
        </pc:spChg>
        <pc:spChg chg="mod">
          <ac:chgData name="Fatima Badri" userId="b88edad8-fee9-4ab3-9711-6dfcec100f00" providerId="ADAL" clId="{22595B98-9050-4D46-BE5A-4B499A6ED84B}" dt="2020-11-12T11:38:22.129" v="2" actId="692"/>
          <ac:spMkLst>
            <pc:docMk/>
            <pc:sldMk cId="629158235" sldId="1007"/>
            <ac:spMk id="70" creationId="{00000000-0000-0000-0000-000000000000}"/>
          </ac:spMkLst>
        </pc:spChg>
        <pc:spChg chg="mod">
          <ac:chgData name="Fatima Badri" userId="b88edad8-fee9-4ab3-9711-6dfcec100f00" providerId="ADAL" clId="{22595B98-9050-4D46-BE5A-4B499A6ED84B}" dt="2020-11-13T08:07:43.450" v="1224" actId="14100"/>
          <ac:spMkLst>
            <pc:docMk/>
            <pc:sldMk cId="629158235" sldId="1007"/>
            <ac:spMk id="75" creationId="{00000000-0000-0000-0000-000000000000}"/>
          </ac:spMkLst>
        </pc:spChg>
        <pc:spChg chg="mod">
          <ac:chgData name="Fatima Badri" userId="b88edad8-fee9-4ab3-9711-6dfcec100f00" providerId="ADAL" clId="{22595B98-9050-4D46-BE5A-4B499A6ED84B}" dt="2020-11-12T11:38:22.129" v="2" actId="692"/>
          <ac:spMkLst>
            <pc:docMk/>
            <pc:sldMk cId="629158235" sldId="1007"/>
            <ac:spMk id="78" creationId="{00000000-0000-0000-0000-000000000000}"/>
          </ac:spMkLst>
        </pc:spChg>
        <pc:cxnChg chg="mod">
          <ac:chgData name="Fatima Badri" userId="b88edad8-fee9-4ab3-9711-6dfcec100f00" providerId="ADAL" clId="{22595B98-9050-4D46-BE5A-4B499A6ED84B}" dt="2020-11-13T08:07:46.520" v="1225" actId="14100"/>
          <ac:cxnSpMkLst>
            <pc:docMk/>
            <pc:sldMk cId="629158235" sldId="1007"/>
            <ac:cxnSpMk id="48" creationId="{00000000-0000-0000-0000-000000000000}"/>
          </ac:cxnSpMkLst>
        </pc:cxnChg>
        <pc:cxnChg chg="mod">
          <ac:chgData name="Fatima Badri" userId="b88edad8-fee9-4ab3-9711-6dfcec100f00" providerId="ADAL" clId="{22595B98-9050-4D46-BE5A-4B499A6ED84B}" dt="2020-11-13T08:06:54.273" v="1199" actId="14100"/>
          <ac:cxnSpMkLst>
            <pc:docMk/>
            <pc:sldMk cId="629158235" sldId="1007"/>
            <ac:cxnSpMk id="57" creationId="{00000000-0000-0000-0000-000000000000}"/>
          </ac:cxnSpMkLst>
        </pc:cxnChg>
        <pc:cxnChg chg="mod">
          <ac:chgData name="Fatima Badri" userId="b88edad8-fee9-4ab3-9711-6dfcec100f00" providerId="ADAL" clId="{22595B98-9050-4D46-BE5A-4B499A6ED84B}" dt="2020-11-13T08:08:00.723" v="1229" actId="1076"/>
          <ac:cxnSpMkLst>
            <pc:docMk/>
            <pc:sldMk cId="629158235" sldId="1007"/>
            <ac:cxnSpMk id="64" creationId="{00000000-0000-0000-0000-000000000000}"/>
          </ac:cxnSpMkLst>
        </pc:cxnChg>
        <pc:cxnChg chg="mod">
          <ac:chgData name="Fatima Badri" userId="b88edad8-fee9-4ab3-9711-6dfcec100f00" providerId="ADAL" clId="{22595B98-9050-4D46-BE5A-4B499A6ED84B}" dt="2020-11-13T08:06:52.905" v="1195" actId="1076"/>
          <ac:cxnSpMkLst>
            <pc:docMk/>
            <pc:sldMk cId="629158235" sldId="1007"/>
            <ac:cxnSpMk id="68" creationId="{00000000-0000-0000-0000-000000000000}"/>
          </ac:cxnSpMkLst>
        </pc:cxnChg>
        <pc:cxnChg chg="mod">
          <ac:chgData name="Fatima Badri" userId="b88edad8-fee9-4ab3-9711-6dfcec100f00" providerId="ADAL" clId="{22595B98-9050-4D46-BE5A-4B499A6ED84B}" dt="2020-11-13T08:07:40.771" v="1223" actId="14100"/>
          <ac:cxnSpMkLst>
            <pc:docMk/>
            <pc:sldMk cId="629158235" sldId="1007"/>
            <ac:cxnSpMk id="71" creationId="{00000000-0000-0000-0000-000000000000}"/>
          </ac:cxnSpMkLst>
        </pc:cxnChg>
        <pc:cxnChg chg="mod">
          <ac:chgData name="Fatima Badri" userId="b88edad8-fee9-4ab3-9711-6dfcec100f00" providerId="ADAL" clId="{22595B98-9050-4D46-BE5A-4B499A6ED84B}" dt="2020-11-13T08:07:43.450" v="1224" actId="14100"/>
          <ac:cxnSpMkLst>
            <pc:docMk/>
            <pc:sldMk cId="629158235" sldId="1007"/>
            <ac:cxnSpMk id="79" creationId="{00000000-0000-0000-0000-000000000000}"/>
          </ac:cxnSpMkLst>
        </pc:cxnChg>
      </pc:sldChg>
      <pc:sldChg chg="delSp modSp">
        <pc:chgData name="Fatima Badri" userId="b88edad8-fee9-4ab3-9711-6dfcec100f00" providerId="ADAL" clId="{22595B98-9050-4D46-BE5A-4B499A6ED84B}" dt="2020-11-12T15:56:27.660" v="1170" actId="1076"/>
        <pc:sldMkLst>
          <pc:docMk/>
          <pc:sldMk cId="1272395915" sldId="1008"/>
        </pc:sldMkLst>
        <pc:spChg chg="mod">
          <ac:chgData name="Fatima Badri" userId="b88edad8-fee9-4ab3-9711-6dfcec100f00" providerId="ADAL" clId="{22595B98-9050-4D46-BE5A-4B499A6ED84B}" dt="2020-11-12T13:25:15.738" v="472" actId="1037"/>
          <ac:spMkLst>
            <pc:docMk/>
            <pc:sldMk cId="1272395915" sldId="1008"/>
            <ac:spMk id="26" creationId="{00000000-0000-0000-0000-000000000000}"/>
          </ac:spMkLst>
        </pc:spChg>
        <pc:spChg chg="mod">
          <ac:chgData name="Fatima Badri" userId="b88edad8-fee9-4ab3-9711-6dfcec100f00" providerId="ADAL" clId="{22595B98-9050-4D46-BE5A-4B499A6ED84B}" dt="2020-11-12T13:22:25.781" v="451" actId="14100"/>
          <ac:spMkLst>
            <pc:docMk/>
            <pc:sldMk cId="1272395915" sldId="1008"/>
            <ac:spMk id="34" creationId="{00000000-0000-0000-0000-000000000000}"/>
          </ac:spMkLst>
        </pc:spChg>
        <pc:spChg chg="mod">
          <ac:chgData name="Fatima Badri" userId="b88edad8-fee9-4ab3-9711-6dfcec100f00" providerId="ADAL" clId="{22595B98-9050-4D46-BE5A-4B499A6ED84B}" dt="2020-11-12T13:22:45.373" v="458" actId="1076"/>
          <ac:spMkLst>
            <pc:docMk/>
            <pc:sldMk cId="1272395915" sldId="1008"/>
            <ac:spMk id="44" creationId="{00000000-0000-0000-0000-000000000000}"/>
          </ac:spMkLst>
        </pc:spChg>
        <pc:spChg chg="mod">
          <ac:chgData name="Fatima Badri" userId="b88edad8-fee9-4ab3-9711-6dfcec100f00" providerId="ADAL" clId="{22595B98-9050-4D46-BE5A-4B499A6ED84B}" dt="2020-11-12T13:20:40.568" v="431" actId="1076"/>
          <ac:spMkLst>
            <pc:docMk/>
            <pc:sldMk cId="1272395915" sldId="1008"/>
            <ac:spMk id="50" creationId="{00000000-0000-0000-0000-000000000000}"/>
          </ac:spMkLst>
        </pc:spChg>
        <pc:spChg chg="mod topLvl">
          <ac:chgData name="Fatima Badri" userId="b88edad8-fee9-4ab3-9711-6dfcec100f00" providerId="ADAL" clId="{22595B98-9050-4D46-BE5A-4B499A6ED84B}" dt="2020-11-12T13:25:15.738" v="472" actId="1037"/>
          <ac:spMkLst>
            <pc:docMk/>
            <pc:sldMk cId="1272395915" sldId="1008"/>
            <ac:spMk id="53" creationId="{00000000-0000-0000-0000-000000000000}"/>
          </ac:spMkLst>
        </pc:spChg>
        <pc:spChg chg="mod topLvl">
          <ac:chgData name="Fatima Badri" userId="b88edad8-fee9-4ab3-9711-6dfcec100f00" providerId="ADAL" clId="{22595B98-9050-4D46-BE5A-4B499A6ED84B}" dt="2020-11-12T13:23:15.336" v="467" actId="1076"/>
          <ac:spMkLst>
            <pc:docMk/>
            <pc:sldMk cId="1272395915" sldId="1008"/>
            <ac:spMk id="60" creationId="{00000000-0000-0000-0000-000000000000}"/>
          </ac:spMkLst>
        </pc:spChg>
        <pc:spChg chg="mod">
          <ac:chgData name="Fatima Badri" userId="b88edad8-fee9-4ab3-9711-6dfcec100f00" providerId="ADAL" clId="{22595B98-9050-4D46-BE5A-4B499A6ED84B}" dt="2020-11-12T13:25:15.738" v="472" actId="1037"/>
          <ac:spMkLst>
            <pc:docMk/>
            <pc:sldMk cId="1272395915" sldId="1008"/>
            <ac:spMk id="63" creationId="{00000000-0000-0000-0000-000000000000}"/>
          </ac:spMkLst>
        </pc:spChg>
        <pc:spChg chg="mod topLvl">
          <ac:chgData name="Fatima Badri" userId="b88edad8-fee9-4ab3-9711-6dfcec100f00" providerId="ADAL" clId="{22595B98-9050-4D46-BE5A-4B499A6ED84B}" dt="2020-11-12T13:23:15.336" v="467" actId="1076"/>
          <ac:spMkLst>
            <pc:docMk/>
            <pc:sldMk cId="1272395915" sldId="1008"/>
            <ac:spMk id="66" creationId="{00000000-0000-0000-0000-000000000000}"/>
          </ac:spMkLst>
        </pc:spChg>
        <pc:spChg chg="mod">
          <ac:chgData name="Fatima Badri" userId="b88edad8-fee9-4ab3-9711-6dfcec100f00" providerId="ADAL" clId="{22595B98-9050-4D46-BE5A-4B499A6ED84B}" dt="2020-11-12T13:20:20.885" v="429" actId="14100"/>
          <ac:spMkLst>
            <pc:docMk/>
            <pc:sldMk cId="1272395915" sldId="1008"/>
            <ac:spMk id="73" creationId="{00000000-0000-0000-0000-000000000000}"/>
          </ac:spMkLst>
        </pc:spChg>
        <pc:spChg chg="mod">
          <ac:chgData name="Fatima Badri" userId="b88edad8-fee9-4ab3-9711-6dfcec100f00" providerId="ADAL" clId="{22595B98-9050-4D46-BE5A-4B499A6ED84B}" dt="2020-11-12T13:23:04.814" v="464" actId="1076"/>
          <ac:spMkLst>
            <pc:docMk/>
            <pc:sldMk cId="1272395915" sldId="1008"/>
            <ac:spMk id="78" creationId="{00000000-0000-0000-0000-000000000000}"/>
          </ac:spMkLst>
        </pc:spChg>
        <pc:grpChg chg="mod">
          <ac:chgData name="Fatima Badri" userId="b88edad8-fee9-4ab3-9711-6dfcec100f00" providerId="ADAL" clId="{22595B98-9050-4D46-BE5A-4B499A6ED84B}" dt="2020-11-12T13:22:34.595" v="454" actId="1076"/>
          <ac:grpSpMkLst>
            <pc:docMk/>
            <pc:sldMk cId="1272395915" sldId="1008"/>
            <ac:grpSpMk id="4" creationId="{00000000-0000-0000-0000-000000000000}"/>
          </ac:grpSpMkLst>
        </pc:grpChg>
        <pc:grpChg chg="del mod">
          <ac:chgData name="Fatima Badri" userId="b88edad8-fee9-4ab3-9711-6dfcec100f00" providerId="ADAL" clId="{22595B98-9050-4D46-BE5A-4B499A6ED84B}" dt="2020-11-12T13:21:34.698" v="438" actId="165"/>
          <ac:grpSpMkLst>
            <pc:docMk/>
            <pc:sldMk cId="1272395915" sldId="1008"/>
            <ac:grpSpMk id="68" creationId="{00000000-0000-0000-0000-000000000000}"/>
          </ac:grpSpMkLst>
        </pc:grpChg>
        <pc:picChg chg="mod">
          <ac:chgData name="Fatima Badri" userId="b88edad8-fee9-4ab3-9711-6dfcec100f00" providerId="ADAL" clId="{22595B98-9050-4D46-BE5A-4B499A6ED84B}" dt="2020-11-12T15:56:27.660" v="1170" actId="1076"/>
          <ac:picMkLst>
            <pc:docMk/>
            <pc:sldMk cId="1272395915" sldId="1008"/>
            <ac:picMk id="49" creationId="{00000000-0000-0000-0000-000000000000}"/>
          </ac:picMkLst>
        </pc:picChg>
        <pc:picChg chg="mod">
          <ac:chgData name="Fatima Badri" userId="b88edad8-fee9-4ab3-9711-6dfcec100f00" providerId="ADAL" clId="{22595B98-9050-4D46-BE5A-4B499A6ED84B}" dt="2020-11-12T13:23:15.336" v="467" actId="1076"/>
          <ac:picMkLst>
            <pc:docMk/>
            <pc:sldMk cId="1272395915" sldId="1008"/>
            <ac:picMk id="76" creationId="{00000000-0000-0000-0000-000000000000}"/>
          </ac:picMkLst>
        </pc:picChg>
        <pc:picChg chg="mod">
          <ac:chgData name="Fatima Badri" userId="b88edad8-fee9-4ab3-9711-6dfcec100f00" providerId="ADAL" clId="{22595B98-9050-4D46-BE5A-4B499A6ED84B}" dt="2020-11-12T13:23:04.814" v="464" actId="1076"/>
          <ac:picMkLst>
            <pc:docMk/>
            <pc:sldMk cId="1272395915" sldId="1008"/>
            <ac:picMk id="77" creationId="{00000000-0000-0000-0000-000000000000}"/>
          </ac:picMkLst>
        </pc:picChg>
        <pc:cxnChg chg="mod">
          <ac:chgData name="Fatima Badri" userId="b88edad8-fee9-4ab3-9711-6dfcec100f00" providerId="ADAL" clId="{22595B98-9050-4D46-BE5A-4B499A6ED84B}" dt="2020-11-12T13:22:52.396" v="460" actId="1035"/>
          <ac:cxnSpMkLst>
            <pc:docMk/>
            <pc:sldMk cId="1272395915" sldId="1008"/>
            <ac:cxnSpMk id="10" creationId="{00000000-0000-0000-0000-000000000000}"/>
          </ac:cxnSpMkLst>
        </pc:cxnChg>
        <pc:cxnChg chg="mod">
          <ac:chgData name="Fatima Badri" userId="b88edad8-fee9-4ab3-9711-6dfcec100f00" providerId="ADAL" clId="{22595B98-9050-4D46-BE5A-4B499A6ED84B}" dt="2020-11-12T13:22:34.595" v="454" actId="1076"/>
          <ac:cxnSpMkLst>
            <pc:docMk/>
            <pc:sldMk cId="1272395915" sldId="1008"/>
            <ac:cxnSpMk id="58" creationId="{00000000-0000-0000-0000-000000000000}"/>
          </ac:cxnSpMkLst>
        </pc:cxnChg>
        <pc:cxnChg chg="mod topLvl">
          <ac:chgData name="Fatima Badri" userId="b88edad8-fee9-4ab3-9711-6dfcec100f00" providerId="ADAL" clId="{22595B98-9050-4D46-BE5A-4B499A6ED84B}" dt="2020-11-12T13:23:15.336" v="467" actId="1076"/>
          <ac:cxnSpMkLst>
            <pc:docMk/>
            <pc:sldMk cId="1272395915" sldId="1008"/>
            <ac:cxnSpMk id="61" creationId="{00000000-0000-0000-0000-000000000000}"/>
          </ac:cxnSpMkLst>
        </pc:cxnChg>
        <pc:cxnChg chg="mod">
          <ac:chgData name="Fatima Badri" userId="b88edad8-fee9-4ab3-9711-6dfcec100f00" providerId="ADAL" clId="{22595B98-9050-4D46-BE5A-4B499A6ED84B}" dt="2020-11-12T13:22:40.160" v="457" actId="1036"/>
          <ac:cxnSpMkLst>
            <pc:docMk/>
            <pc:sldMk cId="1272395915" sldId="1008"/>
            <ac:cxnSpMk id="65" creationId="{00000000-0000-0000-0000-000000000000}"/>
          </ac:cxnSpMkLst>
        </pc:cxnChg>
        <pc:cxnChg chg="mod">
          <ac:chgData name="Fatima Badri" userId="b88edad8-fee9-4ab3-9711-6dfcec100f00" providerId="ADAL" clId="{22595B98-9050-4D46-BE5A-4B499A6ED84B}" dt="2020-11-12T13:23:20.640" v="468" actId="14100"/>
          <ac:cxnSpMkLst>
            <pc:docMk/>
            <pc:sldMk cId="1272395915" sldId="1008"/>
            <ac:cxnSpMk id="67" creationId="{00000000-0000-0000-0000-000000000000}"/>
          </ac:cxnSpMkLst>
        </pc:cxnChg>
      </pc:sldChg>
      <pc:sldChg chg="modSp">
        <pc:chgData name="Fatima Badri" userId="b88edad8-fee9-4ab3-9711-6dfcec100f00" providerId="ADAL" clId="{22595B98-9050-4D46-BE5A-4B499A6ED84B}" dt="2020-11-12T13:55:37.668" v="802" actId="1038"/>
        <pc:sldMkLst>
          <pc:docMk/>
          <pc:sldMk cId="3008119654" sldId="1009"/>
        </pc:sldMkLst>
        <pc:spChg chg="mod">
          <ac:chgData name="Fatima Badri" userId="b88edad8-fee9-4ab3-9711-6dfcec100f00" providerId="ADAL" clId="{22595B98-9050-4D46-BE5A-4B499A6ED84B}" dt="2020-11-12T13:51:53.742" v="752" actId="14100"/>
          <ac:spMkLst>
            <pc:docMk/>
            <pc:sldMk cId="3008119654" sldId="1009"/>
            <ac:spMk id="11" creationId="{00000000-0000-0000-0000-000000000000}"/>
          </ac:spMkLst>
        </pc:spChg>
        <pc:spChg chg="mod">
          <ac:chgData name="Fatima Badri" userId="b88edad8-fee9-4ab3-9711-6dfcec100f00" providerId="ADAL" clId="{22595B98-9050-4D46-BE5A-4B499A6ED84B}" dt="2020-11-12T13:51:49.987" v="751" actId="14100"/>
          <ac:spMkLst>
            <pc:docMk/>
            <pc:sldMk cId="3008119654" sldId="1009"/>
            <ac:spMk id="35" creationId="{00000000-0000-0000-0000-000000000000}"/>
          </ac:spMkLst>
        </pc:spChg>
        <pc:spChg chg="mod">
          <ac:chgData name="Fatima Badri" userId="b88edad8-fee9-4ab3-9711-6dfcec100f00" providerId="ADAL" clId="{22595B98-9050-4D46-BE5A-4B499A6ED84B}" dt="2020-11-12T13:55:37.668" v="802" actId="1038"/>
          <ac:spMkLst>
            <pc:docMk/>
            <pc:sldMk cId="3008119654" sldId="1009"/>
            <ac:spMk id="45" creationId="{00000000-0000-0000-0000-000000000000}"/>
          </ac:spMkLst>
        </pc:spChg>
        <pc:spChg chg="mod">
          <ac:chgData name="Fatima Badri" userId="b88edad8-fee9-4ab3-9711-6dfcec100f00" providerId="ADAL" clId="{22595B98-9050-4D46-BE5A-4B499A6ED84B}" dt="2020-11-12T13:55:37.668" v="802" actId="1038"/>
          <ac:spMkLst>
            <pc:docMk/>
            <pc:sldMk cId="3008119654" sldId="1009"/>
            <ac:spMk id="47" creationId="{00000000-0000-0000-0000-000000000000}"/>
          </ac:spMkLst>
        </pc:spChg>
        <pc:spChg chg="mod">
          <ac:chgData name="Fatima Badri" userId="b88edad8-fee9-4ab3-9711-6dfcec100f00" providerId="ADAL" clId="{22595B98-9050-4D46-BE5A-4B499A6ED84B}" dt="2020-11-12T13:55:37.668" v="802" actId="1038"/>
          <ac:spMkLst>
            <pc:docMk/>
            <pc:sldMk cId="3008119654" sldId="1009"/>
            <ac:spMk id="49" creationId="{00000000-0000-0000-0000-000000000000}"/>
          </ac:spMkLst>
        </pc:spChg>
        <pc:spChg chg="mod">
          <ac:chgData name="Fatima Badri" userId="b88edad8-fee9-4ab3-9711-6dfcec100f00" providerId="ADAL" clId="{22595B98-9050-4D46-BE5A-4B499A6ED84B}" dt="2020-11-12T13:55:37.668" v="802" actId="1038"/>
          <ac:spMkLst>
            <pc:docMk/>
            <pc:sldMk cId="3008119654" sldId="1009"/>
            <ac:spMk id="50" creationId="{00000000-0000-0000-0000-000000000000}"/>
          </ac:spMkLst>
        </pc:spChg>
        <pc:spChg chg="mod">
          <ac:chgData name="Fatima Badri" userId="b88edad8-fee9-4ab3-9711-6dfcec100f00" providerId="ADAL" clId="{22595B98-9050-4D46-BE5A-4B499A6ED84B}" dt="2020-11-12T13:55:37.668" v="802" actId="1038"/>
          <ac:spMkLst>
            <pc:docMk/>
            <pc:sldMk cId="3008119654" sldId="1009"/>
            <ac:spMk id="52" creationId="{00000000-0000-0000-0000-000000000000}"/>
          </ac:spMkLst>
        </pc:spChg>
        <pc:grpChg chg="mod">
          <ac:chgData name="Fatima Badri" userId="b88edad8-fee9-4ab3-9711-6dfcec100f00" providerId="ADAL" clId="{22595B98-9050-4D46-BE5A-4B499A6ED84B}" dt="2020-11-12T13:55:37.668" v="802" actId="1038"/>
          <ac:grpSpMkLst>
            <pc:docMk/>
            <pc:sldMk cId="3008119654" sldId="1009"/>
            <ac:grpSpMk id="4" creationId="{00000000-0000-0000-0000-000000000000}"/>
          </ac:grpSpMkLst>
        </pc:grpChg>
        <pc:picChg chg="mod">
          <ac:chgData name="Fatima Badri" userId="b88edad8-fee9-4ab3-9711-6dfcec100f00" providerId="ADAL" clId="{22595B98-9050-4D46-BE5A-4B499A6ED84B}" dt="2020-11-12T13:55:37.668" v="802" actId="1038"/>
          <ac:picMkLst>
            <pc:docMk/>
            <pc:sldMk cId="3008119654" sldId="1009"/>
            <ac:picMk id="23" creationId="{00000000-0000-0000-0000-000000000000}"/>
          </ac:picMkLst>
        </pc:picChg>
        <pc:picChg chg="mod">
          <ac:chgData name="Fatima Badri" userId="b88edad8-fee9-4ab3-9711-6dfcec100f00" providerId="ADAL" clId="{22595B98-9050-4D46-BE5A-4B499A6ED84B}" dt="2020-11-12T13:55:37.668" v="802" actId="1038"/>
          <ac:picMkLst>
            <pc:docMk/>
            <pc:sldMk cId="3008119654" sldId="1009"/>
            <ac:picMk id="27" creationId="{00000000-0000-0000-0000-000000000000}"/>
          </ac:picMkLst>
        </pc:picChg>
        <pc:cxnChg chg="mod">
          <ac:chgData name="Fatima Badri" userId="b88edad8-fee9-4ab3-9711-6dfcec100f00" providerId="ADAL" clId="{22595B98-9050-4D46-BE5A-4B499A6ED84B}" dt="2020-11-12T13:55:37.668" v="802" actId="1038"/>
          <ac:cxnSpMkLst>
            <pc:docMk/>
            <pc:sldMk cId="3008119654" sldId="1009"/>
            <ac:cxnSpMk id="42" creationId="{00000000-0000-0000-0000-000000000000}"/>
          </ac:cxnSpMkLst>
        </pc:cxnChg>
      </pc:sldChg>
      <pc:sldChg chg="addSp delSp modSp">
        <pc:chgData name="Fatima Badri" userId="b88edad8-fee9-4ab3-9711-6dfcec100f00" providerId="ADAL" clId="{22595B98-9050-4D46-BE5A-4B499A6ED84B}" dt="2020-11-13T10:20:30.840" v="1232"/>
        <pc:sldMkLst>
          <pc:docMk/>
          <pc:sldMk cId="3337242826" sldId="1076"/>
        </pc:sldMkLst>
        <pc:spChg chg="add del mod">
          <ac:chgData name="Fatima Badri" userId="b88edad8-fee9-4ab3-9711-6dfcec100f00" providerId="ADAL" clId="{22595B98-9050-4D46-BE5A-4B499A6ED84B}" dt="2020-11-13T10:20:30.840" v="1232"/>
          <ac:spMkLst>
            <pc:docMk/>
            <pc:sldMk cId="3337242826" sldId="1076"/>
            <ac:spMk id="4" creationId="{AC0FDE9D-A566-480B-AE35-BC484748EBF2}"/>
          </ac:spMkLst>
        </pc:spChg>
        <pc:spChg chg="add del mod">
          <ac:chgData name="Fatima Badri" userId="b88edad8-fee9-4ab3-9711-6dfcec100f00" providerId="ADAL" clId="{22595B98-9050-4D46-BE5A-4B499A6ED84B}" dt="2020-11-13T10:20:30.840" v="1232"/>
          <ac:spMkLst>
            <pc:docMk/>
            <pc:sldMk cId="3337242826" sldId="1076"/>
            <ac:spMk id="5" creationId="{A1E58924-1F70-488F-8473-B3A30C10D79C}"/>
          </ac:spMkLst>
        </pc:spChg>
        <pc:spChg chg="add del mod">
          <ac:chgData name="Fatima Badri" userId="b88edad8-fee9-4ab3-9711-6dfcec100f00" providerId="ADAL" clId="{22595B98-9050-4D46-BE5A-4B499A6ED84B}" dt="2020-11-13T10:20:30.840" v="1232"/>
          <ac:spMkLst>
            <pc:docMk/>
            <pc:sldMk cId="3337242826" sldId="1076"/>
            <ac:spMk id="6" creationId="{014D4E9F-42A0-4AE1-A66E-A56345258479}"/>
          </ac:spMkLst>
        </pc:spChg>
        <pc:spChg chg="add del mod">
          <ac:chgData name="Fatima Badri" userId="b88edad8-fee9-4ab3-9711-6dfcec100f00" providerId="ADAL" clId="{22595B98-9050-4D46-BE5A-4B499A6ED84B}" dt="2020-11-13T10:20:30.840" v="1232"/>
          <ac:spMkLst>
            <pc:docMk/>
            <pc:sldMk cId="3337242826" sldId="1076"/>
            <ac:spMk id="7" creationId="{BCD084C5-BD9C-4EAA-AEB1-ED859A098B7D}"/>
          </ac:spMkLst>
        </pc:spChg>
        <pc:spChg chg="add del mod">
          <ac:chgData name="Fatima Badri" userId="b88edad8-fee9-4ab3-9711-6dfcec100f00" providerId="ADAL" clId="{22595B98-9050-4D46-BE5A-4B499A6ED84B}" dt="2020-11-13T10:20:30.840" v="1232"/>
          <ac:spMkLst>
            <pc:docMk/>
            <pc:sldMk cId="3337242826" sldId="1076"/>
            <ac:spMk id="9" creationId="{A7DA02CD-C4C8-4E8C-B9B2-1D754B80F9F1}"/>
          </ac:spMkLst>
        </pc:spChg>
        <pc:spChg chg="add del mod">
          <ac:chgData name="Fatima Badri" userId="b88edad8-fee9-4ab3-9711-6dfcec100f00" providerId="ADAL" clId="{22595B98-9050-4D46-BE5A-4B499A6ED84B}" dt="2020-11-13T10:20:30.840" v="1232"/>
          <ac:spMkLst>
            <pc:docMk/>
            <pc:sldMk cId="3337242826" sldId="1076"/>
            <ac:spMk id="10" creationId="{D4C47C17-26CD-4B1B-A3DC-B2876EE97FAF}"/>
          </ac:spMkLst>
        </pc:spChg>
        <pc:spChg chg="add del mod">
          <ac:chgData name="Fatima Badri" userId="b88edad8-fee9-4ab3-9711-6dfcec100f00" providerId="ADAL" clId="{22595B98-9050-4D46-BE5A-4B499A6ED84B}" dt="2020-11-13T10:20:30.840" v="1232"/>
          <ac:spMkLst>
            <pc:docMk/>
            <pc:sldMk cId="3337242826" sldId="1076"/>
            <ac:spMk id="11" creationId="{235CFA3D-1BF1-4B40-89D3-3446B4D4D8CC}"/>
          </ac:spMkLst>
        </pc:spChg>
      </pc:sldChg>
      <pc:sldChg chg="addSp delSp modSp">
        <pc:chgData name="Fatima Badri" userId="b88edad8-fee9-4ab3-9711-6dfcec100f00" providerId="ADAL" clId="{22595B98-9050-4D46-BE5A-4B499A6ED84B}" dt="2020-11-16T14:26:54.768" v="2162" actId="164"/>
        <pc:sldMkLst>
          <pc:docMk/>
          <pc:sldMk cId="4201361195" sldId="1077"/>
        </pc:sldMkLst>
        <pc:spChg chg="mod">
          <ac:chgData name="Fatima Badri" userId="b88edad8-fee9-4ab3-9711-6dfcec100f00" providerId="ADAL" clId="{22595B98-9050-4D46-BE5A-4B499A6ED84B}" dt="2020-11-12T11:39:11.508" v="14" actId="692"/>
          <ac:spMkLst>
            <pc:docMk/>
            <pc:sldMk cId="4201361195" sldId="1077"/>
            <ac:spMk id="2" creationId="{00000000-0000-0000-0000-000000000000}"/>
          </ac:spMkLst>
        </pc:spChg>
        <pc:spChg chg="add mod">
          <ac:chgData name="Fatima Badri" userId="b88edad8-fee9-4ab3-9711-6dfcec100f00" providerId="ADAL" clId="{22595B98-9050-4D46-BE5A-4B499A6ED84B}" dt="2020-11-16T14:25:43.351" v="2145" actId="164"/>
          <ac:spMkLst>
            <pc:docMk/>
            <pc:sldMk cId="4201361195" sldId="1077"/>
            <ac:spMk id="10" creationId="{275471FA-65F7-4B46-8EF5-35017EED7156}"/>
          </ac:spMkLst>
        </pc:spChg>
        <pc:spChg chg="add mod">
          <ac:chgData name="Fatima Badri" userId="b88edad8-fee9-4ab3-9711-6dfcec100f00" providerId="ADAL" clId="{22595B98-9050-4D46-BE5A-4B499A6ED84B}" dt="2020-11-16T14:25:43.351" v="2145" actId="164"/>
          <ac:spMkLst>
            <pc:docMk/>
            <pc:sldMk cId="4201361195" sldId="1077"/>
            <ac:spMk id="28" creationId="{933B3936-93E1-46F8-8DFC-16D82C5779BB}"/>
          </ac:spMkLst>
        </pc:spChg>
        <pc:spChg chg="add mod">
          <ac:chgData name="Fatima Badri" userId="b88edad8-fee9-4ab3-9711-6dfcec100f00" providerId="ADAL" clId="{22595B98-9050-4D46-BE5A-4B499A6ED84B}" dt="2020-11-16T14:26:54.768" v="2162" actId="164"/>
          <ac:spMkLst>
            <pc:docMk/>
            <pc:sldMk cId="4201361195" sldId="1077"/>
            <ac:spMk id="30" creationId="{B0463545-C1BA-4DEA-96C3-B013CE62A568}"/>
          </ac:spMkLst>
        </pc:spChg>
        <pc:spChg chg="mod">
          <ac:chgData name="Fatima Badri" userId="b88edad8-fee9-4ab3-9711-6dfcec100f00" providerId="ADAL" clId="{22595B98-9050-4D46-BE5A-4B499A6ED84B}" dt="2020-11-12T11:41:49.184" v="147" actId="692"/>
          <ac:spMkLst>
            <pc:docMk/>
            <pc:sldMk cId="4201361195" sldId="1077"/>
            <ac:spMk id="39" creationId="{00000000-0000-0000-0000-000000000000}"/>
          </ac:spMkLst>
        </pc:spChg>
        <pc:spChg chg="mod">
          <ac:chgData name="Fatima Badri" userId="b88edad8-fee9-4ab3-9711-6dfcec100f00" providerId="ADAL" clId="{22595B98-9050-4D46-BE5A-4B499A6ED84B}" dt="2020-11-12T11:39:01.519" v="10" actId="692"/>
          <ac:spMkLst>
            <pc:docMk/>
            <pc:sldMk cId="4201361195" sldId="1077"/>
            <ac:spMk id="40" creationId="{00000000-0000-0000-0000-000000000000}"/>
          </ac:spMkLst>
        </pc:spChg>
        <pc:spChg chg="mod">
          <ac:chgData name="Fatima Badri" userId="b88edad8-fee9-4ab3-9711-6dfcec100f00" providerId="ADAL" clId="{22595B98-9050-4D46-BE5A-4B499A6ED84B}" dt="2020-11-12T15:56:02.536" v="1168" actId="2085"/>
          <ac:spMkLst>
            <pc:docMk/>
            <pc:sldMk cId="4201361195" sldId="1077"/>
            <ac:spMk id="45" creationId="{00000000-0000-0000-0000-000000000000}"/>
          </ac:spMkLst>
        </pc:spChg>
        <pc:spChg chg="mod">
          <ac:chgData name="Fatima Badri" userId="b88edad8-fee9-4ab3-9711-6dfcec100f00" providerId="ADAL" clId="{22595B98-9050-4D46-BE5A-4B499A6ED84B}" dt="2020-11-16T14:26:54.768" v="2162" actId="164"/>
          <ac:spMkLst>
            <pc:docMk/>
            <pc:sldMk cId="4201361195" sldId="1077"/>
            <ac:spMk id="46" creationId="{00000000-0000-0000-0000-000000000000}"/>
          </ac:spMkLst>
        </pc:spChg>
        <pc:spChg chg="mod">
          <ac:chgData name="Fatima Badri" userId="b88edad8-fee9-4ab3-9711-6dfcec100f00" providerId="ADAL" clId="{22595B98-9050-4D46-BE5A-4B499A6ED84B}" dt="2020-11-16T14:24:44.759" v="2137" actId="1076"/>
          <ac:spMkLst>
            <pc:docMk/>
            <pc:sldMk cId="4201361195" sldId="1077"/>
            <ac:spMk id="49" creationId="{00000000-0000-0000-0000-000000000000}"/>
          </ac:spMkLst>
        </pc:spChg>
        <pc:spChg chg="mod">
          <ac:chgData name="Fatima Badri" userId="b88edad8-fee9-4ab3-9711-6dfcec100f00" providerId="ADAL" clId="{22595B98-9050-4D46-BE5A-4B499A6ED84B}" dt="2020-11-16T14:26:29.639" v="2157" actId="14100"/>
          <ac:spMkLst>
            <pc:docMk/>
            <pc:sldMk cId="4201361195" sldId="1077"/>
            <ac:spMk id="51" creationId="{00000000-0000-0000-0000-000000000000}"/>
          </ac:spMkLst>
        </pc:spChg>
        <pc:spChg chg="mod">
          <ac:chgData name="Fatima Badri" userId="b88edad8-fee9-4ab3-9711-6dfcec100f00" providerId="ADAL" clId="{22595B98-9050-4D46-BE5A-4B499A6ED84B}" dt="2020-11-16T14:24:41.550" v="2136" actId="1076"/>
          <ac:spMkLst>
            <pc:docMk/>
            <pc:sldMk cId="4201361195" sldId="1077"/>
            <ac:spMk id="52" creationId="{00000000-0000-0000-0000-000000000000}"/>
          </ac:spMkLst>
        </pc:spChg>
        <pc:spChg chg="mod">
          <ac:chgData name="Fatima Badri" userId="b88edad8-fee9-4ab3-9711-6dfcec100f00" providerId="ADAL" clId="{22595B98-9050-4D46-BE5A-4B499A6ED84B}" dt="2020-11-12T11:39:01.519" v="10" actId="692"/>
          <ac:spMkLst>
            <pc:docMk/>
            <pc:sldMk cId="4201361195" sldId="1077"/>
            <ac:spMk id="60" creationId="{00000000-0000-0000-0000-000000000000}"/>
          </ac:spMkLst>
        </pc:spChg>
        <pc:grpChg chg="add mod">
          <ac:chgData name="Fatima Badri" userId="b88edad8-fee9-4ab3-9711-6dfcec100f00" providerId="ADAL" clId="{22595B98-9050-4D46-BE5A-4B499A6ED84B}" dt="2020-11-16T14:25:57.019" v="2147" actId="1076"/>
          <ac:grpSpMkLst>
            <pc:docMk/>
            <pc:sldMk cId="4201361195" sldId="1077"/>
            <ac:grpSpMk id="11" creationId="{F7B99B1B-7BED-40D2-9A11-29728F007CA6}"/>
          </ac:grpSpMkLst>
        </pc:grpChg>
        <pc:grpChg chg="add mod">
          <ac:chgData name="Fatima Badri" userId="b88edad8-fee9-4ab3-9711-6dfcec100f00" providerId="ADAL" clId="{22595B98-9050-4D46-BE5A-4B499A6ED84B}" dt="2020-11-16T14:26:54.768" v="2162" actId="164"/>
          <ac:grpSpMkLst>
            <pc:docMk/>
            <pc:sldMk cId="4201361195" sldId="1077"/>
            <ac:grpSpMk id="13" creationId="{DA49FD91-6129-4791-B72A-BB3D037883F4}"/>
          </ac:grpSpMkLst>
        </pc:grpChg>
        <pc:picChg chg="add mod ord">
          <ac:chgData name="Fatima Badri" userId="b88edad8-fee9-4ab3-9711-6dfcec100f00" providerId="ADAL" clId="{22595B98-9050-4D46-BE5A-4B499A6ED84B}" dt="2020-11-16T14:23:26.343" v="2121" actId="1076"/>
          <ac:picMkLst>
            <pc:docMk/>
            <pc:sldMk cId="4201361195" sldId="1077"/>
            <ac:picMk id="7" creationId="{DC0E5ED5-3A98-4F29-8A14-13F7A27F5133}"/>
          </ac:picMkLst>
        </pc:picChg>
        <pc:picChg chg="add mod ord">
          <ac:chgData name="Fatima Badri" userId="b88edad8-fee9-4ab3-9711-6dfcec100f00" providerId="ADAL" clId="{22595B98-9050-4D46-BE5A-4B499A6ED84B}" dt="2020-11-16T14:24:34.671" v="2133" actId="1076"/>
          <ac:picMkLst>
            <pc:docMk/>
            <pc:sldMk cId="4201361195" sldId="1077"/>
            <ac:picMk id="9" creationId="{62F13B3B-9244-47D5-AC6F-A28DAD5A9BB1}"/>
          </ac:picMkLst>
        </pc:picChg>
        <pc:picChg chg="del">
          <ac:chgData name="Fatima Badri" userId="b88edad8-fee9-4ab3-9711-6dfcec100f00" providerId="ADAL" clId="{22595B98-9050-4D46-BE5A-4B499A6ED84B}" dt="2020-11-16T14:23:15.951" v="2120" actId="478"/>
          <ac:picMkLst>
            <pc:docMk/>
            <pc:sldMk cId="4201361195" sldId="1077"/>
            <ac:picMk id="1029" creationId="{00000000-0000-0000-0000-000000000000}"/>
          </ac:picMkLst>
        </pc:picChg>
        <pc:picChg chg="del mod">
          <ac:chgData name="Fatima Badri" userId="b88edad8-fee9-4ab3-9711-6dfcec100f00" providerId="ADAL" clId="{22595B98-9050-4D46-BE5A-4B499A6ED84B}" dt="2020-11-16T14:23:37.584" v="2122" actId="478"/>
          <ac:picMkLst>
            <pc:docMk/>
            <pc:sldMk cId="4201361195" sldId="1077"/>
            <ac:picMk id="1030" creationId="{00000000-0000-0000-0000-000000000000}"/>
          </ac:picMkLst>
        </pc:picChg>
        <pc:cxnChg chg="mod">
          <ac:chgData name="Fatima Badri" userId="b88edad8-fee9-4ab3-9711-6dfcec100f00" providerId="ADAL" clId="{22595B98-9050-4D46-BE5A-4B499A6ED84B}" dt="2020-11-16T14:22:03.288" v="2115" actId="1076"/>
          <ac:cxnSpMkLst>
            <pc:docMk/>
            <pc:sldMk cId="4201361195" sldId="1077"/>
            <ac:cxnSpMk id="5" creationId="{00000000-0000-0000-0000-000000000000}"/>
          </ac:cxnSpMkLst>
        </pc:cxnChg>
        <pc:cxnChg chg="mod">
          <ac:chgData name="Fatima Badri" userId="b88edad8-fee9-4ab3-9711-6dfcec100f00" providerId="ADAL" clId="{22595B98-9050-4D46-BE5A-4B499A6ED84B}" dt="2020-11-16T14:22:03.288" v="2115" actId="1076"/>
          <ac:cxnSpMkLst>
            <pc:docMk/>
            <pc:sldMk cId="4201361195" sldId="1077"/>
            <ac:cxnSpMk id="12" creationId="{00000000-0000-0000-0000-000000000000}"/>
          </ac:cxnSpMkLst>
        </pc:cxnChg>
      </pc:sldChg>
      <pc:sldChg chg="addSp delSp modSp">
        <pc:chgData name="Fatima Badri" userId="b88edad8-fee9-4ab3-9711-6dfcec100f00" providerId="ADAL" clId="{22595B98-9050-4D46-BE5A-4B499A6ED84B}" dt="2020-11-13T12:41:28.124" v="2035" actId="20577"/>
        <pc:sldMkLst>
          <pc:docMk/>
          <pc:sldMk cId="2123212811" sldId="1078"/>
        </pc:sldMkLst>
        <pc:spChg chg="add mod">
          <ac:chgData name="Fatima Badri" userId="b88edad8-fee9-4ab3-9711-6dfcec100f00" providerId="ADAL" clId="{22595B98-9050-4D46-BE5A-4B499A6ED84B}" dt="2020-11-13T12:29:09.975" v="1856" actId="1076"/>
          <ac:spMkLst>
            <pc:docMk/>
            <pc:sldMk cId="2123212811" sldId="1078"/>
            <ac:spMk id="2" creationId="{80B94FA4-FE15-4C41-AD2A-0C202CB1F48F}"/>
          </ac:spMkLst>
        </pc:spChg>
        <pc:spChg chg="add del">
          <ac:chgData name="Fatima Badri" userId="b88edad8-fee9-4ab3-9711-6dfcec100f00" providerId="ADAL" clId="{22595B98-9050-4D46-BE5A-4B499A6ED84B}" dt="2020-11-13T12:31:33.086" v="1919" actId="478"/>
          <ac:spMkLst>
            <pc:docMk/>
            <pc:sldMk cId="2123212811" sldId="1078"/>
            <ac:spMk id="3" creationId="{343808AB-5ED8-4465-9252-640CA542B591}"/>
          </ac:spMkLst>
        </pc:spChg>
        <pc:spChg chg="add mod">
          <ac:chgData name="Fatima Badri" userId="b88edad8-fee9-4ab3-9711-6dfcec100f00" providerId="ADAL" clId="{22595B98-9050-4D46-BE5A-4B499A6ED84B}" dt="2020-11-13T12:41:12.292" v="2032" actId="14100"/>
          <ac:spMkLst>
            <pc:docMk/>
            <pc:sldMk cId="2123212811" sldId="1078"/>
            <ac:spMk id="4" creationId="{6B91657D-4A4E-4F98-B462-6F832BCA0895}"/>
          </ac:spMkLst>
        </pc:spChg>
        <pc:spChg chg="add mod ord">
          <ac:chgData name="Fatima Badri" userId="b88edad8-fee9-4ab3-9711-6dfcec100f00" providerId="ADAL" clId="{22595B98-9050-4D46-BE5A-4B499A6ED84B}" dt="2020-11-13T12:32:03.395" v="1923" actId="1076"/>
          <ac:spMkLst>
            <pc:docMk/>
            <pc:sldMk cId="2123212811" sldId="1078"/>
            <ac:spMk id="5" creationId="{1DC1944A-8D9A-479E-92D0-C48AC74D759D}"/>
          </ac:spMkLst>
        </pc:spChg>
        <pc:spChg chg="add mod ord">
          <ac:chgData name="Fatima Badri" userId="b88edad8-fee9-4ab3-9711-6dfcec100f00" providerId="ADAL" clId="{22595B98-9050-4D46-BE5A-4B499A6ED84B}" dt="2020-11-13T12:32:19.131" v="1925" actId="1076"/>
          <ac:spMkLst>
            <pc:docMk/>
            <pc:sldMk cId="2123212811" sldId="1078"/>
            <ac:spMk id="6" creationId="{A8DD4C3C-7404-43CC-B67A-A0756971C043}"/>
          </ac:spMkLst>
        </pc:spChg>
        <pc:spChg chg="add del">
          <ac:chgData name="Fatima Badri" userId="b88edad8-fee9-4ab3-9711-6dfcec100f00" providerId="ADAL" clId="{22595B98-9050-4D46-BE5A-4B499A6ED84B}" dt="2020-11-13T12:31:32.779" v="1917" actId="478"/>
          <ac:spMkLst>
            <pc:docMk/>
            <pc:sldMk cId="2123212811" sldId="1078"/>
            <ac:spMk id="7" creationId="{97309E3B-7246-434F-9440-CB911DBDB78A}"/>
          </ac:spMkLst>
        </pc:spChg>
        <pc:spChg chg="add del">
          <ac:chgData name="Fatima Badri" userId="b88edad8-fee9-4ab3-9711-6dfcec100f00" providerId="ADAL" clId="{22595B98-9050-4D46-BE5A-4B499A6ED84B}" dt="2020-11-13T12:31:32.779" v="1917" actId="478"/>
          <ac:spMkLst>
            <pc:docMk/>
            <pc:sldMk cId="2123212811" sldId="1078"/>
            <ac:spMk id="8" creationId="{5B546745-1436-4C70-A3BB-8DAE458950C3}"/>
          </ac:spMkLst>
        </pc:spChg>
        <pc:spChg chg="add del">
          <ac:chgData name="Fatima Badri" userId="b88edad8-fee9-4ab3-9711-6dfcec100f00" providerId="ADAL" clId="{22595B98-9050-4D46-BE5A-4B499A6ED84B}" dt="2020-11-13T12:31:32.779" v="1917" actId="478"/>
          <ac:spMkLst>
            <pc:docMk/>
            <pc:sldMk cId="2123212811" sldId="1078"/>
            <ac:spMk id="9" creationId="{A0146854-6C45-404D-9099-AFB3226E37A6}"/>
          </ac:spMkLst>
        </pc:spChg>
        <pc:spChg chg="add del">
          <ac:chgData name="Fatima Badri" userId="b88edad8-fee9-4ab3-9711-6dfcec100f00" providerId="ADAL" clId="{22595B98-9050-4D46-BE5A-4B499A6ED84B}" dt="2020-11-13T12:31:32.779" v="1917" actId="478"/>
          <ac:spMkLst>
            <pc:docMk/>
            <pc:sldMk cId="2123212811" sldId="1078"/>
            <ac:spMk id="10" creationId="{D420B702-816B-4827-B96B-DBA5C8A1B3DA}"/>
          </ac:spMkLst>
        </pc:spChg>
        <pc:spChg chg="add del">
          <ac:chgData name="Fatima Badri" userId="b88edad8-fee9-4ab3-9711-6dfcec100f00" providerId="ADAL" clId="{22595B98-9050-4D46-BE5A-4B499A6ED84B}" dt="2020-11-13T12:31:32.779" v="1917" actId="478"/>
          <ac:spMkLst>
            <pc:docMk/>
            <pc:sldMk cId="2123212811" sldId="1078"/>
            <ac:spMk id="11" creationId="{05C81DE4-2F6E-4631-BF6A-B0025A266B8D}"/>
          </ac:spMkLst>
        </pc:spChg>
        <pc:spChg chg="add mod">
          <ac:chgData name="Fatima Badri" userId="b88edad8-fee9-4ab3-9711-6dfcec100f00" providerId="ADAL" clId="{22595B98-9050-4D46-BE5A-4B499A6ED84B}" dt="2020-11-13T12:41:28.124" v="2035" actId="20577"/>
          <ac:spMkLst>
            <pc:docMk/>
            <pc:sldMk cId="2123212811" sldId="1078"/>
            <ac:spMk id="12" creationId="{3AB5CA5F-6DAE-4033-8C2E-27227FEAE3E4}"/>
          </ac:spMkLst>
        </pc:spChg>
        <pc:spChg chg="add mod">
          <ac:chgData name="Fatima Badri" userId="b88edad8-fee9-4ab3-9711-6dfcec100f00" providerId="ADAL" clId="{22595B98-9050-4D46-BE5A-4B499A6ED84B}" dt="2020-11-13T12:40:57.393" v="2029" actId="1076"/>
          <ac:spMkLst>
            <pc:docMk/>
            <pc:sldMk cId="2123212811" sldId="1078"/>
            <ac:spMk id="13" creationId="{ABE95133-F521-4395-940A-CF4481CACC44}"/>
          </ac:spMkLst>
        </pc:spChg>
        <pc:spChg chg="add del">
          <ac:chgData name="Fatima Badri" userId="b88edad8-fee9-4ab3-9711-6dfcec100f00" providerId="ADAL" clId="{22595B98-9050-4D46-BE5A-4B499A6ED84B}" dt="2020-11-13T12:41:25.642" v="2034" actId="478"/>
          <ac:spMkLst>
            <pc:docMk/>
            <pc:sldMk cId="2123212811" sldId="1078"/>
            <ac:spMk id="19" creationId="{92A7EC6E-3A72-4BE7-9C61-492C15955CDE}"/>
          </ac:spMkLst>
        </pc:spChg>
        <pc:spChg chg="add mod">
          <ac:chgData name="Fatima Badri" userId="b88edad8-fee9-4ab3-9711-6dfcec100f00" providerId="ADAL" clId="{22595B98-9050-4D46-BE5A-4B499A6ED84B}" dt="2020-11-13T12:39:09.755" v="1994" actId="1076"/>
          <ac:spMkLst>
            <pc:docMk/>
            <pc:sldMk cId="2123212811" sldId="1078"/>
            <ac:spMk id="20" creationId="{9BA3EF35-BA16-48D9-A73F-8EDD59933E78}"/>
          </ac:spMkLst>
        </pc:spChg>
        <pc:spChg chg="add del">
          <ac:chgData name="Fatima Badri" userId="b88edad8-fee9-4ab3-9711-6dfcec100f00" providerId="ADAL" clId="{22595B98-9050-4D46-BE5A-4B499A6ED84B}" dt="2020-11-13T12:41:25.642" v="2034" actId="478"/>
          <ac:spMkLst>
            <pc:docMk/>
            <pc:sldMk cId="2123212811" sldId="1078"/>
            <ac:spMk id="23" creationId="{3267B18A-DE3B-4DEF-8C7C-3D39FC3D0BD4}"/>
          </ac:spMkLst>
        </pc:spChg>
        <pc:spChg chg="add del">
          <ac:chgData name="Fatima Badri" userId="b88edad8-fee9-4ab3-9711-6dfcec100f00" providerId="ADAL" clId="{22595B98-9050-4D46-BE5A-4B499A6ED84B}" dt="2020-11-13T12:41:25.642" v="2034" actId="478"/>
          <ac:spMkLst>
            <pc:docMk/>
            <pc:sldMk cId="2123212811" sldId="1078"/>
            <ac:spMk id="25" creationId="{973029C7-7469-4D11-B1F4-098FE1B5EFA4}"/>
          </ac:spMkLst>
        </pc:spChg>
        <pc:spChg chg="add del">
          <ac:chgData name="Fatima Badri" userId="b88edad8-fee9-4ab3-9711-6dfcec100f00" providerId="ADAL" clId="{22595B98-9050-4D46-BE5A-4B499A6ED84B}" dt="2020-11-13T12:41:25.642" v="2034" actId="478"/>
          <ac:spMkLst>
            <pc:docMk/>
            <pc:sldMk cId="2123212811" sldId="1078"/>
            <ac:spMk id="26" creationId="{54FD13BD-C3E0-47DC-8C3A-8565DE0036D6}"/>
          </ac:spMkLst>
        </pc:spChg>
        <pc:spChg chg="add del">
          <ac:chgData name="Fatima Badri" userId="b88edad8-fee9-4ab3-9711-6dfcec100f00" providerId="ADAL" clId="{22595B98-9050-4D46-BE5A-4B499A6ED84B}" dt="2020-11-13T12:41:25.642" v="2034" actId="478"/>
          <ac:spMkLst>
            <pc:docMk/>
            <pc:sldMk cId="2123212811" sldId="1078"/>
            <ac:spMk id="27" creationId="{71027C58-A403-446A-AF36-125236D6813E}"/>
          </ac:spMkLst>
        </pc:spChg>
        <pc:spChg chg="add del">
          <ac:chgData name="Fatima Badri" userId="b88edad8-fee9-4ab3-9711-6dfcec100f00" providerId="ADAL" clId="{22595B98-9050-4D46-BE5A-4B499A6ED84B}" dt="2020-11-13T12:41:25.642" v="2034" actId="478"/>
          <ac:spMkLst>
            <pc:docMk/>
            <pc:sldMk cId="2123212811" sldId="1078"/>
            <ac:spMk id="28" creationId="{85BE0C9D-5F3E-4095-9635-B0DD16CFD49F}"/>
          </ac:spMkLst>
        </pc:spChg>
        <pc:spChg chg="add del mod">
          <ac:chgData name="Fatima Badri" userId="b88edad8-fee9-4ab3-9711-6dfcec100f00" providerId="ADAL" clId="{22595B98-9050-4D46-BE5A-4B499A6ED84B}" dt="2020-11-13T12:41:22.103" v="2033"/>
          <ac:spMkLst>
            <pc:docMk/>
            <pc:sldMk cId="2123212811" sldId="1078"/>
            <ac:spMk id="29" creationId="{52347E0C-A957-40A3-AF2F-F847ABDBD66F}"/>
          </ac:spMkLst>
        </pc:spChg>
        <pc:spChg chg="add del mod">
          <ac:chgData name="Fatima Badri" userId="b88edad8-fee9-4ab3-9711-6dfcec100f00" providerId="ADAL" clId="{22595B98-9050-4D46-BE5A-4B499A6ED84B}" dt="2020-11-13T12:41:22.103" v="2033"/>
          <ac:spMkLst>
            <pc:docMk/>
            <pc:sldMk cId="2123212811" sldId="1078"/>
            <ac:spMk id="30" creationId="{5788DF75-4C57-4EB5-BC70-BDF8617A4715}"/>
          </ac:spMkLst>
        </pc:spChg>
        <pc:spChg chg="add del mod">
          <ac:chgData name="Fatima Badri" userId="b88edad8-fee9-4ab3-9711-6dfcec100f00" providerId="ADAL" clId="{22595B98-9050-4D46-BE5A-4B499A6ED84B}" dt="2020-11-13T12:41:22.103" v="2033"/>
          <ac:spMkLst>
            <pc:docMk/>
            <pc:sldMk cId="2123212811" sldId="1078"/>
            <ac:spMk id="31" creationId="{E7159766-3984-4D14-AD41-71FF31FC16DB}"/>
          </ac:spMkLst>
        </pc:spChg>
        <pc:spChg chg="add del mod">
          <ac:chgData name="Fatima Badri" userId="b88edad8-fee9-4ab3-9711-6dfcec100f00" providerId="ADAL" clId="{22595B98-9050-4D46-BE5A-4B499A6ED84B}" dt="2020-11-13T12:41:22.103" v="2033"/>
          <ac:spMkLst>
            <pc:docMk/>
            <pc:sldMk cId="2123212811" sldId="1078"/>
            <ac:spMk id="32" creationId="{AFF46300-891F-4993-BA98-852EE2FF3A30}"/>
          </ac:spMkLst>
        </pc:spChg>
        <pc:spChg chg="add del mod">
          <ac:chgData name="Fatima Badri" userId="b88edad8-fee9-4ab3-9711-6dfcec100f00" providerId="ADAL" clId="{22595B98-9050-4D46-BE5A-4B499A6ED84B}" dt="2020-11-13T12:41:22.103" v="2033"/>
          <ac:spMkLst>
            <pc:docMk/>
            <pc:sldMk cId="2123212811" sldId="1078"/>
            <ac:spMk id="33" creationId="{4FD21B76-FF79-448A-8DDF-33EFD10DF013}"/>
          </ac:spMkLst>
        </pc:spChg>
        <pc:spChg chg="add del mod">
          <ac:chgData name="Fatima Badri" userId="b88edad8-fee9-4ab3-9711-6dfcec100f00" providerId="ADAL" clId="{22595B98-9050-4D46-BE5A-4B499A6ED84B}" dt="2020-11-13T12:41:22.103" v="2033"/>
          <ac:spMkLst>
            <pc:docMk/>
            <pc:sldMk cId="2123212811" sldId="1078"/>
            <ac:spMk id="34" creationId="{A0AA46CC-A3B8-4FE4-817A-46FBA7FF21B2}"/>
          </ac:spMkLst>
        </pc:spChg>
        <pc:spChg chg="add del mod">
          <ac:chgData name="Fatima Badri" userId="b88edad8-fee9-4ab3-9711-6dfcec100f00" providerId="ADAL" clId="{22595B98-9050-4D46-BE5A-4B499A6ED84B}" dt="2020-11-13T12:41:22.103" v="2033"/>
          <ac:spMkLst>
            <pc:docMk/>
            <pc:sldMk cId="2123212811" sldId="1078"/>
            <ac:spMk id="35" creationId="{5D94B4A4-9C97-45F6-8B8C-D94E7E9A2EF5}"/>
          </ac:spMkLst>
        </pc:spChg>
        <pc:spChg chg="add mod">
          <ac:chgData name="Fatima Badri" userId="b88edad8-fee9-4ab3-9711-6dfcec100f00" providerId="ADAL" clId="{22595B98-9050-4D46-BE5A-4B499A6ED84B}" dt="2020-11-13T12:40:57.393" v="2029" actId="1076"/>
          <ac:spMkLst>
            <pc:docMk/>
            <pc:sldMk cId="2123212811" sldId="1078"/>
            <ac:spMk id="36" creationId="{DDEEECFC-4F47-4FE4-BA0B-9ACA68EEFF57}"/>
          </ac:spMkLst>
        </pc:spChg>
        <pc:picChg chg="add mod">
          <ac:chgData name="Fatima Badri" userId="b88edad8-fee9-4ab3-9711-6dfcec100f00" providerId="ADAL" clId="{22595B98-9050-4D46-BE5A-4B499A6ED84B}" dt="2020-11-13T12:31:57.559" v="1922" actId="1076"/>
          <ac:picMkLst>
            <pc:docMk/>
            <pc:sldMk cId="2123212811" sldId="1078"/>
            <ac:picMk id="1026" creationId="{EC4978BE-E581-4256-9DFC-D6C0E2605287}"/>
          </ac:picMkLst>
        </pc:picChg>
        <pc:picChg chg="add mod">
          <ac:chgData name="Fatima Badri" userId="b88edad8-fee9-4ab3-9711-6dfcec100f00" providerId="ADAL" clId="{22595B98-9050-4D46-BE5A-4B499A6ED84B}" dt="2020-11-13T12:32:11.059" v="1924" actId="1076"/>
          <ac:picMkLst>
            <pc:docMk/>
            <pc:sldMk cId="2123212811" sldId="1078"/>
            <ac:picMk id="1027" creationId="{57224FDE-287C-4867-96B3-71134C9A7F2D}"/>
          </ac:picMkLst>
        </pc:picChg>
      </pc:sldChg>
      <pc:sldMasterChg chg="modSldLayout">
        <pc:chgData name="Fatima Badri" userId="b88edad8-fee9-4ab3-9711-6dfcec100f00" providerId="ADAL" clId="{22595B98-9050-4D46-BE5A-4B499A6ED84B}" dt="2020-11-13T12:43:02.630" v="2113" actId="20577"/>
        <pc:sldMasterMkLst>
          <pc:docMk/>
          <pc:sldMasterMk cId="0" sldId="2147483648"/>
        </pc:sldMasterMkLst>
        <pc:sldLayoutChg chg="modSp">
          <pc:chgData name="Fatima Badri" userId="b88edad8-fee9-4ab3-9711-6dfcec100f00" providerId="ADAL" clId="{22595B98-9050-4D46-BE5A-4B499A6ED84B}" dt="2020-11-13T12:41:49.686" v="2056" actId="20577"/>
          <pc:sldLayoutMkLst>
            <pc:docMk/>
            <pc:sldMasterMk cId="0" sldId="2147483648"/>
            <pc:sldLayoutMk cId="0" sldId="2147483663"/>
          </pc:sldLayoutMkLst>
          <pc:spChg chg="mod">
            <ac:chgData name="Fatima Badri" userId="b88edad8-fee9-4ab3-9711-6dfcec100f00" providerId="ADAL" clId="{22595B98-9050-4D46-BE5A-4B499A6ED84B}" dt="2020-11-13T12:41:49.686" v="2056" actId="20577"/>
            <ac:spMkLst>
              <pc:docMk/>
              <pc:sldMasterMk cId="0" sldId="2147483648"/>
              <pc:sldLayoutMk cId="0" sldId="2147483663"/>
              <ac:spMk id="23" creationId="{00000000-0000-0000-0000-000000000000}"/>
            </ac:spMkLst>
          </pc:spChg>
        </pc:sldLayoutChg>
        <pc:sldLayoutChg chg="delSp modSp">
          <pc:chgData name="Fatima Badri" userId="b88edad8-fee9-4ab3-9711-6dfcec100f00" providerId="ADAL" clId="{22595B98-9050-4D46-BE5A-4B499A6ED84B}" dt="2020-11-13T12:43:02.630" v="2113" actId="20577"/>
          <pc:sldLayoutMkLst>
            <pc:docMk/>
            <pc:sldMasterMk cId="0" sldId="2147483648"/>
            <pc:sldLayoutMk cId="4285341319" sldId="2147483680"/>
          </pc:sldLayoutMkLst>
          <pc:spChg chg="del mod">
            <ac:chgData name="Fatima Badri" userId="b88edad8-fee9-4ab3-9711-6dfcec100f00" providerId="ADAL" clId="{22595B98-9050-4D46-BE5A-4B499A6ED84B}" dt="2020-11-13T12:42:40.389" v="2111" actId="478"/>
            <ac:spMkLst>
              <pc:docMk/>
              <pc:sldMasterMk cId="0" sldId="2147483648"/>
              <pc:sldLayoutMk cId="4285341319" sldId="2147483680"/>
              <ac:spMk id="22" creationId="{ED7A67BB-282B-9D44-889D-49A46BDB4048}"/>
            </ac:spMkLst>
          </pc:spChg>
          <pc:spChg chg="mod">
            <ac:chgData name="Fatima Badri" userId="b88edad8-fee9-4ab3-9711-6dfcec100f00" providerId="ADAL" clId="{22595B98-9050-4D46-BE5A-4B499A6ED84B}" dt="2020-11-13T12:43:02.630" v="2113" actId="20577"/>
            <ac:spMkLst>
              <pc:docMk/>
              <pc:sldMasterMk cId="0" sldId="2147483648"/>
              <pc:sldLayoutMk cId="4285341319" sldId="2147483680"/>
              <ac:spMk id="24" creationId="{2DF11970-12BF-7341-A384-7FCBBA6C3E0B}"/>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fr-FR"/>
          </a:p>
        </p:txBody>
      </p:sp>
      <p:sp>
        <p:nvSpPr>
          <p:cNvPr id="3" name="Espace réservé de la date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DB872189-32D6-4283-AFD6-C2F9EA603260}" type="datetimeFigureOut">
              <a:rPr lang="fr-FR" smtClean="0"/>
              <a:pPr/>
              <a:t>20/12/2021</a:t>
            </a:fld>
            <a:endParaRPr lang="fr-FR"/>
          </a:p>
        </p:txBody>
      </p:sp>
      <p:sp>
        <p:nvSpPr>
          <p:cNvPr id="4" name="Espace réservé du pied de page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fr-FR"/>
          </a:p>
        </p:txBody>
      </p:sp>
      <p:sp>
        <p:nvSpPr>
          <p:cNvPr id="6" name="Espace réservé du numéro de diapositive 5"/>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7F74A4C8-9C23-4A19-9CAA-6B4C02CC1C46}" type="slidenum">
              <a:rPr lang="en-US" smtClean="0"/>
              <a:t>‹#›</a:t>
            </a:fld>
            <a:endParaRPr lang="en-US"/>
          </a:p>
        </p:txBody>
      </p:sp>
    </p:spTree>
    <p:extLst>
      <p:ext uri="{BB962C8B-B14F-4D97-AF65-F5344CB8AC3E}">
        <p14:creationId xmlns:p14="http://schemas.microsoft.com/office/powerpoint/2010/main" val="355980345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76363"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defRPr sz="1300"/>
            </a:lvl1pPr>
          </a:lstStyle>
          <a:p>
            <a:endParaRPr lang="fr-FR"/>
          </a:p>
        </p:txBody>
      </p:sp>
      <p:sp>
        <p:nvSpPr>
          <p:cNvPr id="6147" name="Rectangle 3"/>
          <p:cNvSpPr>
            <a:spLocks noGrp="1" noChangeArrowheads="1"/>
          </p:cNvSpPr>
          <p:nvPr>
            <p:ph type="dt" idx="1"/>
          </p:nvPr>
        </p:nvSpPr>
        <p:spPr bwMode="auto">
          <a:xfrm>
            <a:off x="4021294" y="0"/>
            <a:ext cx="3076363"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a:defRPr sz="1300"/>
            </a:lvl1pPr>
          </a:lstStyle>
          <a:p>
            <a:endParaRPr lang="fr-FR"/>
          </a:p>
        </p:txBody>
      </p:sp>
      <p:sp>
        <p:nvSpPr>
          <p:cNvPr id="6148"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709930" y="4861441"/>
            <a:ext cx="5679440" cy="4605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150" name="Rectangle 6"/>
          <p:cNvSpPr>
            <a:spLocks noGrp="1" noChangeArrowheads="1"/>
          </p:cNvSpPr>
          <p:nvPr>
            <p:ph type="ftr" sz="quarter" idx="4"/>
          </p:nvPr>
        </p:nvSpPr>
        <p:spPr bwMode="auto">
          <a:xfrm>
            <a:off x="0" y="9721106"/>
            <a:ext cx="3076363"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defRPr sz="1300"/>
            </a:lvl1pPr>
          </a:lstStyle>
          <a:p>
            <a:endParaRPr lang="fr-FR"/>
          </a:p>
        </p:txBody>
      </p:sp>
      <p:sp>
        <p:nvSpPr>
          <p:cNvPr id="6151" name="Rectangle 7"/>
          <p:cNvSpPr>
            <a:spLocks noGrp="1" noChangeArrowheads="1"/>
          </p:cNvSpPr>
          <p:nvPr>
            <p:ph type="sldNum" sz="quarter" idx="5"/>
          </p:nvPr>
        </p:nvSpPr>
        <p:spPr bwMode="auto">
          <a:xfrm>
            <a:off x="4021294" y="9721106"/>
            <a:ext cx="3076363"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a:defRPr sz="1300"/>
            </a:lvl1pPr>
          </a:lstStyle>
          <a:p>
            <a:fld id="{DEF25004-5C40-4985-AF28-710FAE79E8FC}" type="slidenum">
              <a:rPr lang="fr-FR"/>
              <a:pPr/>
              <a:t>‹#›</a:t>
            </a:fld>
            <a:endParaRPr lang="fr-FR"/>
          </a:p>
        </p:txBody>
      </p:sp>
    </p:spTree>
    <p:extLst>
      <p:ext uri="{BB962C8B-B14F-4D97-AF65-F5344CB8AC3E}">
        <p14:creationId xmlns:p14="http://schemas.microsoft.com/office/powerpoint/2010/main" val="2794116019"/>
      </p:ext>
    </p:extLst>
  </p:cSld>
  <p:clrMap bg1="lt1" tx1="dk1" bg2="lt2" tx2="dk2" accent1="accent1" accent2="accent2" accent3="accent3" accent4="accent4" accent5="accent5" accent6="accent6" hlink="hlink" folHlink="folHlink"/>
  <p:hf hdr="0" dt="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pied de page 3"/>
          <p:cNvSpPr>
            <a:spLocks noGrp="1"/>
          </p:cNvSpPr>
          <p:nvPr>
            <p:ph type="ftr" sz="quarter" idx="10"/>
          </p:nvPr>
        </p:nvSpPr>
        <p:spPr/>
        <p:txBody>
          <a:bodyPr/>
          <a:lstStyle/>
          <a:p>
            <a:endParaRPr lang="fr-FR"/>
          </a:p>
        </p:txBody>
      </p:sp>
      <p:sp>
        <p:nvSpPr>
          <p:cNvPr id="5" name="Espace réservé du numéro de diapositive 4"/>
          <p:cNvSpPr>
            <a:spLocks noGrp="1"/>
          </p:cNvSpPr>
          <p:nvPr>
            <p:ph type="sldNum" sz="quarter" idx="11"/>
          </p:nvPr>
        </p:nvSpPr>
        <p:spPr/>
        <p:txBody>
          <a:bodyPr/>
          <a:lstStyle/>
          <a:p>
            <a:fld id="{DEF25004-5C40-4985-AF28-710FAE79E8FC}" type="slidenum">
              <a:rPr lang="fr-FR" smtClean="0"/>
              <a:pPr/>
              <a:t>1</a:t>
            </a:fld>
            <a:endParaRPr lang="fr-FR"/>
          </a:p>
        </p:txBody>
      </p:sp>
    </p:spTree>
    <p:extLst>
      <p:ext uri="{BB962C8B-B14F-4D97-AF65-F5344CB8AC3E}">
        <p14:creationId xmlns:p14="http://schemas.microsoft.com/office/powerpoint/2010/main" val="64615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Espace réservé de l'image des diapositives 1"/>
          <p:cNvSpPr>
            <a:spLocks noGrp="1" noRot="1" noChangeAspect="1" noTextEdit="1"/>
          </p:cNvSpPr>
          <p:nvPr>
            <p:ph type="sldImg"/>
          </p:nvPr>
        </p:nvSpPr>
        <p:spPr>
          <a:ln/>
        </p:spPr>
      </p:sp>
      <p:sp>
        <p:nvSpPr>
          <p:cNvPr id="61443" name="Espace réservé des commentaires 2"/>
          <p:cNvSpPr>
            <a:spLocks noGrp="1"/>
          </p:cNvSpPr>
          <p:nvPr>
            <p:ph type="body" idx="1"/>
          </p:nvPr>
        </p:nvSpPr>
        <p:spPr>
          <a:noFill/>
        </p:spPr>
        <p:txBody>
          <a:bodyPr/>
          <a:lstStyle/>
          <a:p>
            <a:pPr eaLnBrk="1" hangingPunct="1"/>
            <a:endParaRPr lang="fr-FR" altLang="fr-FR" dirty="0"/>
          </a:p>
        </p:txBody>
      </p:sp>
      <p:sp>
        <p:nvSpPr>
          <p:cNvPr id="61444" name="Espace réservé du pied de page 3"/>
          <p:cNvSpPr>
            <a:spLocks noGrp="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fr-FR" altLang="fr-F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Espace réservé de l'image des diapositives 1"/>
          <p:cNvSpPr>
            <a:spLocks noGrp="1" noRot="1" noChangeAspect="1" noTextEdit="1"/>
          </p:cNvSpPr>
          <p:nvPr>
            <p:ph type="sldImg"/>
          </p:nvPr>
        </p:nvSpPr>
        <p:spPr>
          <a:ln/>
        </p:spPr>
      </p:sp>
      <p:sp>
        <p:nvSpPr>
          <p:cNvPr id="63491" name="Espace réservé des commentaires 2"/>
          <p:cNvSpPr>
            <a:spLocks noGrp="1"/>
          </p:cNvSpPr>
          <p:nvPr>
            <p:ph type="body" idx="1"/>
          </p:nvPr>
        </p:nvSpPr>
        <p:spPr>
          <a:noFill/>
        </p:spPr>
        <p:txBody>
          <a:bodyPr/>
          <a:lstStyle/>
          <a:p>
            <a:pPr eaLnBrk="1" hangingPunct="1"/>
            <a:endParaRPr lang="fr-FR" altLang="fr-FR"/>
          </a:p>
        </p:txBody>
      </p:sp>
      <p:sp>
        <p:nvSpPr>
          <p:cNvPr id="63492" name="Espace réservé du pied de page 3"/>
          <p:cNvSpPr>
            <a:spLocks noGrp="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fr-FR" altLang="fr-FR"/>
          </a:p>
        </p:txBody>
      </p:sp>
    </p:spTree>
    <p:extLst>
      <p:ext uri="{BB962C8B-B14F-4D97-AF65-F5344CB8AC3E}">
        <p14:creationId xmlns:p14="http://schemas.microsoft.com/office/powerpoint/2010/main" val="3193836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Espace réservé de l'image des diapositives 1"/>
          <p:cNvSpPr>
            <a:spLocks noGrp="1" noRot="1" noChangeAspect="1" noTextEdit="1"/>
          </p:cNvSpPr>
          <p:nvPr>
            <p:ph type="sldImg"/>
          </p:nvPr>
        </p:nvSpPr>
        <p:spPr>
          <a:ln/>
        </p:spPr>
      </p:sp>
      <p:sp>
        <p:nvSpPr>
          <p:cNvPr id="64515" name="Espace réservé des commentaires 2"/>
          <p:cNvSpPr>
            <a:spLocks noGrp="1"/>
          </p:cNvSpPr>
          <p:nvPr>
            <p:ph type="body" idx="1"/>
          </p:nvPr>
        </p:nvSpPr>
        <p:spPr>
          <a:noFill/>
        </p:spPr>
        <p:txBody>
          <a:bodyPr/>
          <a:lstStyle/>
          <a:p>
            <a:pPr eaLnBrk="1" hangingPunct="1"/>
            <a:endParaRPr lang="fr-FR" altLang="fr-FR"/>
          </a:p>
        </p:txBody>
      </p:sp>
      <p:sp>
        <p:nvSpPr>
          <p:cNvPr id="64516" name="Espace réservé du pied de page 3"/>
          <p:cNvSpPr>
            <a:spLocks noGrp="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fr-FR" altLang="fr-FR"/>
          </a:p>
        </p:txBody>
      </p:sp>
    </p:spTree>
    <p:extLst>
      <p:ext uri="{BB962C8B-B14F-4D97-AF65-F5344CB8AC3E}">
        <p14:creationId xmlns:p14="http://schemas.microsoft.com/office/powerpoint/2010/main" val="3163815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Espace réservé de l'image des diapositives 1"/>
          <p:cNvSpPr>
            <a:spLocks noGrp="1" noRot="1" noChangeAspect="1" noTextEdit="1"/>
          </p:cNvSpPr>
          <p:nvPr>
            <p:ph type="sldImg"/>
          </p:nvPr>
        </p:nvSpPr>
        <p:spPr>
          <a:ln/>
        </p:spPr>
      </p:sp>
      <p:sp>
        <p:nvSpPr>
          <p:cNvPr id="80899" name="Espace réservé des commentaires 2"/>
          <p:cNvSpPr>
            <a:spLocks noGrp="1"/>
          </p:cNvSpPr>
          <p:nvPr>
            <p:ph type="body" idx="1"/>
          </p:nvPr>
        </p:nvSpPr>
        <p:spPr>
          <a:noFill/>
        </p:spPr>
        <p:txBody>
          <a:bodyPr/>
          <a:lstStyle/>
          <a:p>
            <a:pPr eaLnBrk="1" hangingPunct="1"/>
            <a:endParaRPr lang="fr-FR" altLang="fr-FR"/>
          </a:p>
        </p:txBody>
      </p:sp>
      <p:sp>
        <p:nvSpPr>
          <p:cNvPr id="80900" name="Espace réservé du pied de page 3"/>
          <p:cNvSpPr>
            <a:spLocks noGrp="1"/>
          </p:cNvSpPr>
          <p:nvPr>
            <p:ph type="ftr" sz="quarter" idx="4"/>
          </p:nvPr>
        </p:nvSpPr>
        <p:spPr>
          <a:noFill/>
        </p:spPr>
        <p:txBody>
          <a:bodyPr/>
          <a:lstStyle>
            <a:lvl1pPr eaLnBrk="0" hangingPunct="0">
              <a:defRPr>
                <a:solidFill>
                  <a:schemeClr val="tx1"/>
                </a:solidFill>
                <a:latin typeface="Arial" charset="0"/>
              </a:defRPr>
            </a:lvl1pPr>
            <a:lvl2pPr marL="742905" indent="-285733" eaLnBrk="0" hangingPunct="0">
              <a:defRPr>
                <a:solidFill>
                  <a:schemeClr val="tx1"/>
                </a:solidFill>
                <a:latin typeface="Arial" charset="0"/>
              </a:defRPr>
            </a:lvl2pPr>
            <a:lvl3pPr marL="1142931" indent="-228586" eaLnBrk="0" hangingPunct="0">
              <a:defRPr>
                <a:solidFill>
                  <a:schemeClr val="tx1"/>
                </a:solidFill>
                <a:latin typeface="Arial" charset="0"/>
              </a:defRPr>
            </a:lvl3pPr>
            <a:lvl4pPr marL="1600104" indent="-228586" eaLnBrk="0" hangingPunct="0">
              <a:defRPr>
                <a:solidFill>
                  <a:schemeClr val="tx1"/>
                </a:solidFill>
                <a:latin typeface="Arial" charset="0"/>
              </a:defRPr>
            </a:lvl4pPr>
            <a:lvl5pPr marL="2057277" indent="-228586" eaLnBrk="0" hangingPunct="0">
              <a:defRPr>
                <a:solidFill>
                  <a:schemeClr val="tx1"/>
                </a:solidFill>
                <a:latin typeface="Arial" charset="0"/>
              </a:defRPr>
            </a:lvl5pPr>
            <a:lvl6pPr marL="2514449" indent="-228586" eaLnBrk="0" fontAlgn="base" hangingPunct="0">
              <a:spcBef>
                <a:spcPct val="0"/>
              </a:spcBef>
              <a:spcAft>
                <a:spcPct val="0"/>
              </a:spcAft>
              <a:defRPr>
                <a:solidFill>
                  <a:schemeClr val="tx1"/>
                </a:solidFill>
                <a:latin typeface="Arial" charset="0"/>
              </a:defRPr>
            </a:lvl6pPr>
            <a:lvl7pPr marL="2971622" indent="-228586" eaLnBrk="0" fontAlgn="base" hangingPunct="0">
              <a:spcBef>
                <a:spcPct val="0"/>
              </a:spcBef>
              <a:spcAft>
                <a:spcPct val="0"/>
              </a:spcAft>
              <a:defRPr>
                <a:solidFill>
                  <a:schemeClr val="tx1"/>
                </a:solidFill>
                <a:latin typeface="Arial" charset="0"/>
              </a:defRPr>
            </a:lvl7pPr>
            <a:lvl8pPr marL="3428795" indent="-228586" eaLnBrk="0" fontAlgn="base" hangingPunct="0">
              <a:spcBef>
                <a:spcPct val="0"/>
              </a:spcBef>
              <a:spcAft>
                <a:spcPct val="0"/>
              </a:spcAft>
              <a:defRPr>
                <a:solidFill>
                  <a:schemeClr val="tx1"/>
                </a:solidFill>
                <a:latin typeface="Arial" charset="0"/>
              </a:defRPr>
            </a:lvl8pPr>
            <a:lvl9pPr marL="3885968" indent="-228586" eaLnBrk="0" fontAlgn="base" hangingPunct="0">
              <a:spcBef>
                <a:spcPct val="0"/>
              </a:spcBef>
              <a:spcAft>
                <a:spcPct val="0"/>
              </a:spcAft>
              <a:defRPr>
                <a:solidFill>
                  <a:schemeClr val="tx1"/>
                </a:solidFill>
                <a:latin typeface="Arial" charset="0"/>
              </a:defRPr>
            </a:lvl9pPr>
          </a:lstStyle>
          <a:p>
            <a:pPr eaLnBrk="1" hangingPunct="1"/>
            <a:r>
              <a:rPr lang="fr-FR" altLang="fr-FR"/>
              <a:t>Galaad 2016</a:t>
            </a:r>
          </a:p>
        </p:txBody>
      </p:sp>
    </p:spTree>
    <p:extLst>
      <p:ext uri="{BB962C8B-B14F-4D97-AF65-F5344CB8AC3E}">
        <p14:creationId xmlns:p14="http://schemas.microsoft.com/office/powerpoint/2010/main" val="1160531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Espace réservé de l'image des diapositives 1"/>
          <p:cNvSpPr>
            <a:spLocks noGrp="1" noRot="1" noChangeAspect="1" noTextEdit="1"/>
          </p:cNvSpPr>
          <p:nvPr>
            <p:ph type="sldImg"/>
          </p:nvPr>
        </p:nvSpPr>
        <p:spPr>
          <a:ln/>
        </p:spPr>
      </p:sp>
      <p:sp>
        <p:nvSpPr>
          <p:cNvPr id="80899" name="Espace réservé des commentaires 2"/>
          <p:cNvSpPr>
            <a:spLocks noGrp="1"/>
          </p:cNvSpPr>
          <p:nvPr>
            <p:ph type="body" idx="1"/>
          </p:nvPr>
        </p:nvSpPr>
        <p:spPr>
          <a:noFill/>
        </p:spPr>
        <p:txBody>
          <a:bodyPr/>
          <a:lstStyle/>
          <a:p>
            <a:pPr eaLnBrk="1" hangingPunct="1"/>
            <a:endParaRPr lang="fr-FR" altLang="fr-FR"/>
          </a:p>
        </p:txBody>
      </p:sp>
      <p:sp>
        <p:nvSpPr>
          <p:cNvPr id="80900" name="Espace réservé du pied de page 3"/>
          <p:cNvSpPr>
            <a:spLocks noGrp="1"/>
          </p:cNvSpPr>
          <p:nvPr>
            <p:ph type="ftr" sz="quarter" idx="4"/>
          </p:nvPr>
        </p:nvSpPr>
        <p:spPr>
          <a:noFill/>
        </p:spPr>
        <p:txBody>
          <a:bodyPr/>
          <a:lstStyle>
            <a:lvl1pPr eaLnBrk="0" hangingPunct="0">
              <a:defRPr>
                <a:solidFill>
                  <a:schemeClr val="tx1"/>
                </a:solidFill>
                <a:latin typeface="Arial" charset="0"/>
              </a:defRPr>
            </a:lvl1pPr>
            <a:lvl2pPr marL="742905" indent="-285733" eaLnBrk="0" hangingPunct="0">
              <a:defRPr>
                <a:solidFill>
                  <a:schemeClr val="tx1"/>
                </a:solidFill>
                <a:latin typeface="Arial" charset="0"/>
              </a:defRPr>
            </a:lvl2pPr>
            <a:lvl3pPr marL="1142931" indent="-228586" eaLnBrk="0" hangingPunct="0">
              <a:defRPr>
                <a:solidFill>
                  <a:schemeClr val="tx1"/>
                </a:solidFill>
                <a:latin typeface="Arial" charset="0"/>
              </a:defRPr>
            </a:lvl3pPr>
            <a:lvl4pPr marL="1600104" indent="-228586" eaLnBrk="0" hangingPunct="0">
              <a:defRPr>
                <a:solidFill>
                  <a:schemeClr val="tx1"/>
                </a:solidFill>
                <a:latin typeface="Arial" charset="0"/>
              </a:defRPr>
            </a:lvl4pPr>
            <a:lvl5pPr marL="2057277" indent="-228586" eaLnBrk="0" hangingPunct="0">
              <a:defRPr>
                <a:solidFill>
                  <a:schemeClr val="tx1"/>
                </a:solidFill>
                <a:latin typeface="Arial" charset="0"/>
              </a:defRPr>
            </a:lvl5pPr>
            <a:lvl6pPr marL="2514449" indent="-228586" eaLnBrk="0" fontAlgn="base" hangingPunct="0">
              <a:spcBef>
                <a:spcPct val="0"/>
              </a:spcBef>
              <a:spcAft>
                <a:spcPct val="0"/>
              </a:spcAft>
              <a:defRPr>
                <a:solidFill>
                  <a:schemeClr val="tx1"/>
                </a:solidFill>
                <a:latin typeface="Arial" charset="0"/>
              </a:defRPr>
            </a:lvl6pPr>
            <a:lvl7pPr marL="2971622" indent="-228586" eaLnBrk="0" fontAlgn="base" hangingPunct="0">
              <a:spcBef>
                <a:spcPct val="0"/>
              </a:spcBef>
              <a:spcAft>
                <a:spcPct val="0"/>
              </a:spcAft>
              <a:defRPr>
                <a:solidFill>
                  <a:schemeClr val="tx1"/>
                </a:solidFill>
                <a:latin typeface="Arial" charset="0"/>
              </a:defRPr>
            </a:lvl7pPr>
            <a:lvl8pPr marL="3428795" indent="-228586" eaLnBrk="0" fontAlgn="base" hangingPunct="0">
              <a:spcBef>
                <a:spcPct val="0"/>
              </a:spcBef>
              <a:spcAft>
                <a:spcPct val="0"/>
              </a:spcAft>
              <a:defRPr>
                <a:solidFill>
                  <a:schemeClr val="tx1"/>
                </a:solidFill>
                <a:latin typeface="Arial" charset="0"/>
              </a:defRPr>
            </a:lvl8pPr>
            <a:lvl9pPr marL="3885968" indent="-228586" eaLnBrk="0" fontAlgn="base" hangingPunct="0">
              <a:spcBef>
                <a:spcPct val="0"/>
              </a:spcBef>
              <a:spcAft>
                <a:spcPct val="0"/>
              </a:spcAft>
              <a:defRPr>
                <a:solidFill>
                  <a:schemeClr val="tx1"/>
                </a:solidFill>
                <a:latin typeface="Arial" charset="0"/>
              </a:defRPr>
            </a:lvl9pPr>
          </a:lstStyle>
          <a:p>
            <a:pPr eaLnBrk="1" hangingPunct="1"/>
            <a:r>
              <a:rPr lang="fr-FR" altLang="fr-FR"/>
              <a:t>Galaad 2016</a:t>
            </a:r>
          </a:p>
        </p:txBody>
      </p:sp>
    </p:spTree>
    <p:extLst>
      <p:ext uri="{BB962C8B-B14F-4D97-AF65-F5344CB8AC3E}">
        <p14:creationId xmlns:p14="http://schemas.microsoft.com/office/powerpoint/2010/main" val="639034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Espace réservé de l'image des diapositives 1"/>
          <p:cNvSpPr>
            <a:spLocks noGrp="1" noRot="1" noChangeAspect="1" noTextEdit="1"/>
          </p:cNvSpPr>
          <p:nvPr>
            <p:ph type="sldImg"/>
          </p:nvPr>
        </p:nvSpPr>
        <p:spPr>
          <a:ln/>
        </p:spPr>
      </p:sp>
      <p:sp>
        <p:nvSpPr>
          <p:cNvPr id="80899" name="Espace réservé des commentaires 2"/>
          <p:cNvSpPr>
            <a:spLocks noGrp="1"/>
          </p:cNvSpPr>
          <p:nvPr>
            <p:ph type="body" idx="1"/>
          </p:nvPr>
        </p:nvSpPr>
        <p:spPr>
          <a:noFill/>
        </p:spPr>
        <p:txBody>
          <a:bodyPr/>
          <a:lstStyle/>
          <a:p>
            <a:pPr eaLnBrk="1" hangingPunct="1"/>
            <a:endParaRPr lang="fr-FR" altLang="fr-FR"/>
          </a:p>
        </p:txBody>
      </p:sp>
      <p:sp>
        <p:nvSpPr>
          <p:cNvPr id="80900" name="Espace réservé du pied de page 3"/>
          <p:cNvSpPr>
            <a:spLocks noGrp="1"/>
          </p:cNvSpPr>
          <p:nvPr>
            <p:ph type="ftr" sz="quarter" idx="4"/>
          </p:nvPr>
        </p:nvSpPr>
        <p:spPr>
          <a:noFill/>
        </p:spPr>
        <p:txBody>
          <a:bodyPr/>
          <a:lstStyle>
            <a:lvl1pPr eaLnBrk="0" hangingPunct="0">
              <a:defRPr>
                <a:solidFill>
                  <a:schemeClr val="tx1"/>
                </a:solidFill>
                <a:latin typeface="Arial" charset="0"/>
              </a:defRPr>
            </a:lvl1pPr>
            <a:lvl2pPr marL="742905" indent="-285733" eaLnBrk="0" hangingPunct="0">
              <a:defRPr>
                <a:solidFill>
                  <a:schemeClr val="tx1"/>
                </a:solidFill>
                <a:latin typeface="Arial" charset="0"/>
              </a:defRPr>
            </a:lvl2pPr>
            <a:lvl3pPr marL="1142931" indent="-228586" eaLnBrk="0" hangingPunct="0">
              <a:defRPr>
                <a:solidFill>
                  <a:schemeClr val="tx1"/>
                </a:solidFill>
                <a:latin typeface="Arial" charset="0"/>
              </a:defRPr>
            </a:lvl3pPr>
            <a:lvl4pPr marL="1600104" indent="-228586" eaLnBrk="0" hangingPunct="0">
              <a:defRPr>
                <a:solidFill>
                  <a:schemeClr val="tx1"/>
                </a:solidFill>
                <a:latin typeface="Arial" charset="0"/>
              </a:defRPr>
            </a:lvl4pPr>
            <a:lvl5pPr marL="2057277" indent="-228586" eaLnBrk="0" hangingPunct="0">
              <a:defRPr>
                <a:solidFill>
                  <a:schemeClr val="tx1"/>
                </a:solidFill>
                <a:latin typeface="Arial" charset="0"/>
              </a:defRPr>
            </a:lvl5pPr>
            <a:lvl6pPr marL="2514449" indent="-228586" eaLnBrk="0" fontAlgn="base" hangingPunct="0">
              <a:spcBef>
                <a:spcPct val="0"/>
              </a:spcBef>
              <a:spcAft>
                <a:spcPct val="0"/>
              </a:spcAft>
              <a:defRPr>
                <a:solidFill>
                  <a:schemeClr val="tx1"/>
                </a:solidFill>
                <a:latin typeface="Arial" charset="0"/>
              </a:defRPr>
            </a:lvl6pPr>
            <a:lvl7pPr marL="2971622" indent="-228586" eaLnBrk="0" fontAlgn="base" hangingPunct="0">
              <a:spcBef>
                <a:spcPct val="0"/>
              </a:spcBef>
              <a:spcAft>
                <a:spcPct val="0"/>
              </a:spcAft>
              <a:defRPr>
                <a:solidFill>
                  <a:schemeClr val="tx1"/>
                </a:solidFill>
                <a:latin typeface="Arial" charset="0"/>
              </a:defRPr>
            </a:lvl7pPr>
            <a:lvl8pPr marL="3428795" indent="-228586" eaLnBrk="0" fontAlgn="base" hangingPunct="0">
              <a:spcBef>
                <a:spcPct val="0"/>
              </a:spcBef>
              <a:spcAft>
                <a:spcPct val="0"/>
              </a:spcAft>
              <a:defRPr>
                <a:solidFill>
                  <a:schemeClr val="tx1"/>
                </a:solidFill>
                <a:latin typeface="Arial" charset="0"/>
              </a:defRPr>
            </a:lvl8pPr>
            <a:lvl9pPr marL="3885968" indent="-228586" eaLnBrk="0" fontAlgn="base" hangingPunct="0">
              <a:spcBef>
                <a:spcPct val="0"/>
              </a:spcBef>
              <a:spcAft>
                <a:spcPct val="0"/>
              </a:spcAft>
              <a:defRPr>
                <a:solidFill>
                  <a:schemeClr val="tx1"/>
                </a:solidFill>
                <a:latin typeface="Arial" charset="0"/>
              </a:defRPr>
            </a:lvl9pPr>
          </a:lstStyle>
          <a:p>
            <a:pPr eaLnBrk="1" hangingPunct="1"/>
            <a:r>
              <a:rPr lang="fr-FR" altLang="fr-FR"/>
              <a:t>Galaad 2016</a:t>
            </a:r>
          </a:p>
        </p:txBody>
      </p:sp>
    </p:spTree>
    <p:extLst>
      <p:ext uri="{BB962C8B-B14F-4D97-AF65-F5344CB8AC3E}">
        <p14:creationId xmlns:p14="http://schemas.microsoft.com/office/powerpoint/2010/main" val="2192331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Espace réservé de l'image des diapositives 1"/>
          <p:cNvSpPr>
            <a:spLocks noGrp="1" noRot="1" noChangeAspect="1" noTextEdit="1"/>
          </p:cNvSpPr>
          <p:nvPr>
            <p:ph type="sldImg"/>
          </p:nvPr>
        </p:nvSpPr>
        <p:spPr>
          <a:ln/>
        </p:spPr>
      </p:sp>
      <p:sp>
        <p:nvSpPr>
          <p:cNvPr id="66563" name="Espace réservé des commentaires 2"/>
          <p:cNvSpPr>
            <a:spLocks noGrp="1"/>
          </p:cNvSpPr>
          <p:nvPr>
            <p:ph type="body" idx="1"/>
          </p:nvPr>
        </p:nvSpPr>
        <p:spPr>
          <a:noFill/>
        </p:spPr>
        <p:txBody>
          <a:bodyPr/>
          <a:lstStyle/>
          <a:p>
            <a:pPr eaLnBrk="1" hangingPunct="1"/>
            <a:r>
              <a:rPr lang="fr-FR" altLang="fr-FR" sz="1100"/>
              <a:t>Règles de gestion des Etats</a:t>
            </a:r>
          </a:p>
          <a:p>
            <a:pPr eaLnBrk="1" hangingPunct="1"/>
            <a:r>
              <a:rPr lang="fr-FR" altLang="fr-FR" sz="1100"/>
              <a:t>L’étude est à l’état « initialisée » dès sa création par le MG-ARS.</a:t>
            </a:r>
          </a:p>
          <a:p>
            <a:pPr eaLnBrk="1" hangingPunct="1"/>
            <a:r>
              <a:rPr lang="fr-FR" altLang="fr-FR" sz="1100"/>
              <a:t>L’étude est à l’état « en saisie » dès l’enregistrement  du 1</a:t>
            </a:r>
            <a:r>
              <a:rPr lang="fr-FR" altLang="fr-FR" sz="1100" baseline="30000"/>
              <a:t>er</a:t>
            </a:r>
            <a:r>
              <a:rPr lang="fr-FR" altLang="fr-FR" sz="1100"/>
              <a:t> service dans l’étude. </a:t>
            </a:r>
          </a:p>
          <a:p>
            <a:pPr eaLnBrk="1" hangingPunct="1"/>
            <a:r>
              <a:rPr lang="fr-FR" altLang="fr-FR" sz="1100"/>
              <a:t>L’étude est à l’état « finalisée » dès que le MC a cliqué sur « Finaliser l’étude » sur l’écran « Fiche étude ».</a:t>
            </a:r>
          </a:p>
          <a:p>
            <a:pPr eaLnBrk="1" hangingPunct="1"/>
            <a:r>
              <a:rPr lang="fr-FR" altLang="fr-FR" sz="1100"/>
              <a:t>L’étude est à l’état « en validation » dès que l’échantillon AGGIR ou PATHOS de l’étude a été constitué et validé.</a:t>
            </a:r>
          </a:p>
          <a:p>
            <a:pPr eaLnBrk="1" hangingPunct="1"/>
            <a:r>
              <a:rPr lang="fr-FR" altLang="fr-FR" sz="1100"/>
              <a:t>L’étude est à l’état « En commission » lorsque le MV clique sur le bouton « Envoyer l’étude en commission »  lors de la validation de l’étude.</a:t>
            </a:r>
          </a:p>
          <a:p>
            <a:pPr eaLnBrk="1" hangingPunct="1"/>
            <a:r>
              <a:rPr lang="fr-FR" altLang="fr-FR" sz="1100"/>
              <a:t>L’étude est à l’état « validée », dès que toutes les FP sont validées.</a:t>
            </a:r>
          </a:p>
        </p:txBody>
      </p:sp>
      <p:sp>
        <p:nvSpPr>
          <p:cNvPr id="66564" name="Espace réservé du pied de page 3"/>
          <p:cNvSpPr>
            <a:spLocks noGrp="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fr-FR" altLang="fr-FR"/>
          </a:p>
        </p:txBody>
      </p:sp>
    </p:spTree>
    <p:extLst>
      <p:ext uri="{BB962C8B-B14F-4D97-AF65-F5344CB8AC3E}">
        <p14:creationId xmlns:p14="http://schemas.microsoft.com/office/powerpoint/2010/main" val="28839247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3_Diapositive de titre">
    <p:spTree>
      <p:nvGrpSpPr>
        <p:cNvPr id="1" name=""/>
        <p:cNvGrpSpPr/>
        <p:nvPr/>
      </p:nvGrpSpPr>
      <p:grpSpPr>
        <a:xfrm>
          <a:off x="0" y="0"/>
          <a:ext cx="0" cy="0"/>
          <a:chOff x="0" y="0"/>
          <a:chExt cx="0" cy="0"/>
        </a:xfrm>
      </p:grpSpPr>
      <p:pic>
        <p:nvPicPr>
          <p:cNvPr id="26" name="Image 25" descr="fond ppt1.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767" y="0"/>
            <a:ext cx="9177535" cy="6858000"/>
          </a:xfrm>
          <a:prstGeom prst="rect">
            <a:avLst/>
          </a:prstGeom>
        </p:spPr>
      </p:pic>
      <p:sp>
        <p:nvSpPr>
          <p:cNvPr id="3074" name="Rectangle 2"/>
          <p:cNvSpPr>
            <a:spLocks noGrp="1" noChangeArrowheads="1"/>
          </p:cNvSpPr>
          <p:nvPr>
            <p:ph type="ctrTitle"/>
          </p:nvPr>
        </p:nvSpPr>
        <p:spPr>
          <a:xfrm>
            <a:off x="1979613" y="2878138"/>
            <a:ext cx="7085012" cy="1169987"/>
          </a:xfrm>
        </p:spPr>
        <p:txBody>
          <a:bodyPr lIns="0" tIns="0" rIns="0" bIns="0"/>
          <a:lstStyle>
            <a:lvl1pPr algn="l">
              <a:defRPr>
                <a:solidFill>
                  <a:schemeClr val="tx1"/>
                </a:solidFill>
                <a:latin typeface="Arial" panose="020B0604020202020204" pitchFamily="34" charset="0"/>
                <a:cs typeface="Arial" panose="020B0604020202020204" pitchFamily="34" charset="0"/>
              </a:defRPr>
            </a:lvl1pPr>
          </a:lstStyle>
          <a:p>
            <a:pPr lvl="0"/>
            <a:r>
              <a:rPr lang="fr-FR" noProof="0"/>
              <a:t>Modifiez le style du titre</a:t>
            </a:r>
          </a:p>
        </p:txBody>
      </p:sp>
      <p:sp>
        <p:nvSpPr>
          <p:cNvPr id="3075" name="Rectangle 3"/>
          <p:cNvSpPr>
            <a:spLocks noGrp="1" noChangeArrowheads="1"/>
          </p:cNvSpPr>
          <p:nvPr>
            <p:ph type="subTitle" idx="1"/>
          </p:nvPr>
        </p:nvSpPr>
        <p:spPr>
          <a:xfrm>
            <a:off x="1979613" y="4173538"/>
            <a:ext cx="6454775" cy="1055687"/>
          </a:xfrm>
        </p:spPr>
        <p:txBody>
          <a:bodyPr lIns="0" tIns="0" rIns="0" bIns="0"/>
          <a:lstStyle>
            <a:lvl1pPr marL="0" indent="0" algn="l">
              <a:buFontTx/>
              <a:buNone/>
              <a:defRPr>
                <a:solidFill>
                  <a:schemeClr val="tx1"/>
                </a:solidFill>
                <a:latin typeface="Arial" panose="020B0604020202020204" pitchFamily="34" charset="0"/>
                <a:cs typeface="Arial" panose="020B0604020202020204" pitchFamily="34" charset="0"/>
              </a:defRPr>
            </a:lvl1pPr>
          </a:lstStyle>
          <a:p>
            <a:pPr lvl="0"/>
            <a:r>
              <a:rPr lang="fr-FR" noProof="0"/>
              <a:t>Modifiez le style des sous-titres du masque</a:t>
            </a:r>
          </a:p>
        </p:txBody>
      </p:sp>
      <p:pic>
        <p:nvPicPr>
          <p:cNvPr id="22" name="Picture 11"/>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17004" b="20397"/>
          <a:stretch/>
        </p:blipFill>
        <p:spPr bwMode="auto">
          <a:xfrm>
            <a:off x="6874892" y="5472874"/>
            <a:ext cx="1801564" cy="1127760"/>
          </a:xfrm>
          <a:prstGeom prst="rect">
            <a:avLst/>
          </a:prstGeom>
          <a:noFill/>
          <a:extLst>
            <a:ext uri="{909E8E84-426E-40DD-AFC4-6F175D3DCCD1}">
              <a14:hiddenFill xmlns:a14="http://schemas.microsoft.com/office/drawing/2010/main">
                <a:solidFill>
                  <a:srgbClr val="FFFFFF"/>
                </a:solidFill>
              </a14:hiddenFill>
            </a:ext>
          </a:extLst>
        </p:spPr>
      </p:pic>
      <p:sp>
        <p:nvSpPr>
          <p:cNvPr id="23" name="ZoneTexte 1"/>
          <p:cNvSpPr txBox="1"/>
          <p:nvPr userDrawn="1"/>
        </p:nvSpPr>
        <p:spPr>
          <a:xfrm>
            <a:off x="6445587" y="6600634"/>
            <a:ext cx="2662917" cy="246221"/>
          </a:xfrm>
          <a:prstGeom prst="rect">
            <a:avLst/>
          </a:prstGeom>
          <a:noFill/>
          <a:ln>
            <a:noFill/>
          </a:ln>
        </p:spPr>
        <p:txBody>
          <a:bodyPr wrap="square" rtlCol="0">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a:r>
              <a:rPr lang="fr-FR" sz="1000" b="0">
                <a:solidFill>
                  <a:schemeClr val="bg1">
                    <a:lumMod val="65000"/>
                  </a:schemeClr>
                </a:solidFill>
                <a:latin typeface="Arial" panose="020B0604020202020204" pitchFamily="34" charset="0"/>
                <a:cs typeface="Arial" panose="020B0604020202020204" pitchFamily="34" charset="0"/>
              </a:rPr>
              <a:t>Mise</a:t>
            </a:r>
            <a:r>
              <a:rPr lang="fr-FR" sz="1000" b="0" baseline="0">
                <a:solidFill>
                  <a:schemeClr val="bg1">
                    <a:lumMod val="65000"/>
                  </a:schemeClr>
                </a:solidFill>
                <a:latin typeface="Arial" panose="020B0604020202020204" pitchFamily="34" charset="0"/>
                <a:cs typeface="Arial" panose="020B0604020202020204" pitchFamily="34" charset="0"/>
              </a:rPr>
              <a:t> à jour du document : Novembre 2020</a:t>
            </a:r>
            <a:endParaRPr lang="fr-FR" sz="1000" b="0">
              <a:solidFill>
                <a:schemeClr val="bg1">
                  <a:lumMod val="65000"/>
                </a:schemeClr>
              </a:solidFill>
              <a:latin typeface="Arial" panose="020B0604020202020204" pitchFamily="34" charset="0"/>
              <a:cs typeface="Arial" panose="020B0604020202020204" pitchFamily="34" charset="0"/>
            </a:endParaRPr>
          </a:p>
        </p:txBody>
      </p:sp>
      <p:sp>
        <p:nvSpPr>
          <p:cNvPr id="24" name="Rectangle 23"/>
          <p:cNvSpPr/>
          <p:nvPr userDrawn="1"/>
        </p:nvSpPr>
        <p:spPr>
          <a:xfrm>
            <a:off x="179512" y="6383170"/>
            <a:ext cx="3189719" cy="369332"/>
          </a:xfrm>
          <a:prstGeom prst="rect">
            <a:avLst/>
          </a:prstGeom>
        </p:spPr>
        <p:txBody>
          <a:bodyPr wrap="none">
            <a:spAutoFit/>
          </a:bodyPr>
          <a:lstStyle/>
          <a:p>
            <a:r>
              <a:rPr lang="fr-FR" b="1">
                <a:solidFill>
                  <a:schemeClr val="tx1"/>
                </a:solidFill>
                <a:latin typeface="Arial" panose="020B0604020202020204" pitchFamily="34" charset="0"/>
                <a:cs typeface="Arial" panose="020B0604020202020204" pitchFamily="34" charset="0"/>
              </a:rPr>
              <a:t>CNSA – Direction ESMS    | </a:t>
            </a:r>
            <a:endParaRPr lang="en-US" b="1">
              <a:solidFill>
                <a:schemeClr val="tx1"/>
              </a:solidFill>
              <a:latin typeface="Arial" panose="020B0604020202020204" pitchFamily="34" charset="0"/>
              <a:cs typeface="Arial" panose="020B0604020202020204" pitchFamily="34" charset="0"/>
            </a:endParaRPr>
          </a:p>
        </p:txBody>
      </p:sp>
      <p:sp>
        <p:nvSpPr>
          <p:cNvPr id="25" name="Rectangle 24"/>
          <p:cNvSpPr/>
          <p:nvPr userDrawn="1"/>
        </p:nvSpPr>
        <p:spPr>
          <a:xfrm>
            <a:off x="3255868" y="6381328"/>
            <a:ext cx="1172116" cy="369332"/>
          </a:xfrm>
          <a:prstGeom prst="rect">
            <a:avLst/>
          </a:prstGeom>
        </p:spPr>
        <p:txBody>
          <a:bodyPr wrap="none">
            <a:spAutoFit/>
          </a:bodyPr>
          <a:lstStyle/>
          <a:p>
            <a:r>
              <a:rPr lang="fr-FR" b="1">
                <a:solidFill>
                  <a:schemeClr val="bg1">
                    <a:lumMod val="75000"/>
                  </a:schemeClr>
                </a:solidFill>
                <a:latin typeface="Arial" panose="020B0604020202020204" pitchFamily="34" charset="0"/>
                <a:cs typeface="Arial" panose="020B0604020202020204" pitchFamily="34" charset="0"/>
              </a:rPr>
              <a:t>GALAAD</a:t>
            </a:r>
            <a:endParaRPr lang="en-US" b="1">
              <a:solidFill>
                <a:schemeClr val="bg1">
                  <a:lumMod val="75000"/>
                </a:schemeClr>
              </a:solidFill>
              <a:latin typeface="Arial" panose="020B0604020202020204" pitchFamily="34" charset="0"/>
              <a:cs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Intercalaire">
    <p:spTree>
      <p:nvGrpSpPr>
        <p:cNvPr id="1" name=""/>
        <p:cNvGrpSpPr/>
        <p:nvPr/>
      </p:nvGrpSpPr>
      <p:grpSpPr>
        <a:xfrm>
          <a:off x="0" y="0"/>
          <a:ext cx="0" cy="0"/>
          <a:chOff x="0" y="0"/>
          <a:chExt cx="0" cy="0"/>
        </a:xfrm>
      </p:grpSpPr>
      <p:pic>
        <p:nvPicPr>
          <p:cNvPr id="7" name="Image 6" descr="fond ppt2.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0105"/>
            <a:ext cx="9144000" cy="6929301"/>
          </a:xfrm>
          <a:prstGeom prst="rect">
            <a:avLst/>
          </a:prstGeom>
        </p:spPr>
      </p:pic>
      <p:sp>
        <p:nvSpPr>
          <p:cNvPr id="3" name="Espace réservé du texte 2"/>
          <p:cNvSpPr>
            <a:spLocks noGrp="1"/>
          </p:cNvSpPr>
          <p:nvPr>
            <p:ph type="body" sz="quarter" idx="10" hasCustomPrompt="1"/>
          </p:nvPr>
        </p:nvSpPr>
        <p:spPr>
          <a:xfrm>
            <a:off x="3583698" y="2696066"/>
            <a:ext cx="4754057" cy="1424650"/>
          </a:xfrm>
          <a:prstGeom prst="rect">
            <a:avLst/>
          </a:prstGeom>
        </p:spPr>
        <p:txBody>
          <a:bodyPr/>
          <a:lstStyle>
            <a:lvl1pPr marL="0" indent="0">
              <a:buNone/>
              <a:defRPr sz="3000" b="1" baseline="0">
                <a:latin typeface="Arial" panose="020B0604020202020204" pitchFamily="34" charset="0"/>
                <a:cs typeface="Arial" panose="020B0604020202020204" pitchFamily="34" charset="0"/>
              </a:defRPr>
            </a:lvl1pPr>
            <a:lvl2pPr>
              <a:defRPr sz="3000">
                <a:latin typeface="Arial" panose="020B0604020202020204" pitchFamily="34" charset="0"/>
                <a:cs typeface="Arial" panose="020B0604020202020204" pitchFamily="34" charset="0"/>
              </a:defRPr>
            </a:lvl2pPr>
            <a:lvl3pPr>
              <a:defRPr sz="3000">
                <a:latin typeface="Arial" panose="020B0604020202020204" pitchFamily="34" charset="0"/>
                <a:cs typeface="Arial" panose="020B0604020202020204" pitchFamily="34" charset="0"/>
              </a:defRPr>
            </a:lvl3pPr>
            <a:lvl4pPr>
              <a:defRPr sz="3000">
                <a:latin typeface="Arial" panose="020B0604020202020204" pitchFamily="34" charset="0"/>
                <a:cs typeface="Arial" panose="020B0604020202020204" pitchFamily="34" charset="0"/>
              </a:defRPr>
            </a:lvl4pPr>
            <a:lvl5pPr>
              <a:defRPr sz="3000">
                <a:latin typeface="Arial" panose="020B0604020202020204" pitchFamily="34" charset="0"/>
                <a:cs typeface="Arial" panose="020B0604020202020204" pitchFamily="34" charset="0"/>
              </a:defRPr>
            </a:lvl5pPr>
          </a:lstStyle>
          <a:p>
            <a:pPr lvl="0"/>
            <a:r>
              <a:rPr lang="fr-FR"/>
              <a:t>Modifier le titre</a:t>
            </a:r>
          </a:p>
        </p:txBody>
      </p:sp>
      <p:cxnSp>
        <p:nvCxnSpPr>
          <p:cNvPr id="5" name="Connecteur droit 4"/>
          <p:cNvCxnSpPr/>
          <p:nvPr userDrawn="1"/>
        </p:nvCxnSpPr>
        <p:spPr>
          <a:xfrm>
            <a:off x="3668572" y="3700462"/>
            <a:ext cx="642784" cy="0"/>
          </a:xfrm>
          <a:prstGeom prst="line">
            <a:avLst/>
          </a:prstGeom>
          <a:ln w="76200" cmpd="sng">
            <a:solidFill>
              <a:srgbClr val="B9D031"/>
            </a:solidFill>
          </a:ln>
          <a:effectLst/>
        </p:spPr>
        <p:style>
          <a:lnRef idx="2">
            <a:schemeClr val="accent1"/>
          </a:lnRef>
          <a:fillRef idx="0">
            <a:schemeClr val="accent1"/>
          </a:fillRef>
          <a:effectRef idx="1">
            <a:schemeClr val="accent1"/>
          </a:effectRef>
          <a:fontRef idx="minor">
            <a:schemeClr val="tx1"/>
          </a:fontRef>
        </p:style>
      </p:cxnSp>
      <p:sp>
        <p:nvSpPr>
          <p:cNvPr id="6" name="Espace réservé du texte 5"/>
          <p:cNvSpPr>
            <a:spLocks noGrp="1"/>
          </p:cNvSpPr>
          <p:nvPr>
            <p:ph type="body" sz="quarter" idx="11" hasCustomPrompt="1"/>
          </p:nvPr>
        </p:nvSpPr>
        <p:spPr>
          <a:xfrm>
            <a:off x="3583698" y="4278812"/>
            <a:ext cx="4754057" cy="1196975"/>
          </a:xfrm>
          <a:prstGeom prst="rect">
            <a:avLst/>
          </a:prstGeom>
        </p:spPr>
        <p:txBody>
          <a:bodyPr/>
          <a:lstStyle>
            <a:lvl1pPr marL="0" indent="0">
              <a:buNone/>
              <a:defRPr sz="2000">
                <a:latin typeface="Arial" panose="020B0604020202020204" pitchFamily="34" charset="0"/>
                <a:cs typeface="Arial" panose="020B0604020202020204" pitchFamily="34" charset="0"/>
              </a:defRPr>
            </a:lvl1pPr>
          </a:lstStyle>
          <a:p>
            <a:pPr lvl="0"/>
            <a:r>
              <a:rPr lang="fr-FR"/>
              <a:t>Sous-titre</a:t>
            </a:r>
          </a:p>
        </p:txBody>
      </p:sp>
    </p:spTree>
    <p:extLst>
      <p:ext uri="{BB962C8B-B14F-4D97-AF65-F5344CB8AC3E}">
        <p14:creationId xmlns:p14="http://schemas.microsoft.com/office/powerpoint/2010/main" val="3342537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3" name="Rectangle 9"/>
          <p:cNvSpPr>
            <a:spLocks noChangeArrowheads="1"/>
          </p:cNvSpPr>
          <p:nvPr userDrawn="1"/>
        </p:nvSpPr>
        <p:spPr bwMode="auto">
          <a:xfrm>
            <a:off x="0" y="1100138"/>
            <a:ext cx="9140825" cy="144462"/>
          </a:xfrm>
          <a:prstGeom prst="rect">
            <a:avLst/>
          </a:prstGeom>
          <a:solidFill>
            <a:srgbClr val="71BF4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fr-FR" altLang="fr-FR" sz="2400"/>
              <a:t> </a:t>
            </a:r>
          </a:p>
        </p:txBody>
      </p:sp>
      <p:sp>
        <p:nvSpPr>
          <p:cNvPr id="4" name="Espace réservé du pied de page 3"/>
          <p:cNvSpPr txBox="1">
            <a:spLocks/>
          </p:cNvSpPr>
          <p:nvPr userDrawn="1"/>
        </p:nvSpPr>
        <p:spPr bwMode="auto">
          <a:xfrm>
            <a:off x="8893175" y="3213100"/>
            <a:ext cx="289560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GB" altLang="fr-FR" sz="1200">
              <a:solidFill>
                <a:schemeClr val="bg1"/>
              </a:solidFill>
            </a:endParaRPr>
          </a:p>
        </p:txBody>
      </p:sp>
      <p:sp>
        <p:nvSpPr>
          <p:cNvPr id="5" name="Rectangle 11"/>
          <p:cNvSpPr/>
          <p:nvPr userDrawn="1"/>
        </p:nvSpPr>
        <p:spPr bwMode="gray">
          <a:xfrm>
            <a:off x="250825" y="1341438"/>
            <a:ext cx="2089150" cy="4895850"/>
          </a:xfrm>
          <a:prstGeom prst="rect">
            <a:avLst/>
          </a:prstGeom>
          <a:solidFill>
            <a:schemeClr val="accent5">
              <a:lumMod val="60000"/>
              <a:lumOff val="40000"/>
            </a:schemeClr>
          </a:solidFill>
          <a:ln w="9525" algn="ctr">
            <a:noFill/>
            <a:miter lim="800000"/>
            <a:headEnd/>
            <a:tailEnd/>
          </a:ln>
          <a:effectLst/>
        </p:spPr>
        <p:txBody>
          <a:bodyPr lIns="63500" tIns="0" rIns="64800" bIns="0"/>
          <a:lstStyle/>
          <a:p>
            <a:pPr>
              <a:buSzPct val="90000"/>
              <a:defRPr/>
            </a:pPr>
            <a:endParaRPr lang="fr-FR" sz="2400" b="1">
              <a:latin typeface="Calibri" pitchFamily="34" charset="0"/>
              <a:cs typeface="Arial" pitchFamily="34" charset="0"/>
            </a:endParaRPr>
          </a:p>
        </p:txBody>
      </p:sp>
      <p:pic>
        <p:nvPicPr>
          <p:cNvPr id="6"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12671" b="19212"/>
          <a:stretch>
            <a:fillRect/>
          </a:stretch>
        </p:blipFill>
        <p:spPr bwMode="auto">
          <a:xfrm>
            <a:off x="93663" y="233363"/>
            <a:ext cx="1157287"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3"/>
          <p:cNvSpPr>
            <a:spLocks noGrp="1" noChangeArrowheads="1"/>
          </p:cNvSpPr>
          <p:nvPr>
            <p:ph type="subTitle" idx="1"/>
          </p:nvPr>
        </p:nvSpPr>
        <p:spPr>
          <a:xfrm>
            <a:off x="251520" y="1557338"/>
            <a:ext cx="1728093" cy="1055687"/>
          </a:xfrm>
        </p:spPr>
        <p:txBody>
          <a:bodyPr lIns="0" tIns="0" rIns="0" bIns="0"/>
          <a:lstStyle>
            <a:lvl1pPr marL="0" indent="0" algn="ctr">
              <a:buFontTx/>
              <a:buNone/>
              <a:defRPr sz="2400" b="1">
                <a:solidFill>
                  <a:schemeClr val="tx1"/>
                </a:solidFill>
                <a:latin typeface="+mj-lt"/>
              </a:defRPr>
            </a:lvl1pPr>
          </a:lstStyle>
          <a:p>
            <a:pPr lvl="0"/>
            <a:r>
              <a:rPr lang="fr-FR" noProof="0"/>
              <a:t>Modifiez le style des sous-titres du masque</a:t>
            </a:r>
          </a:p>
        </p:txBody>
      </p:sp>
    </p:spTree>
    <p:extLst>
      <p:ext uri="{BB962C8B-B14F-4D97-AF65-F5344CB8AC3E}">
        <p14:creationId xmlns:p14="http://schemas.microsoft.com/office/powerpoint/2010/main" val="3832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re et contenu">
    <p:spTree>
      <p:nvGrpSpPr>
        <p:cNvPr id="1" name=""/>
        <p:cNvGrpSpPr/>
        <p:nvPr/>
      </p:nvGrpSpPr>
      <p:grpSpPr>
        <a:xfrm>
          <a:off x="0" y="0"/>
          <a:ext cx="0" cy="0"/>
          <a:chOff x="0" y="0"/>
          <a:chExt cx="0" cy="0"/>
        </a:xfrm>
      </p:grpSpPr>
      <p:cxnSp>
        <p:nvCxnSpPr>
          <p:cNvPr id="3" name="Connecteur droit 2"/>
          <p:cNvCxnSpPr/>
          <p:nvPr userDrawn="1"/>
        </p:nvCxnSpPr>
        <p:spPr>
          <a:xfrm>
            <a:off x="1800000" y="692696"/>
            <a:ext cx="0" cy="5976664"/>
          </a:xfrm>
          <a:prstGeom prst="line">
            <a:avLst/>
          </a:prstGeom>
          <a:ln w="38100" cmpd="thickThin"/>
        </p:spPr>
        <p:style>
          <a:lnRef idx="1">
            <a:schemeClr val="accent1"/>
          </a:lnRef>
          <a:fillRef idx="0">
            <a:schemeClr val="accent1"/>
          </a:fillRef>
          <a:effectRef idx="0">
            <a:schemeClr val="accent1"/>
          </a:effectRef>
          <a:fontRef idx="minor">
            <a:schemeClr val="tx1"/>
          </a:fontRef>
        </p:style>
      </p:cxnSp>
      <p:sp>
        <p:nvSpPr>
          <p:cNvPr id="12" name="Rectangle 12"/>
          <p:cNvSpPr>
            <a:spLocks noChangeArrowheads="1"/>
          </p:cNvSpPr>
          <p:nvPr userDrawn="1"/>
        </p:nvSpPr>
        <p:spPr bwMode="auto">
          <a:xfrm>
            <a:off x="0" y="692696"/>
            <a:ext cx="1836000" cy="5940000"/>
          </a:xfrm>
          <a:prstGeom prst="rect">
            <a:avLst/>
          </a:prstGeom>
          <a:solidFill>
            <a:srgbClr val="E3EFDD"/>
          </a:solidFill>
          <a:ln>
            <a:noFill/>
          </a:ln>
          <a:effectLst/>
        </p:spPr>
        <p:txBody>
          <a:bodyPr wrap="none" anchor="ctr"/>
          <a:lstStyle/>
          <a:p>
            <a:pPr algn="ctr" eaLnBrk="0" hangingPunct="0"/>
            <a:r>
              <a:rPr lang="fr-FR" sz="2400">
                <a:latin typeface="Arial" panose="020B0604020202020204" pitchFamily="34" charset="0"/>
                <a:cs typeface="Arial" panose="020B0604020202020204" pitchFamily="34" charset="0"/>
              </a:rPr>
              <a:t> </a:t>
            </a:r>
          </a:p>
        </p:txBody>
      </p:sp>
      <p:sp>
        <p:nvSpPr>
          <p:cNvPr id="15" name="Rectangle 8"/>
          <p:cNvSpPr>
            <a:spLocks noChangeArrowheads="1"/>
          </p:cNvSpPr>
          <p:nvPr userDrawn="1"/>
        </p:nvSpPr>
        <p:spPr bwMode="auto">
          <a:xfrm>
            <a:off x="0" y="6575040"/>
            <a:ext cx="9140825" cy="282960"/>
          </a:xfrm>
          <a:prstGeom prst="rect">
            <a:avLst/>
          </a:prstGeom>
          <a:solidFill>
            <a:srgbClr val="B9D031"/>
          </a:solidFill>
          <a:ln>
            <a:noFill/>
          </a:ln>
        </p:spPr>
        <p:txBody>
          <a:bodyPr wrap="none" anchor="ctr"/>
          <a:lstStyle/>
          <a:p>
            <a:pPr algn="ctr" eaLnBrk="0" hangingPunct="0"/>
            <a:r>
              <a:rPr lang="fr-FR" sz="2400">
                <a:latin typeface="Arial" panose="020B0604020202020204" pitchFamily="34" charset="0"/>
                <a:cs typeface="Arial" panose="020B0604020202020204" pitchFamily="34" charset="0"/>
              </a:rPr>
              <a:t> </a:t>
            </a:r>
          </a:p>
        </p:txBody>
      </p:sp>
      <p:sp>
        <p:nvSpPr>
          <p:cNvPr id="10" name="Espace réservé du pied de page 3"/>
          <p:cNvSpPr txBox="1">
            <a:spLocks/>
          </p:cNvSpPr>
          <p:nvPr userDrawn="1"/>
        </p:nvSpPr>
        <p:spPr bwMode="auto">
          <a:xfrm>
            <a:off x="8892480" y="3212976"/>
            <a:ext cx="289560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20" name="Rectangle 19"/>
          <p:cNvSpPr>
            <a:spLocks noChangeArrowheads="1"/>
          </p:cNvSpPr>
          <p:nvPr userDrawn="1"/>
        </p:nvSpPr>
        <p:spPr bwMode="auto">
          <a:xfrm>
            <a:off x="8676456" y="6575040"/>
            <a:ext cx="288032" cy="282960"/>
          </a:xfrm>
          <a:prstGeom prst="rect">
            <a:avLst/>
          </a:prstGeom>
          <a:noFill/>
          <a:ln>
            <a:noFill/>
          </a:ln>
          <a:extLst>
            <a:ext uri="{909E8E84-426E-40DD-AFC4-6F175D3DCCD1}">
              <a14:hiddenFill xmlns:a14="http://schemas.microsoft.com/office/drawing/2010/main">
                <a:solidFill>
                  <a:srgbClr val="FFFF00">
                    <a:alpha val="70000"/>
                  </a:srgbClr>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no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indent="0" algn="r" defTabSz="914400" rtl="0" eaLnBrk="1" fontAlgn="base" latinLnBrk="0" hangingPunct="1">
              <a:lnSpc>
                <a:spcPts val="1600"/>
              </a:lnSpc>
              <a:spcBef>
                <a:spcPct val="0"/>
              </a:spcBef>
              <a:spcAft>
                <a:spcPct val="0"/>
              </a:spcAft>
              <a:buClrTx/>
              <a:buSzTx/>
              <a:buFontTx/>
              <a:buNone/>
              <a:tabLst/>
              <a:defRPr/>
            </a:pPr>
            <a:endParaRPr lang="fr-FR" sz="1200" b="1">
              <a:solidFill>
                <a:schemeClr val="bg1"/>
              </a:solidFill>
              <a:latin typeface="Arial" panose="020B0604020202020204" pitchFamily="34" charset="0"/>
              <a:cs typeface="Arial" panose="020B0604020202020204" pitchFamily="34" charset="0"/>
            </a:endParaRPr>
          </a:p>
          <a:p>
            <a:pPr marL="0" marR="0" indent="0" algn="r" defTabSz="914400" rtl="0" eaLnBrk="1" fontAlgn="base" latinLnBrk="0" hangingPunct="1">
              <a:lnSpc>
                <a:spcPts val="1600"/>
              </a:lnSpc>
              <a:spcBef>
                <a:spcPct val="0"/>
              </a:spcBef>
              <a:spcAft>
                <a:spcPct val="0"/>
              </a:spcAft>
              <a:buClrTx/>
              <a:buSzTx/>
              <a:buFontTx/>
              <a:buNone/>
              <a:tabLst/>
              <a:defRPr/>
            </a:pPr>
            <a:endParaRPr lang="fr-FR" sz="1200" b="1">
              <a:solidFill>
                <a:schemeClr val="bg1"/>
              </a:solidFill>
              <a:latin typeface="Arial" panose="020B0604020202020204" pitchFamily="34" charset="0"/>
              <a:cs typeface="Arial" panose="020B0604020202020204" pitchFamily="34" charset="0"/>
            </a:endParaRPr>
          </a:p>
          <a:p>
            <a:pPr marL="0" marR="0" indent="0" algn="r" defTabSz="914400" rtl="0" eaLnBrk="1" fontAlgn="base" latinLnBrk="0" hangingPunct="1">
              <a:lnSpc>
                <a:spcPts val="1600"/>
              </a:lnSpc>
              <a:spcBef>
                <a:spcPct val="0"/>
              </a:spcBef>
              <a:spcAft>
                <a:spcPct val="0"/>
              </a:spcAft>
              <a:buClrTx/>
              <a:buSzTx/>
              <a:buFontTx/>
              <a:buNone/>
              <a:tabLst/>
              <a:defRPr/>
            </a:pPr>
            <a:fld id="{413A22EE-0634-48AF-AB8C-C587354388E6}" type="slidenum">
              <a:rPr lang="fr-FR" sz="1200" b="1" smtClean="0">
                <a:solidFill>
                  <a:schemeClr val="bg1"/>
                </a:solidFill>
                <a:latin typeface="Arial" panose="020B0604020202020204" pitchFamily="34" charset="0"/>
                <a:cs typeface="Arial" panose="020B0604020202020204" pitchFamily="34" charset="0"/>
              </a:rPr>
              <a:pPr marL="0" marR="0" indent="0" algn="r" defTabSz="914400" rtl="0" eaLnBrk="1" fontAlgn="base" latinLnBrk="0" hangingPunct="1">
                <a:lnSpc>
                  <a:spcPts val="1600"/>
                </a:lnSpc>
                <a:spcBef>
                  <a:spcPct val="0"/>
                </a:spcBef>
                <a:spcAft>
                  <a:spcPct val="0"/>
                </a:spcAft>
                <a:buClrTx/>
                <a:buSzTx/>
                <a:buFontTx/>
                <a:buNone/>
                <a:tabLst/>
                <a:defRPr/>
              </a:pPr>
              <a:t>‹#›</a:t>
            </a:fld>
            <a:r>
              <a:rPr lang="fr-FR" sz="1200" b="1">
                <a:solidFill>
                  <a:schemeClr val="bg1"/>
                </a:solidFill>
                <a:latin typeface="Arial" panose="020B0604020202020204" pitchFamily="34" charset="0"/>
                <a:cs typeface="Arial" panose="020B0604020202020204" pitchFamily="34" charset="0"/>
              </a:rPr>
              <a:t>                                                                                                                               		</a:t>
            </a:r>
          </a:p>
        </p:txBody>
      </p:sp>
      <p:sp>
        <p:nvSpPr>
          <p:cNvPr id="13" name="Rectangle 9"/>
          <p:cNvSpPr>
            <a:spLocks noChangeArrowheads="1"/>
          </p:cNvSpPr>
          <p:nvPr userDrawn="1"/>
        </p:nvSpPr>
        <p:spPr bwMode="auto">
          <a:xfrm flipV="1">
            <a:off x="0" y="646977"/>
            <a:ext cx="9140825" cy="45719"/>
          </a:xfrm>
          <a:prstGeom prst="rect">
            <a:avLst/>
          </a:prstGeom>
          <a:solidFill>
            <a:srgbClr val="71BF44"/>
          </a:solidFill>
          <a:ln w="9525">
            <a:noFill/>
            <a:miter lim="800000"/>
            <a:headEnd/>
            <a:tailEnd/>
          </a:ln>
        </p:spPr>
        <p:txBody>
          <a:bodyPr wrap="none" anchor="ctr"/>
          <a:lstStyle/>
          <a:p>
            <a:pPr algn="ctr" eaLnBrk="0" hangingPunct="0">
              <a:defRPr/>
            </a:pPr>
            <a:r>
              <a:rPr lang="fr-FR" sz="2400">
                <a:latin typeface="Arial" panose="020B0604020202020204" pitchFamily="34" charset="0"/>
                <a:cs typeface="Arial" panose="020B0604020202020204" pitchFamily="34" charset="0"/>
              </a:rPr>
              <a:t> </a:t>
            </a:r>
          </a:p>
        </p:txBody>
      </p:sp>
      <p:pic>
        <p:nvPicPr>
          <p:cNvPr id="14" name="Picture 11"/>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2671" b="19212"/>
          <a:stretch/>
        </p:blipFill>
        <p:spPr bwMode="auto">
          <a:xfrm>
            <a:off x="92987" y="41338"/>
            <a:ext cx="878614" cy="598480"/>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67FAA4B6-DEA9-144C-B6FC-5C96993DC98A}"/>
              </a:ext>
            </a:extLst>
          </p:cNvPr>
          <p:cNvSpPr>
            <a:spLocks noGrp="1"/>
          </p:cNvSpPr>
          <p:nvPr>
            <p:ph type="title" hasCustomPrompt="1"/>
          </p:nvPr>
        </p:nvSpPr>
        <p:spPr>
          <a:xfrm>
            <a:off x="938706" y="13474"/>
            <a:ext cx="7427168" cy="633504"/>
          </a:xfrm>
        </p:spPr>
        <p:txBody>
          <a:bodyPr anchor="b"/>
          <a:lstStyle>
            <a:lvl1pPr algn="l">
              <a:defRPr sz="3200">
                <a:latin typeface="Arial" panose="020B0604020202020204" pitchFamily="34" charset="0"/>
                <a:cs typeface="Arial" panose="020B0604020202020204" pitchFamily="34" charset="0"/>
              </a:defRPr>
            </a:lvl1pPr>
          </a:lstStyle>
          <a:p>
            <a:r>
              <a:rPr lang="fr-FR"/>
              <a:t>MODIFIEZ LE STYLE DU TITRE</a:t>
            </a:r>
          </a:p>
        </p:txBody>
      </p:sp>
      <p:sp>
        <p:nvSpPr>
          <p:cNvPr id="18" name="Espace réservé du pied de page 3">
            <a:extLst>
              <a:ext uri="{FF2B5EF4-FFF2-40B4-BE49-F238E27FC236}">
                <a16:creationId xmlns:a16="http://schemas.microsoft.com/office/drawing/2014/main" id="{A04EB71B-1DAA-4912-B67B-72A96E3026FE}"/>
              </a:ext>
            </a:extLst>
          </p:cNvPr>
          <p:cNvSpPr txBox="1">
            <a:spLocks/>
          </p:cNvSpPr>
          <p:nvPr userDrawn="1"/>
        </p:nvSpPr>
        <p:spPr>
          <a:xfrm>
            <a:off x="0" y="6575040"/>
            <a:ext cx="5202937" cy="282960"/>
          </a:xfrm>
          <a:prstGeom prst="rect">
            <a:avLst/>
          </a:prstGeom>
        </p:spPr>
        <p:txBody>
          <a:bodyPr wrap="square" anchor="ctr">
            <a:no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2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Guide utilisateur GALAAD pour les médecins gestionnaires en ARS </a:t>
            </a:r>
          </a:p>
        </p:txBody>
      </p:sp>
    </p:spTree>
    <p:extLst>
      <p:ext uri="{BB962C8B-B14F-4D97-AF65-F5344CB8AC3E}">
        <p14:creationId xmlns:p14="http://schemas.microsoft.com/office/powerpoint/2010/main" val="2236905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mvcd3_Titre et contenu">
    <p:spTree>
      <p:nvGrpSpPr>
        <p:cNvPr id="1" name=""/>
        <p:cNvGrpSpPr/>
        <p:nvPr/>
      </p:nvGrpSpPr>
      <p:grpSpPr>
        <a:xfrm>
          <a:off x="0" y="0"/>
          <a:ext cx="0" cy="0"/>
          <a:chOff x="0" y="0"/>
          <a:chExt cx="0" cy="0"/>
        </a:xfrm>
      </p:grpSpPr>
      <p:sp>
        <p:nvSpPr>
          <p:cNvPr id="10" name="Espace réservé du pied de page 3"/>
          <p:cNvSpPr txBox="1">
            <a:spLocks/>
          </p:cNvSpPr>
          <p:nvPr userDrawn="1"/>
        </p:nvSpPr>
        <p:spPr bwMode="auto">
          <a:xfrm>
            <a:off x="8892480" y="3212976"/>
            <a:ext cx="289560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chemeClr val="bg1"/>
              </a:solidFill>
              <a:effectLst/>
              <a:uLnTx/>
              <a:uFillTx/>
              <a:latin typeface="Arial" charset="0"/>
              <a:ea typeface="+mn-ea"/>
              <a:cs typeface="+mn-cs"/>
            </a:endParaRPr>
          </a:p>
        </p:txBody>
      </p:sp>
      <p:sp>
        <p:nvSpPr>
          <p:cNvPr id="5" name="Rectangle 8"/>
          <p:cNvSpPr>
            <a:spLocks noChangeArrowheads="1"/>
          </p:cNvSpPr>
          <p:nvPr userDrawn="1"/>
        </p:nvSpPr>
        <p:spPr bwMode="auto">
          <a:xfrm>
            <a:off x="0" y="6165304"/>
            <a:ext cx="9140825" cy="692696"/>
          </a:xfrm>
          <a:prstGeom prst="rect">
            <a:avLst/>
          </a:prstGeom>
          <a:solidFill>
            <a:schemeClr val="accent5">
              <a:lumMod val="75000"/>
            </a:schemeClr>
          </a:solidFill>
          <a:ln w="9525">
            <a:noFill/>
            <a:miter lim="800000"/>
            <a:headEnd/>
            <a:tailEnd/>
          </a:ln>
        </p:spPr>
        <p:txBody>
          <a:bodyPr wrap="none" anchor="ctr"/>
          <a:lstStyle/>
          <a:p>
            <a:pPr algn="ctr" eaLnBrk="0" hangingPunct="0"/>
            <a:r>
              <a:rPr lang="fr-FR" sz="2400">
                <a:cs typeface="Arial" charset="0"/>
              </a:rPr>
              <a:t> </a:t>
            </a:r>
          </a:p>
        </p:txBody>
      </p:sp>
    </p:spTree>
    <p:extLst>
      <p:ext uri="{BB962C8B-B14F-4D97-AF65-F5344CB8AC3E}">
        <p14:creationId xmlns:p14="http://schemas.microsoft.com/office/powerpoint/2010/main" val="1385829676"/>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mvcd3_Titre et contenu">
    <p:spTree>
      <p:nvGrpSpPr>
        <p:cNvPr id="1" name=""/>
        <p:cNvGrpSpPr/>
        <p:nvPr/>
      </p:nvGrpSpPr>
      <p:grpSpPr>
        <a:xfrm>
          <a:off x="0" y="0"/>
          <a:ext cx="0" cy="0"/>
          <a:chOff x="0" y="0"/>
          <a:chExt cx="0" cy="0"/>
        </a:xfrm>
      </p:grpSpPr>
      <p:sp>
        <p:nvSpPr>
          <p:cNvPr id="14" name="Rectangle 8"/>
          <p:cNvSpPr>
            <a:spLocks noChangeArrowheads="1"/>
          </p:cNvSpPr>
          <p:nvPr userDrawn="1"/>
        </p:nvSpPr>
        <p:spPr bwMode="auto">
          <a:xfrm>
            <a:off x="0" y="6575040"/>
            <a:ext cx="9140825" cy="282960"/>
          </a:xfrm>
          <a:prstGeom prst="rect">
            <a:avLst/>
          </a:prstGeom>
          <a:solidFill>
            <a:srgbClr val="B9D031"/>
          </a:solidFill>
          <a:ln>
            <a:noFill/>
          </a:ln>
        </p:spPr>
        <p:txBody>
          <a:bodyPr wrap="none" anchor="ctr"/>
          <a:lstStyle/>
          <a:p>
            <a:pPr algn="ctr" eaLnBrk="0" hangingPunct="0"/>
            <a:r>
              <a:rPr lang="fr-FR" sz="2400">
                <a:latin typeface="Arial" panose="020B0604020202020204" pitchFamily="34" charset="0"/>
                <a:cs typeface="Arial" panose="020B0604020202020204" pitchFamily="34" charset="0"/>
              </a:rPr>
              <a:t> </a:t>
            </a:r>
          </a:p>
        </p:txBody>
      </p:sp>
      <p:sp>
        <p:nvSpPr>
          <p:cNvPr id="10" name="Espace réservé du pied de page 3"/>
          <p:cNvSpPr txBox="1">
            <a:spLocks/>
          </p:cNvSpPr>
          <p:nvPr userDrawn="1"/>
        </p:nvSpPr>
        <p:spPr bwMode="auto">
          <a:xfrm>
            <a:off x="8892480" y="3212976"/>
            <a:ext cx="289560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9" name="Espace réservé du pied de page 3"/>
          <p:cNvSpPr txBox="1">
            <a:spLocks/>
          </p:cNvSpPr>
          <p:nvPr userDrawn="1"/>
        </p:nvSpPr>
        <p:spPr>
          <a:xfrm>
            <a:off x="4139952" y="6597352"/>
            <a:ext cx="864096" cy="271804"/>
          </a:xfrm>
          <a:prstGeom prst="rect">
            <a:avLst/>
          </a:prstGeom>
        </p:spPr>
        <p:txBody>
          <a:bodyPr wrap="square" anchor="ctr">
            <a:no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GALAAD</a:t>
            </a:r>
          </a:p>
        </p:txBody>
      </p:sp>
      <p:sp>
        <p:nvSpPr>
          <p:cNvPr id="11" name="Rectangle 10"/>
          <p:cNvSpPr>
            <a:spLocks noChangeArrowheads="1"/>
          </p:cNvSpPr>
          <p:nvPr userDrawn="1"/>
        </p:nvSpPr>
        <p:spPr bwMode="auto">
          <a:xfrm>
            <a:off x="8748464" y="6602424"/>
            <a:ext cx="288032" cy="282960"/>
          </a:xfrm>
          <a:prstGeom prst="rect">
            <a:avLst/>
          </a:prstGeom>
          <a:noFill/>
          <a:ln>
            <a:noFill/>
          </a:ln>
          <a:extLst>
            <a:ext uri="{909E8E84-426E-40DD-AFC4-6F175D3DCCD1}">
              <a14:hiddenFill xmlns:a14="http://schemas.microsoft.com/office/drawing/2010/main">
                <a:solidFill>
                  <a:srgbClr val="FFFF00">
                    <a:alpha val="70000"/>
                  </a:srgbClr>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no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indent="0" algn="r" defTabSz="914400" rtl="0" eaLnBrk="1" fontAlgn="base" latinLnBrk="0" hangingPunct="1">
              <a:lnSpc>
                <a:spcPts val="1600"/>
              </a:lnSpc>
              <a:spcBef>
                <a:spcPct val="0"/>
              </a:spcBef>
              <a:spcAft>
                <a:spcPct val="0"/>
              </a:spcAft>
              <a:buClrTx/>
              <a:buSzTx/>
              <a:buFontTx/>
              <a:buNone/>
              <a:tabLst/>
              <a:defRPr/>
            </a:pPr>
            <a:endParaRPr lang="fr-FR" sz="1200" b="1">
              <a:solidFill>
                <a:schemeClr val="bg1"/>
              </a:solidFill>
              <a:latin typeface="Arial" panose="020B0604020202020204" pitchFamily="34" charset="0"/>
              <a:cs typeface="Arial" panose="020B0604020202020204" pitchFamily="34" charset="0"/>
            </a:endParaRPr>
          </a:p>
          <a:p>
            <a:pPr marL="0" marR="0" indent="0" algn="r" defTabSz="914400" rtl="0" eaLnBrk="1" fontAlgn="base" latinLnBrk="0" hangingPunct="1">
              <a:lnSpc>
                <a:spcPts val="1600"/>
              </a:lnSpc>
              <a:spcBef>
                <a:spcPct val="0"/>
              </a:spcBef>
              <a:spcAft>
                <a:spcPct val="0"/>
              </a:spcAft>
              <a:buClrTx/>
              <a:buSzTx/>
              <a:buFontTx/>
              <a:buNone/>
              <a:tabLst/>
              <a:defRPr/>
            </a:pPr>
            <a:endParaRPr lang="fr-FR" sz="1200" b="1">
              <a:solidFill>
                <a:schemeClr val="bg1"/>
              </a:solidFill>
              <a:latin typeface="Arial" panose="020B0604020202020204" pitchFamily="34" charset="0"/>
              <a:cs typeface="Arial" panose="020B0604020202020204" pitchFamily="34" charset="0"/>
            </a:endParaRPr>
          </a:p>
          <a:p>
            <a:pPr marL="0" marR="0" indent="0" algn="r" defTabSz="914400" rtl="0" eaLnBrk="1" fontAlgn="base" latinLnBrk="0" hangingPunct="1">
              <a:lnSpc>
                <a:spcPts val="1600"/>
              </a:lnSpc>
              <a:spcBef>
                <a:spcPct val="0"/>
              </a:spcBef>
              <a:spcAft>
                <a:spcPct val="0"/>
              </a:spcAft>
              <a:buClrTx/>
              <a:buSzTx/>
              <a:buFontTx/>
              <a:buNone/>
              <a:tabLst/>
              <a:defRPr/>
            </a:pPr>
            <a:fld id="{413A22EE-0634-48AF-AB8C-C587354388E6}" type="slidenum">
              <a:rPr lang="fr-FR" sz="1200" b="1" smtClean="0">
                <a:solidFill>
                  <a:schemeClr val="bg1"/>
                </a:solidFill>
                <a:latin typeface="Arial" panose="020B0604020202020204" pitchFamily="34" charset="0"/>
                <a:cs typeface="Arial" panose="020B0604020202020204" pitchFamily="34" charset="0"/>
              </a:rPr>
              <a:pPr marL="0" marR="0" indent="0" algn="r" defTabSz="914400" rtl="0" eaLnBrk="1" fontAlgn="base" latinLnBrk="0" hangingPunct="1">
                <a:lnSpc>
                  <a:spcPts val="1600"/>
                </a:lnSpc>
                <a:spcBef>
                  <a:spcPct val="0"/>
                </a:spcBef>
                <a:spcAft>
                  <a:spcPct val="0"/>
                </a:spcAft>
                <a:buClrTx/>
                <a:buSzTx/>
                <a:buFontTx/>
                <a:buNone/>
                <a:tabLst/>
                <a:defRPr/>
              </a:pPr>
              <a:t>‹#›</a:t>
            </a:fld>
            <a:r>
              <a:rPr lang="fr-FR" sz="1200" b="1">
                <a:solidFill>
                  <a:schemeClr val="bg1"/>
                </a:solidFill>
                <a:latin typeface="Arial" panose="020B0604020202020204" pitchFamily="34" charset="0"/>
                <a:cs typeface="Arial" panose="020B0604020202020204" pitchFamily="34" charset="0"/>
              </a:rPr>
              <a:t>                                                                                                                               		</a:t>
            </a:r>
          </a:p>
        </p:txBody>
      </p:sp>
      <p:pic>
        <p:nvPicPr>
          <p:cNvPr id="7" name="Picture 11"/>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2671" b="19212"/>
          <a:stretch/>
        </p:blipFill>
        <p:spPr bwMode="auto">
          <a:xfrm>
            <a:off x="92987" y="116632"/>
            <a:ext cx="878614" cy="59848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userDrawn="1"/>
        </p:nvSpPr>
        <p:spPr bwMode="auto">
          <a:xfrm>
            <a:off x="0" y="-27384"/>
            <a:ext cx="9140825" cy="116632"/>
          </a:xfrm>
          <a:prstGeom prst="rect">
            <a:avLst/>
          </a:prstGeom>
          <a:solidFill>
            <a:srgbClr val="71BF44"/>
          </a:solidFill>
          <a:ln w="9525">
            <a:noFill/>
            <a:miter lim="800000"/>
            <a:headEnd/>
            <a:tailEnd/>
          </a:ln>
        </p:spPr>
        <p:txBody>
          <a:bodyPr wrap="none" anchor="ctr"/>
          <a:lstStyle/>
          <a:p>
            <a:pPr algn="ctr" eaLnBrk="0" hangingPunct="0">
              <a:defRPr/>
            </a:pPr>
            <a:r>
              <a:rPr lang="fr-FR" sz="2400">
                <a:latin typeface="Arial" panose="020B0604020202020204" pitchFamily="34" charset="0"/>
                <a:cs typeface="Arial" panose="020B0604020202020204" pitchFamily="34" charset="0"/>
              </a:rPr>
              <a:t> </a:t>
            </a:r>
          </a:p>
        </p:txBody>
      </p:sp>
      <p:sp>
        <p:nvSpPr>
          <p:cNvPr id="15" name="Espace réservé du pied de page 3">
            <a:extLst>
              <a:ext uri="{FF2B5EF4-FFF2-40B4-BE49-F238E27FC236}">
                <a16:creationId xmlns:a16="http://schemas.microsoft.com/office/drawing/2014/main" id="{F7826355-B1AA-6940-90EF-971AA39F61C1}"/>
              </a:ext>
            </a:extLst>
          </p:cNvPr>
          <p:cNvSpPr txBox="1">
            <a:spLocks/>
          </p:cNvSpPr>
          <p:nvPr userDrawn="1"/>
        </p:nvSpPr>
        <p:spPr>
          <a:xfrm>
            <a:off x="0" y="6602424"/>
            <a:ext cx="3779912" cy="255576"/>
          </a:xfrm>
          <a:prstGeom prst="rect">
            <a:avLst/>
          </a:prstGeom>
        </p:spPr>
        <p:txBody>
          <a:bodyPr wrap="square" anchor="ctr">
            <a:no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Guide  utilisateur – Médecin valideur ARS</a:t>
            </a:r>
          </a:p>
        </p:txBody>
      </p:sp>
    </p:spTree>
    <p:extLst>
      <p:ext uri="{BB962C8B-B14F-4D97-AF65-F5344CB8AC3E}">
        <p14:creationId xmlns:p14="http://schemas.microsoft.com/office/powerpoint/2010/main" val="2543249751"/>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mvcd3_Titre et contenu">
    <p:spTree>
      <p:nvGrpSpPr>
        <p:cNvPr id="1" name=""/>
        <p:cNvGrpSpPr/>
        <p:nvPr/>
      </p:nvGrpSpPr>
      <p:grpSpPr>
        <a:xfrm>
          <a:off x="0" y="0"/>
          <a:ext cx="0" cy="0"/>
          <a:chOff x="0" y="0"/>
          <a:chExt cx="0" cy="0"/>
        </a:xfrm>
      </p:grpSpPr>
      <p:sp>
        <p:nvSpPr>
          <p:cNvPr id="13" name="Rectangle 8"/>
          <p:cNvSpPr>
            <a:spLocks noChangeArrowheads="1"/>
          </p:cNvSpPr>
          <p:nvPr userDrawn="1"/>
        </p:nvSpPr>
        <p:spPr bwMode="auto">
          <a:xfrm>
            <a:off x="0" y="6575040"/>
            <a:ext cx="9140825" cy="282960"/>
          </a:xfrm>
          <a:prstGeom prst="rect">
            <a:avLst/>
          </a:prstGeom>
          <a:solidFill>
            <a:srgbClr val="B9D031"/>
          </a:solidFill>
          <a:ln>
            <a:noFill/>
          </a:ln>
        </p:spPr>
        <p:txBody>
          <a:bodyPr wrap="none" anchor="ctr"/>
          <a:lstStyle/>
          <a:p>
            <a:pPr algn="ctr" eaLnBrk="0" hangingPunct="0"/>
            <a:r>
              <a:rPr lang="fr-FR" sz="2400">
                <a:latin typeface="Arial" panose="020B0604020202020204" pitchFamily="34" charset="0"/>
                <a:cs typeface="Arial" panose="020B0604020202020204" pitchFamily="34" charset="0"/>
              </a:rPr>
              <a:t> </a:t>
            </a:r>
          </a:p>
        </p:txBody>
      </p:sp>
      <p:sp>
        <p:nvSpPr>
          <p:cNvPr id="10" name="Espace réservé du pied de page 3"/>
          <p:cNvSpPr txBox="1">
            <a:spLocks/>
          </p:cNvSpPr>
          <p:nvPr userDrawn="1"/>
        </p:nvSpPr>
        <p:spPr bwMode="auto">
          <a:xfrm>
            <a:off x="8892480" y="3212976"/>
            <a:ext cx="289560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11" name="Rectangle 9"/>
          <p:cNvSpPr>
            <a:spLocks noChangeArrowheads="1"/>
          </p:cNvSpPr>
          <p:nvPr userDrawn="1"/>
        </p:nvSpPr>
        <p:spPr bwMode="auto">
          <a:xfrm flipV="1">
            <a:off x="0" y="646977"/>
            <a:ext cx="9140825" cy="45719"/>
          </a:xfrm>
          <a:prstGeom prst="rect">
            <a:avLst/>
          </a:prstGeom>
          <a:solidFill>
            <a:srgbClr val="71BF44"/>
          </a:solidFill>
          <a:ln w="9525">
            <a:noFill/>
            <a:miter lim="800000"/>
            <a:headEnd/>
            <a:tailEnd/>
          </a:ln>
        </p:spPr>
        <p:txBody>
          <a:bodyPr wrap="none" anchor="ctr"/>
          <a:lstStyle/>
          <a:p>
            <a:pPr algn="ctr" eaLnBrk="0" hangingPunct="0">
              <a:defRPr/>
            </a:pPr>
            <a:r>
              <a:rPr lang="fr-FR" sz="2400">
                <a:latin typeface="Arial" panose="020B0604020202020204" pitchFamily="34" charset="0"/>
                <a:cs typeface="Arial" panose="020B0604020202020204" pitchFamily="34" charset="0"/>
              </a:rPr>
              <a:t> </a:t>
            </a:r>
          </a:p>
        </p:txBody>
      </p:sp>
      <p:pic>
        <p:nvPicPr>
          <p:cNvPr id="12" name="Picture 11"/>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2671" b="19212"/>
          <a:stretch/>
        </p:blipFill>
        <p:spPr bwMode="auto">
          <a:xfrm>
            <a:off x="92987" y="41338"/>
            <a:ext cx="878614" cy="598480"/>
          </a:xfrm>
          <a:prstGeom prst="rect">
            <a:avLst/>
          </a:prstGeom>
          <a:noFill/>
          <a:extLst>
            <a:ext uri="{909E8E84-426E-40DD-AFC4-6F175D3DCCD1}">
              <a14:hiddenFill xmlns:a14="http://schemas.microsoft.com/office/drawing/2010/main">
                <a:solidFill>
                  <a:srgbClr val="FFFFFF"/>
                </a:solidFill>
              </a14:hiddenFill>
            </a:ext>
          </a:extLst>
        </p:spPr>
      </p:pic>
      <p:sp>
        <p:nvSpPr>
          <p:cNvPr id="17" name="Espace réservé du pied de page 3">
            <a:extLst>
              <a:ext uri="{FF2B5EF4-FFF2-40B4-BE49-F238E27FC236}">
                <a16:creationId xmlns:a16="http://schemas.microsoft.com/office/drawing/2014/main" id="{ED1E161F-A435-F143-AD58-32211948A858}"/>
              </a:ext>
            </a:extLst>
          </p:cNvPr>
          <p:cNvSpPr txBox="1">
            <a:spLocks/>
          </p:cNvSpPr>
          <p:nvPr userDrawn="1"/>
        </p:nvSpPr>
        <p:spPr>
          <a:xfrm>
            <a:off x="4139952" y="6597352"/>
            <a:ext cx="864096" cy="271804"/>
          </a:xfrm>
          <a:prstGeom prst="rect">
            <a:avLst/>
          </a:prstGeom>
        </p:spPr>
        <p:txBody>
          <a:bodyPr wrap="square" anchor="ctr">
            <a:no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GALAAD</a:t>
            </a:r>
          </a:p>
        </p:txBody>
      </p:sp>
      <p:sp>
        <p:nvSpPr>
          <p:cNvPr id="19" name="Rectangle 18">
            <a:extLst>
              <a:ext uri="{FF2B5EF4-FFF2-40B4-BE49-F238E27FC236}">
                <a16:creationId xmlns:a16="http://schemas.microsoft.com/office/drawing/2014/main" id="{367C7379-02D5-3142-AC26-C13F0EC8EE63}"/>
              </a:ext>
            </a:extLst>
          </p:cNvPr>
          <p:cNvSpPr>
            <a:spLocks noChangeArrowheads="1"/>
          </p:cNvSpPr>
          <p:nvPr userDrawn="1"/>
        </p:nvSpPr>
        <p:spPr bwMode="auto">
          <a:xfrm>
            <a:off x="8748464" y="6602424"/>
            <a:ext cx="288032" cy="282960"/>
          </a:xfrm>
          <a:prstGeom prst="rect">
            <a:avLst/>
          </a:prstGeom>
          <a:noFill/>
          <a:ln>
            <a:noFill/>
          </a:ln>
          <a:extLst>
            <a:ext uri="{909E8E84-426E-40DD-AFC4-6F175D3DCCD1}">
              <a14:hiddenFill xmlns:a14="http://schemas.microsoft.com/office/drawing/2010/main">
                <a:solidFill>
                  <a:srgbClr val="FFFF00">
                    <a:alpha val="70000"/>
                  </a:srgbClr>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no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indent="0" algn="r" defTabSz="914400" rtl="0" eaLnBrk="1" fontAlgn="base" latinLnBrk="0" hangingPunct="1">
              <a:lnSpc>
                <a:spcPts val="1600"/>
              </a:lnSpc>
              <a:spcBef>
                <a:spcPct val="0"/>
              </a:spcBef>
              <a:spcAft>
                <a:spcPct val="0"/>
              </a:spcAft>
              <a:buClrTx/>
              <a:buSzTx/>
              <a:buFontTx/>
              <a:buNone/>
              <a:tabLst/>
              <a:defRPr/>
            </a:pPr>
            <a:endParaRPr lang="fr-FR" sz="1200" b="1">
              <a:solidFill>
                <a:schemeClr val="bg1"/>
              </a:solidFill>
              <a:latin typeface="Arial" panose="020B0604020202020204" pitchFamily="34" charset="0"/>
              <a:cs typeface="Arial" panose="020B0604020202020204" pitchFamily="34" charset="0"/>
            </a:endParaRPr>
          </a:p>
          <a:p>
            <a:pPr marL="0" marR="0" indent="0" algn="r" defTabSz="914400" rtl="0" eaLnBrk="1" fontAlgn="base" latinLnBrk="0" hangingPunct="1">
              <a:lnSpc>
                <a:spcPts val="1600"/>
              </a:lnSpc>
              <a:spcBef>
                <a:spcPct val="0"/>
              </a:spcBef>
              <a:spcAft>
                <a:spcPct val="0"/>
              </a:spcAft>
              <a:buClrTx/>
              <a:buSzTx/>
              <a:buFontTx/>
              <a:buNone/>
              <a:tabLst/>
              <a:defRPr/>
            </a:pPr>
            <a:endParaRPr lang="fr-FR" sz="1200" b="1">
              <a:solidFill>
                <a:schemeClr val="bg1"/>
              </a:solidFill>
              <a:latin typeface="Arial" panose="020B0604020202020204" pitchFamily="34" charset="0"/>
              <a:cs typeface="Arial" panose="020B0604020202020204" pitchFamily="34" charset="0"/>
            </a:endParaRPr>
          </a:p>
          <a:p>
            <a:pPr marL="0" marR="0" indent="0" algn="r" defTabSz="914400" rtl="0" eaLnBrk="1" fontAlgn="base" latinLnBrk="0" hangingPunct="1">
              <a:lnSpc>
                <a:spcPts val="1600"/>
              </a:lnSpc>
              <a:spcBef>
                <a:spcPct val="0"/>
              </a:spcBef>
              <a:spcAft>
                <a:spcPct val="0"/>
              </a:spcAft>
              <a:buClrTx/>
              <a:buSzTx/>
              <a:buFontTx/>
              <a:buNone/>
              <a:tabLst/>
              <a:defRPr/>
            </a:pPr>
            <a:fld id="{413A22EE-0634-48AF-AB8C-C587354388E6}" type="slidenum">
              <a:rPr lang="fr-FR" sz="1200" b="1" smtClean="0">
                <a:solidFill>
                  <a:schemeClr val="bg1"/>
                </a:solidFill>
                <a:latin typeface="Arial" panose="020B0604020202020204" pitchFamily="34" charset="0"/>
                <a:cs typeface="Arial" panose="020B0604020202020204" pitchFamily="34" charset="0"/>
              </a:rPr>
              <a:pPr marL="0" marR="0" indent="0" algn="r" defTabSz="914400" rtl="0" eaLnBrk="1" fontAlgn="base" latinLnBrk="0" hangingPunct="1">
                <a:lnSpc>
                  <a:spcPts val="1600"/>
                </a:lnSpc>
                <a:spcBef>
                  <a:spcPct val="0"/>
                </a:spcBef>
                <a:spcAft>
                  <a:spcPct val="0"/>
                </a:spcAft>
                <a:buClrTx/>
                <a:buSzTx/>
                <a:buFontTx/>
                <a:buNone/>
                <a:tabLst/>
                <a:defRPr/>
              </a:pPr>
              <a:t>‹#›</a:t>
            </a:fld>
            <a:r>
              <a:rPr lang="fr-FR" sz="1200" b="1">
                <a:solidFill>
                  <a:schemeClr val="bg1"/>
                </a:solidFill>
                <a:latin typeface="Arial" panose="020B0604020202020204" pitchFamily="34" charset="0"/>
                <a:cs typeface="Arial" panose="020B0604020202020204" pitchFamily="34" charset="0"/>
              </a:rPr>
              <a:t>                                                                                                                               		</a:t>
            </a:r>
          </a:p>
        </p:txBody>
      </p:sp>
      <p:sp>
        <p:nvSpPr>
          <p:cNvPr id="21" name="Espace réservé du pied de page 3">
            <a:extLst>
              <a:ext uri="{FF2B5EF4-FFF2-40B4-BE49-F238E27FC236}">
                <a16:creationId xmlns:a16="http://schemas.microsoft.com/office/drawing/2014/main" id="{8A5BC152-E064-7748-AF52-83AEC50F24DE}"/>
              </a:ext>
            </a:extLst>
          </p:cNvPr>
          <p:cNvSpPr txBox="1">
            <a:spLocks/>
          </p:cNvSpPr>
          <p:nvPr userDrawn="1"/>
        </p:nvSpPr>
        <p:spPr>
          <a:xfrm>
            <a:off x="0" y="6602424"/>
            <a:ext cx="3779912" cy="255576"/>
          </a:xfrm>
          <a:prstGeom prst="rect">
            <a:avLst/>
          </a:prstGeom>
        </p:spPr>
        <p:txBody>
          <a:bodyPr wrap="square" anchor="ctr">
            <a:no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Guide  utilisateur – Médecin valideur ARS</a:t>
            </a:r>
          </a:p>
        </p:txBody>
      </p:sp>
    </p:spTree>
    <p:extLst>
      <p:ext uri="{BB962C8B-B14F-4D97-AF65-F5344CB8AC3E}">
        <p14:creationId xmlns:p14="http://schemas.microsoft.com/office/powerpoint/2010/main" val="1655363789"/>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vcd3_Titre et contenu">
    <p:spTree>
      <p:nvGrpSpPr>
        <p:cNvPr id="1" name=""/>
        <p:cNvGrpSpPr/>
        <p:nvPr/>
      </p:nvGrpSpPr>
      <p:grpSpPr>
        <a:xfrm>
          <a:off x="0" y="0"/>
          <a:ext cx="0" cy="0"/>
          <a:chOff x="0" y="0"/>
          <a:chExt cx="0" cy="0"/>
        </a:xfrm>
      </p:grpSpPr>
      <p:sp>
        <p:nvSpPr>
          <p:cNvPr id="15" name="Rectangle 8"/>
          <p:cNvSpPr>
            <a:spLocks noChangeArrowheads="1"/>
          </p:cNvSpPr>
          <p:nvPr userDrawn="1"/>
        </p:nvSpPr>
        <p:spPr bwMode="auto">
          <a:xfrm>
            <a:off x="0" y="6575040"/>
            <a:ext cx="9144000" cy="282960"/>
          </a:xfrm>
          <a:prstGeom prst="rect">
            <a:avLst/>
          </a:prstGeom>
          <a:solidFill>
            <a:srgbClr val="B9D031"/>
          </a:solidFill>
          <a:ln>
            <a:noFill/>
          </a:ln>
        </p:spPr>
        <p:txBody>
          <a:bodyPr wrap="none" anchor="ctr"/>
          <a:lstStyle/>
          <a:p>
            <a:pPr algn="ctr" eaLnBrk="0" hangingPunct="0"/>
            <a:r>
              <a:rPr lang="fr-FR" sz="2400">
                <a:latin typeface="Arial" panose="020B0604020202020204" pitchFamily="34" charset="0"/>
                <a:cs typeface="Arial" panose="020B0604020202020204" pitchFamily="34" charset="0"/>
              </a:rPr>
              <a:t> </a:t>
            </a:r>
          </a:p>
        </p:txBody>
      </p:sp>
      <p:sp>
        <p:nvSpPr>
          <p:cNvPr id="10" name="Espace réservé du pied de page 3"/>
          <p:cNvSpPr txBox="1">
            <a:spLocks/>
          </p:cNvSpPr>
          <p:nvPr userDrawn="1"/>
        </p:nvSpPr>
        <p:spPr bwMode="auto">
          <a:xfrm>
            <a:off x="8892479" y="3212976"/>
            <a:ext cx="3692911"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14" name="Rectangle 11"/>
          <p:cNvSpPr/>
          <p:nvPr userDrawn="1"/>
        </p:nvSpPr>
        <p:spPr bwMode="gray">
          <a:xfrm>
            <a:off x="251519" y="764704"/>
            <a:ext cx="1653041" cy="5688632"/>
          </a:xfrm>
          <a:prstGeom prst="rect">
            <a:avLst/>
          </a:prstGeom>
          <a:solidFill>
            <a:schemeClr val="accent5">
              <a:lumMod val="75000"/>
            </a:schemeClr>
          </a:solidFill>
          <a:ln w="9525" algn="ctr">
            <a:noFill/>
            <a:miter lim="800000"/>
            <a:headEnd/>
            <a:tailEnd/>
          </a:ln>
          <a:effectLst/>
        </p:spPr>
        <p:txBody>
          <a:bodyPr lIns="63500" tIns="0" rIns="64800" bIns="0" rtlCol="0" anchor="t"/>
          <a:lstStyle/>
          <a:p>
            <a:pPr>
              <a:buSzPct val="90000"/>
            </a:pPr>
            <a:endParaRPr lang="fr-FR" sz="2400" b="1">
              <a:latin typeface="Arial" panose="020B0604020202020204" pitchFamily="34" charset="0"/>
              <a:cs typeface="Arial" panose="020B0604020202020204" pitchFamily="34" charset="0"/>
            </a:endParaRPr>
          </a:p>
        </p:txBody>
      </p:sp>
      <p:sp>
        <p:nvSpPr>
          <p:cNvPr id="18" name="Rectangle 3"/>
          <p:cNvSpPr>
            <a:spLocks noGrp="1" noChangeArrowheads="1"/>
          </p:cNvSpPr>
          <p:nvPr>
            <p:ph type="subTitle" idx="1"/>
          </p:nvPr>
        </p:nvSpPr>
        <p:spPr>
          <a:xfrm>
            <a:off x="251520" y="1557338"/>
            <a:ext cx="1653040" cy="1055687"/>
          </a:xfrm>
        </p:spPr>
        <p:txBody>
          <a:bodyPr lIns="0" tIns="0" rIns="0" bIns="0"/>
          <a:lstStyle>
            <a:lvl1pPr marL="0" indent="0" algn="ctr">
              <a:buFontTx/>
              <a:buNone/>
              <a:defRPr sz="2400" b="1">
                <a:solidFill>
                  <a:schemeClr val="tx1"/>
                </a:solidFill>
                <a:latin typeface="Arial" panose="020B0604020202020204" pitchFamily="34" charset="0"/>
                <a:cs typeface="Arial" panose="020B0604020202020204" pitchFamily="34" charset="0"/>
              </a:defRPr>
            </a:lvl1pPr>
          </a:lstStyle>
          <a:p>
            <a:pPr lvl="0"/>
            <a:r>
              <a:rPr lang="fr-FR" noProof="0"/>
              <a:t>Modifiez le style des sous-titres du masque</a:t>
            </a:r>
          </a:p>
        </p:txBody>
      </p:sp>
      <p:sp>
        <p:nvSpPr>
          <p:cNvPr id="16" name="Rectangle 9"/>
          <p:cNvSpPr>
            <a:spLocks noChangeArrowheads="1"/>
          </p:cNvSpPr>
          <p:nvPr userDrawn="1"/>
        </p:nvSpPr>
        <p:spPr bwMode="auto">
          <a:xfrm flipV="1">
            <a:off x="0" y="646976"/>
            <a:ext cx="9144000" cy="45719"/>
          </a:xfrm>
          <a:prstGeom prst="rect">
            <a:avLst/>
          </a:prstGeom>
          <a:solidFill>
            <a:srgbClr val="71BF44"/>
          </a:solidFill>
          <a:ln w="9525">
            <a:noFill/>
            <a:miter lim="800000"/>
            <a:headEnd/>
            <a:tailEnd/>
          </a:ln>
        </p:spPr>
        <p:txBody>
          <a:bodyPr wrap="none" anchor="ctr"/>
          <a:lstStyle/>
          <a:p>
            <a:pPr algn="ctr" eaLnBrk="0" hangingPunct="0">
              <a:defRPr/>
            </a:pPr>
            <a:r>
              <a:rPr lang="fr-FR" sz="2400">
                <a:latin typeface="Arial" panose="020B0604020202020204" pitchFamily="34" charset="0"/>
                <a:cs typeface="Arial" panose="020B0604020202020204" pitchFamily="34" charset="0"/>
              </a:rPr>
              <a:t> </a:t>
            </a:r>
          </a:p>
        </p:txBody>
      </p:sp>
      <p:pic>
        <p:nvPicPr>
          <p:cNvPr id="17" name="Picture 11"/>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2671" b="19212"/>
          <a:stretch/>
        </p:blipFill>
        <p:spPr bwMode="auto">
          <a:xfrm>
            <a:off x="92986" y="41338"/>
            <a:ext cx="1120543" cy="598480"/>
          </a:xfrm>
          <a:prstGeom prst="rect">
            <a:avLst/>
          </a:prstGeom>
          <a:noFill/>
          <a:extLst>
            <a:ext uri="{909E8E84-426E-40DD-AFC4-6F175D3DCCD1}">
              <a14:hiddenFill xmlns:a14="http://schemas.microsoft.com/office/drawing/2010/main">
                <a:solidFill>
                  <a:srgbClr val="FFFFFF"/>
                </a:solidFill>
              </a14:hiddenFill>
            </a:ext>
          </a:extLst>
        </p:spPr>
      </p:pic>
      <p:sp>
        <p:nvSpPr>
          <p:cNvPr id="13" name="Espace réservé du pied de page 3">
            <a:extLst>
              <a:ext uri="{FF2B5EF4-FFF2-40B4-BE49-F238E27FC236}">
                <a16:creationId xmlns:a16="http://schemas.microsoft.com/office/drawing/2014/main" id="{E93731AA-B703-1F41-9B73-7D2D9294F13B}"/>
              </a:ext>
            </a:extLst>
          </p:cNvPr>
          <p:cNvSpPr txBox="1">
            <a:spLocks/>
          </p:cNvSpPr>
          <p:nvPr userDrawn="1"/>
        </p:nvSpPr>
        <p:spPr>
          <a:xfrm>
            <a:off x="4139952" y="6597352"/>
            <a:ext cx="864096" cy="271804"/>
          </a:xfrm>
          <a:prstGeom prst="rect">
            <a:avLst/>
          </a:prstGeom>
        </p:spPr>
        <p:txBody>
          <a:bodyPr wrap="square" anchor="ctr">
            <a:no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GALAAD</a:t>
            </a:r>
          </a:p>
        </p:txBody>
      </p:sp>
      <p:sp>
        <p:nvSpPr>
          <p:cNvPr id="19" name="Rectangle 18">
            <a:extLst>
              <a:ext uri="{FF2B5EF4-FFF2-40B4-BE49-F238E27FC236}">
                <a16:creationId xmlns:a16="http://schemas.microsoft.com/office/drawing/2014/main" id="{F30085B5-19F1-754E-884D-89399E12590A}"/>
              </a:ext>
            </a:extLst>
          </p:cNvPr>
          <p:cNvSpPr>
            <a:spLocks noChangeArrowheads="1"/>
          </p:cNvSpPr>
          <p:nvPr userDrawn="1"/>
        </p:nvSpPr>
        <p:spPr bwMode="auto">
          <a:xfrm>
            <a:off x="8748464" y="6602424"/>
            <a:ext cx="288032" cy="282960"/>
          </a:xfrm>
          <a:prstGeom prst="rect">
            <a:avLst/>
          </a:prstGeom>
          <a:noFill/>
          <a:ln>
            <a:noFill/>
          </a:ln>
          <a:extLst>
            <a:ext uri="{909E8E84-426E-40DD-AFC4-6F175D3DCCD1}">
              <a14:hiddenFill xmlns:a14="http://schemas.microsoft.com/office/drawing/2010/main">
                <a:solidFill>
                  <a:srgbClr val="FFFF00">
                    <a:alpha val="70000"/>
                  </a:srgbClr>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no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indent="0" algn="r" defTabSz="914400" rtl="0" eaLnBrk="1" fontAlgn="base" latinLnBrk="0" hangingPunct="1">
              <a:lnSpc>
                <a:spcPts val="1600"/>
              </a:lnSpc>
              <a:spcBef>
                <a:spcPct val="0"/>
              </a:spcBef>
              <a:spcAft>
                <a:spcPct val="0"/>
              </a:spcAft>
              <a:buClrTx/>
              <a:buSzTx/>
              <a:buFontTx/>
              <a:buNone/>
              <a:tabLst/>
              <a:defRPr/>
            </a:pPr>
            <a:endParaRPr lang="fr-FR" sz="1200" b="1">
              <a:solidFill>
                <a:schemeClr val="bg1"/>
              </a:solidFill>
              <a:latin typeface="Arial" panose="020B0604020202020204" pitchFamily="34" charset="0"/>
              <a:cs typeface="Arial" panose="020B0604020202020204" pitchFamily="34" charset="0"/>
            </a:endParaRPr>
          </a:p>
          <a:p>
            <a:pPr marL="0" marR="0" indent="0" algn="r" defTabSz="914400" rtl="0" eaLnBrk="1" fontAlgn="base" latinLnBrk="0" hangingPunct="1">
              <a:lnSpc>
                <a:spcPts val="1600"/>
              </a:lnSpc>
              <a:spcBef>
                <a:spcPct val="0"/>
              </a:spcBef>
              <a:spcAft>
                <a:spcPct val="0"/>
              </a:spcAft>
              <a:buClrTx/>
              <a:buSzTx/>
              <a:buFontTx/>
              <a:buNone/>
              <a:tabLst/>
              <a:defRPr/>
            </a:pPr>
            <a:endParaRPr lang="fr-FR" sz="1200" b="1">
              <a:solidFill>
                <a:schemeClr val="bg1"/>
              </a:solidFill>
              <a:latin typeface="Arial" panose="020B0604020202020204" pitchFamily="34" charset="0"/>
              <a:cs typeface="Arial" panose="020B0604020202020204" pitchFamily="34" charset="0"/>
            </a:endParaRPr>
          </a:p>
          <a:p>
            <a:pPr marL="0" marR="0" indent="0" algn="r" defTabSz="914400" rtl="0" eaLnBrk="1" fontAlgn="base" latinLnBrk="0" hangingPunct="1">
              <a:lnSpc>
                <a:spcPts val="1600"/>
              </a:lnSpc>
              <a:spcBef>
                <a:spcPct val="0"/>
              </a:spcBef>
              <a:spcAft>
                <a:spcPct val="0"/>
              </a:spcAft>
              <a:buClrTx/>
              <a:buSzTx/>
              <a:buFontTx/>
              <a:buNone/>
              <a:tabLst/>
              <a:defRPr/>
            </a:pPr>
            <a:fld id="{413A22EE-0634-48AF-AB8C-C587354388E6}" type="slidenum">
              <a:rPr lang="fr-FR" sz="1200" b="1" smtClean="0">
                <a:solidFill>
                  <a:schemeClr val="bg1"/>
                </a:solidFill>
                <a:latin typeface="Arial" panose="020B0604020202020204" pitchFamily="34" charset="0"/>
                <a:cs typeface="Arial" panose="020B0604020202020204" pitchFamily="34" charset="0"/>
              </a:rPr>
              <a:pPr marL="0" marR="0" indent="0" algn="r" defTabSz="914400" rtl="0" eaLnBrk="1" fontAlgn="base" latinLnBrk="0" hangingPunct="1">
                <a:lnSpc>
                  <a:spcPts val="1600"/>
                </a:lnSpc>
                <a:spcBef>
                  <a:spcPct val="0"/>
                </a:spcBef>
                <a:spcAft>
                  <a:spcPct val="0"/>
                </a:spcAft>
                <a:buClrTx/>
                <a:buSzTx/>
                <a:buFontTx/>
                <a:buNone/>
                <a:tabLst/>
                <a:defRPr/>
              </a:pPr>
              <a:t>‹#›</a:t>
            </a:fld>
            <a:r>
              <a:rPr lang="fr-FR" sz="1200" b="1">
                <a:solidFill>
                  <a:schemeClr val="bg1"/>
                </a:solidFill>
                <a:latin typeface="Arial" panose="020B0604020202020204" pitchFamily="34" charset="0"/>
                <a:cs typeface="Arial" panose="020B0604020202020204" pitchFamily="34" charset="0"/>
              </a:rPr>
              <a:t>                                                                                                                               		</a:t>
            </a:r>
          </a:p>
        </p:txBody>
      </p:sp>
      <p:sp>
        <p:nvSpPr>
          <p:cNvPr id="20" name="Espace réservé du pied de page 3">
            <a:extLst>
              <a:ext uri="{FF2B5EF4-FFF2-40B4-BE49-F238E27FC236}">
                <a16:creationId xmlns:a16="http://schemas.microsoft.com/office/drawing/2014/main" id="{47DD08ED-0EBE-3841-B9FD-4850D929B0DB}"/>
              </a:ext>
            </a:extLst>
          </p:cNvPr>
          <p:cNvSpPr txBox="1">
            <a:spLocks/>
          </p:cNvSpPr>
          <p:nvPr userDrawn="1"/>
        </p:nvSpPr>
        <p:spPr>
          <a:xfrm>
            <a:off x="0" y="6602424"/>
            <a:ext cx="3779912" cy="255576"/>
          </a:xfrm>
          <a:prstGeom prst="rect">
            <a:avLst/>
          </a:prstGeom>
        </p:spPr>
        <p:txBody>
          <a:bodyPr wrap="square" anchor="ctr">
            <a:no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Guide  utilisateur – Médecin valideur ARS</a:t>
            </a:r>
          </a:p>
        </p:txBody>
      </p:sp>
    </p:spTree>
    <p:extLst>
      <p:ext uri="{BB962C8B-B14F-4D97-AF65-F5344CB8AC3E}">
        <p14:creationId xmlns:p14="http://schemas.microsoft.com/office/powerpoint/2010/main" val="3831618328"/>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vcd5_Titre et contenu">
    <p:spTree>
      <p:nvGrpSpPr>
        <p:cNvPr id="1" name=""/>
        <p:cNvGrpSpPr/>
        <p:nvPr/>
      </p:nvGrpSpPr>
      <p:grpSpPr>
        <a:xfrm>
          <a:off x="0" y="0"/>
          <a:ext cx="0" cy="0"/>
          <a:chOff x="0" y="0"/>
          <a:chExt cx="0" cy="0"/>
        </a:xfrm>
      </p:grpSpPr>
      <p:sp>
        <p:nvSpPr>
          <p:cNvPr id="23" name="Rectangle 8"/>
          <p:cNvSpPr>
            <a:spLocks noChangeArrowheads="1"/>
          </p:cNvSpPr>
          <p:nvPr userDrawn="1"/>
        </p:nvSpPr>
        <p:spPr bwMode="auto">
          <a:xfrm>
            <a:off x="0" y="6575040"/>
            <a:ext cx="9140825" cy="282960"/>
          </a:xfrm>
          <a:prstGeom prst="rect">
            <a:avLst/>
          </a:prstGeom>
          <a:solidFill>
            <a:srgbClr val="B9D031"/>
          </a:solidFill>
          <a:ln>
            <a:noFill/>
          </a:ln>
        </p:spPr>
        <p:txBody>
          <a:bodyPr wrap="none" anchor="ctr"/>
          <a:lstStyle/>
          <a:p>
            <a:pPr algn="ctr" eaLnBrk="0" hangingPunct="0"/>
            <a:r>
              <a:rPr lang="fr-FR" sz="2400">
                <a:latin typeface="Arial" panose="020B0604020202020204" pitchFamily="34" charset="0"/>
                <a:cs typeface="Arial" panose="020B0604020202020204" pitchFamily="34" charset="0"/>
              </a:rPr>
              <a:t> </a:t>
            </a:r>
          </a:p>
        </p:txBody>
      </p:sp>
      <p:sp>
        <p:nvSpPr>
          <p:cNvPr id="14" name="Rectangle 11"/>
          <p:cNvSpPr/>
          <p:nvPr userDrawn="1"/>
        </p:nvSpPr>
        <p:spPr bwMode="gray">
          <a:xfrm>
            <a:off x="251520" y="836712"/>
            <a:ext cx="8640960" cy="5544616"/>
          </a:xfrm>
          <a:prstGeom prst="rect">
            <a:avLst/>
          </a:prstGeom>
          <a:solidFill>
            <a:srgbClr val="FFFFCC"/>
          </a:solidFill>
          <a:ln w="9525" algn="ctr">
            <a:noFill/>
            <a:miter lim="800000"/>
            <a:headEnd/>
            <a:tailEnd/>
          </a:ln>
          <a:effectLst/>
        </p:spPr>
        <p:txBody>
          <a:bodyPr lIns="63500" tIns="0" rIns="64800" bIns="0" rtlCol="0" anchor="t"/>
          <a:lstStyle/>
          <a:p>
            <a:pPr>
              <a:buSzPct val="90000"/>
            </a:pPr>
            <a:endParaRPr lang="fr-FR" sz="2400" b="1">
              <a:latin typeface="Arial" panose="020B0604020202020204" pitchFamily="34" charset="0"/>
              <a:cs typeface="Arial" panose="020B0604020202020204" pitchFamily="34" charset="0"/>
            </a:endParaRPr>
          </a:p>
        </p:txBody>
      </p:sp>
      <p:sp>
        <p:nvSpPr>
          <p:cNvPr id="10" name="Espace réservé du pied de page 3"/>
          <p:cNvSpPr txBox="1">
            <a:spLocks/>
          </p:cNvSpPr>
          <p:nvPr userDrawn="1"/>
        </p:nvSpPr>
        <p:spPr bwMode="auto">
          <a:xfrm>
            <a:off x="8892480" y="3212976"/>
            <a:ext cx="289560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18" name="Rectangle 3"/>
          <p:cNvSpPr>
            <a:spLocks noGrp="1" noChangeArrowheads="1"/>
          </p:cNvSpPr>
          <p:nvPr>
            <p:ph type="subTitle" idx="1"/>
          </p:nvPr>
        </p:nvSpPr>
        <p:spPr>
          <a:xfrm>
            <a:off x="251520" y="1557338"/>
            <a:ext cx="1728093" cy="1055687"/>
          </a:xfrm>
        </p:spPr>
        <p:txBody>
          <a:bodyPr lIns="0" tIns="0" rIns="0" bIns="0"/>
          <a:lstStyle>
            <a:lvl1pPr marL="0" indent="0" algn="ctr">
              <a:buFontTx/>
              <a:buNone/>
              <a:defRPr sz="2400" b="1">
                <a:solidFill>
                  <a:schemeClr val="tx1"/>
                </a:solidFill>
                <a:latin typeface="Arial" panose="020B0604020202020204" pitchFamily="34" charset="0"/>
                <a:cs typeface="Arial" panose="020B0604020202020204" pitchFamily="34" charset="0"/>
              </a:defRPr>
            </a:lvl1pPr>
          </a:lstStyle>
          <a:p>
            <a:pPr lvl="0"/>
            <a:r>
              <a:rPr lang="fr-FR" noProof="0"/>
              <a:t>Modifiez le style des sous-titres du masque</a:t>
            </a:r>
          </a:p>
        </p:txBody>
      </p:sp>
      <p:sp>
        <p:nvSpPr>
          <p:cNvPr id="11" name="Rectangle 9"/>
          <p:cNvSpPr>
            <a:spLocks noChangeArrowheads="1"/>
          </p:cNvSpPr>
          <p:nvPr userDrawn="1"/>
        </p:nvSpPr>
        <p:spPr bwMode="auto">
          <a:xfrm flipV="1">
            <a:off x="0" y="646977"/>
            <a:ext cx="9140825" cy="45719"/>
          </a:xfrm>
          <a:prstGeom prst="rect">
            <a:avLst/>
          </a:prstGeom>
          <a:solidFill>
            <a:srgbClr val="71BF44"/>
          </a:solidFill>
          <a:ln w="9525">
            <a:noFill/>
            <a:miter lim="800000"/>
            <a:headEnd/>
            <a:tailEnd/>
          </a:ln>
        </p:spPr>
        <p:txBody>
          <a:bodyPr wrap="none" anchor="ctr"/>
          <a:lstStyle/>
          <a:p>
            <a:pPr algn="ctr" eaLnBrk="0" hangingPunct="0">
              <a:defRPr/>
            </a:pPr>
            <a:r>
              <a:rPr lang="fr-FR" sz="2400">
                <a:latin typeface="Arial" panose="020B0604020202020204" pitchFamily="34" charset="0"/>
                <a:cs typeface="Arial" panose="020B0604020202020204" pitchFamily="34" charset="0"/>
              </a:rPr>
              <a:t> </a:t>
            </a:r>
          </a:p>
        </p:txBody>
      </p:sp>
      <p:pic>
        <p:nvPicPr>
          <p:cNvPr id="12" name="Picture 11"/>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2671" b="19212"/>
          <a:stretch/>
        </p:blipFill>
        <p:spPr bwMode="auto">
          <a:xfrm>
            <a:off x="92987" y="41338"/>
            <a:ext cx="878614" cy="598480"/>
          </a:xfrm>
          <a:prstGeom prst="rect">
            <a:avLst/>
          </a:prstGeom>
          <a:noFill/>
          <a:extLst>
            <a:ext uri="{909E8E84-426E-40DD-AFC4-6F175D3DCCD1}">
              <a14:hiddenFill xmlns:a14="http://schemas.microsoft.com/office/drawing/2010/main">
                <a:solidFill>
                  <a:srgbClr val="FFFFFF"/>
                </a:solidFill>
              </a14:hiddenFill>
            </a:ext>
          </a:extLst>
        </p:spPr>
      </p:pic>
      <p:sp>
        <p:nvSpPr>
          <p:cNvPr id="20" name="Espace réservé du pied de page 3">
            <a:extLst>
              <a:ext uri="{FF2B5EF4-FFF2-40B4-BE49-F238E27FC236}">
                <a16:creationId xmlns:a16="http://schemas.microsoft.com/office/drawing/2014/main" id="{637657F2-08C6-B841-98C6-76891163B239}"/>
              </a:ext>
            </a:extLst>
          </p:cNvPr>
          <p:cNvSpPr txBox="1">
            <a:spLocks/>
          </p:cNvSpPr>
          <p:nvPr userDrawn="1"/>
        </p:nvSpPr>
        <p:spPr>
          <a:xfrm>
            <a:off x="4139952" y="6597352"/>
            <a:ext cx="864096" cy="271804"/>
          </a:xfrm>
          <a:prstGeom prst="rect">
            <a:avLst/>
          </a:prstGeom>
        </p:spPr>
        <p:txBody>
          <a:bodyPr wrap="square" anchor="ctr">
            <a:no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GALAAD</a:t>
            </a:r>
          </a:p>
        </p:txBody>
      </p:sp>
      <p:sp>
        <p:nvSpPr>
          <p:cNvPr id="21" name="Rectangle 20">
            <a:extLst>
              <a:ext uri="{FF2B5EF4-FFF2-40B4-BE49-F238E27FC236}">
                <a16:creationId xmlns:a16="http://schemas.microsoft.com/office/drawing/2014/main" id="{04B85578-367C-7243-97B8-E3C721E74FC9}"/>
              </a:ext>
            </a:extLst>
          </p:cNvPr>
          <p:cNvSpPr>
            <a:spLocks noChangeArrowheads="1"/>
          </p:cNvSpPr>
          <p:nvPr userDrawn="1"/>
        </p:nvSpPr>
        <p:spPr bwMode="auto">
          <a:xfrm>
            <a:off x="8748464" y="6602424"/>
            <a:ext cx="288032" cy="282960"/>
          </a:xfrm>
          <a:prstGeom prst="rect">
            <a:avLst/>
          </a:prstGeom>
          <a:noFill/>
          <a:ln>
            <a:noFill/>
          </a:ln>
          <a:extLst>
            <a:ext uri="{909E8E84-426E-40DD-AFC4-6F175D3DCCD1}">
              <a14:hiddenFill xmlns:a14="http://schemas.microsoft.com/office/drawing/2010/main">
                <a:solidFill>
                  <a:srgbClr val="FFFF00">
                    <a:alpha val="70000"/>
                  </a:srgbClr>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no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indent="0" algn="r" defTabSz="914400" rtl="0" eaLnBrk="1" fontAlgn="base" latinLnBrk="0" hangingPunct="1">
              <a:lnSpc>
                <a:spcPts val="1600"/>
              </a:lnSpc>
              <a:spcBef>
                <a:spcPct val="0"/>
              </a:spcBef>
              <a:spcAft>
                <a:spcPct val="0"/>
              </a:spcAft>
              <a:buClrTx/>
              <a:buSzTx/>
              <a:buFontTx/>
              <a:buNone/>
              <a:tabLst/>
              <a:defRPr/>
            </a:pPr>
            <a:endParaRPr lang="fr-FR" sz="1200" b="1">
              <a:solidFill>
                <a:schemeClr val="bg1"/>
              </a:solidFill>
              <a:latin typeface="Arial" panose="020B0604020202020204" pitchFamily="34" charset="0"/>
              <a:cs typeface="Arial" panose="020B0604020202020204" pitchFamily="34" charset="0"/>
            </a:endParaRPr>
          </a:p>
          <a:p>
            <a:pPr marL="0" marR="0" indent="0" algn="r" defTabSz="914400" rtl="0" eaLnBrk="1" fontAlgn="base" latinLnBrk="0" hangingPunct="1">
              <a:lnSpc>
                <a:spcPts val="1600"/>
              </a:lnSpc>
              <a:spcBef>
                <a:spcPct val="0"/>
              </a:spcBef>
              <a:spcAft>
                <a:spcPct val="0"/>
              </a:spcAft>
              <a:buClrTx/>
              <a:buSzTx/>
              <a:buFontTx/>
              <a:buNone/>
              <a:tabLst/>
              <a:defRPr/>
            </a:pPr>
            <a:endParaRPr lang="fr-FR" sz="1200" b="1">
              <a:solidFill>
                <a:schemeClr val="bg1"/>
              </a:solidFill>
              <a:latin typeface="Arial" panose="020B0604020202020204" pitchFamily="34" charset="0"/>
              <a:cs typeface="Arial" panose="020B0604020202020204" pitchFamily="34" charset="0"/>
            </a:endParaRPr>
          </a:p>
          <a:p>
            <a:pPr marL="0" marR="0" indent="0" algn="r" defTabSz="914400" rtl="0" eaLnBrk="1" fontAlgn="base" latinLnBrk="0" hangingPunct="1">
              <a:lnSpc>
                <a:spcPts val="1600"/>
              </a:lnSpc>
              <a:spcBef>
                <a:spcPct val="0"/>
              </a:spcBef>
              <a:spcAft>
                <a:spcPct val="0"/>
              </a:spcAft>
              <a:buClrTx/>
              <a:buSzTx/>
              <a:buFontTx/>
              <a:buNone/>
              <a:tabLst/>
              <a:defRPr/>
            </a:pPr>
            <a:fld id="{413A22EE-0634-48AF-AB8C-C587354388E6}" type="slidenum">
              <a:rPr lang="fr-FR" sz="1200" b="1" smtClean="0">
                <a:solidFill>
                  <a:schemeClr val="bg1"/>
                </a:solidFill>
                <a:latin typeface="Arial" panose="020B0604020202020204" pitchFamily="34" charset="0"/>
                <a:cs typeface="Arial" panose="020B0604020202020204" pitchFamily="34" charset="0"/>
              </a:rPr>
              <a:pPr marL="0" marR="0" indent="0" algn="r" defTabSz="914400" rtl="0" eaLnBrk="1" fontAlgn="base" latinLnBrk="0" hangingPunct="1">
                <a:lnSpc>
                  <a:spcPts val="1600"/>
                </a:lnSpc>
                <a:spcBef>
                  <a:spcPct val="0"/>
                </a:spcBef>
                <a:spcAft>
                  <a:spcPct val="0"/>
                </a:spcAft>
                <a:buClrTx/>
                <a:buSzTx/>
                <a:buFontTx/>
                <a:buNone/>
                <a:tabLst/>
                <a:defRPr/>
              </a:pPr>
              <a:t>‹#›</a:t>
            </a:fld>
            <a:r>
              <a:rPr lang="fr-FR" sz="1200" b="1">
                <a:solidFill>
                  <a:schemeClr val="bg1"/>
                </a:solidFill>
                <a:latin typeface="Arial" panose="020B0604020202020204" pitchFamily="34" charset="0"/>
                <a:cs typeface="Arial" panose="020B0604020202020204" pitchFamily="34" charset="0"/>
              </a:rPr>
              <a:t>                                                                                                                               		</a:t>
            </a:r>
          </a:p>
        </p:txBody>
      </p:sp>
      <p:sp>
        <p:nvSpPr>
          <p:cNvPr id="24" name="Espace réservé du pied de page 3">
            <a:extLst>
              <a:ext uri="{FF2B5EF4-FFF2-40B4-BE49-F238E27FC236}">
                <a16:creationId xmlns:a16="http://schemas.microsoft.com/office/drawing/2014/main" id="{7287FF7E-5AB2-4646-ACBF-46D65814A36B}"/>
              </a:ext>
            </a:extLst>
          </p:cNvPr>
          <p:cNvSpPr txBox="1">
            <a:spLocks/>
          </p:cNvSpPr>
          <p:nvPr userDrawn="1"/>
        </p:nvSpPr>
        <p:spPr>
          <a:xfrm>
            <a:off x="0" y="6602424"/>
            <a:ext cx="3779912" cy="255576"/>
          </a:xfrm>
          <a:prstGeom prst="rect">
            <a:avLst/>
          </a:prstGeom>
        </p:spPr>
        <p:txBody>
          <a:bodyPr wrap="square" anchor="ctr">
            <a:no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Guide  utilisateur – Médecin valideur ARS</a:t>
            </a:r>
          </a:p>
        </p:txBody>
      </p:sp>
    </p:spTree>
    <p:extLst>
      <p:ext uri="{BB962C8B-B14F-4D97-AF65-F5344CB8AC3E}">
        <p14:creationId xmlns:p14="http://schemas.microsoft.com/office/powerpoint/2010/main" val="3603076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mvcd5_Titre et contenu">
    <p:spTree>
      <p:nvGrpSpPr>
        <p:cNvPr id="1" name=""/>
        <p:cNvGrpSpPr/>
        <p:nvPr/>
      </p:nvGrpSpPr>
      <p:grpSpPr>
        <a:xfrm>
          <a:off x="0" y="0"/>
          <a:ext cx="0" cy="0"/>
          <a:chOff x="0" y="0"/>
          <a:chExt cx="0" cy="0"/>
        </a:xfrm>
      </p:grpSpPr>
      <p:sp>
        <p:nvSpPr>
          <p:cNvPr id="20" name="Rectangle 8"/>
          <p:cNvSpPr>
            <a:spLocks noChangeArrowheads="1"/>
          </p:cNvSpPr>
          <p:nvPr userDrawn="1"/>
        </p:nvSpPr>
        <p:spPr bwMode="auto">
          <a:xfrm>
            <a:off x="0" y="6575040"/>
            <a:ext cx="9140825" cy="282960"/>
          </a:xfrm>
          <a:prstGeom prst="rect">
            <a:avLst/>
          </a:prstGeom>
          <a:solidFill>
            <a:srgbClr val="B9D031"/>
          </a:solidFill>
          <a:ln>
            <a:noFill/>
          </a:ln>
        </p:spPr>
        <p:txBody>
          <a:bodyPr wrap="none" anchor="ctr"/>
          <a:lstStyle/>
          <a:p>
            <a:pPr algn="ctr" eaLnBrk="0" hangingPunct="0"/>
            <a:r>
              <a:rPr lang="fr-FR" sz="2400">
                <a:cs typeface="Arial" charset="0"/>
              </a:rPr>
              <a:t> </a:t>
            </a:r>
          </a:p>
        </p:txBody>
      </p:sp>
      <p:sp>
        <p:nvSpPr>
          <p:cNvPr id="10" name="Espace réservé du pied de page 3"/>
          <p:cNvSpPr txBox="1">
            <a:spLocks/>
          </p:cNvSpPr>
          <p:nvPr userDrawn="1"/>
        </p:nvSpPr>
        <p:spPr bwMode="auto">
          <a:xfrm>
            <a:off x="8892480" y="3212976"/>
            <a:ext cx="289560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chemeClr val="bg1"/>
              </a:solidFill>
              <a:effectLst/>
              <a:uLnTx/>
              <a:uFillTx/>
              <a:latin typeface="Arial" charset="0"/>
              <a:ea typeface="+mn-ea"/>
              <a:cs typeface="+mn-cs"/>
            </a:endParaRPr>
          </a:p>
        </p:txBody>
      </p:sp>
      <p:sp>
        <p:nvSpPr>
          <p:cNvPr id="9" name="Rectangle 9"/>
          <p:cNvSpPr>
            <a:spLocks noChangeArrowheads="1"/>
          </p:cNvSpPr>
          <p:nvPr userDrawn="1"/>
        </p:nvSpPr>
        <p:spPr bwMode="auto">
          <a:xfrm flipV="1">
            <a:off x="0" y="646977"/>
            <a:ext cx="9140825" cy="45719"/>
          </a:xfrm>
          <a:prstGeom prst="rect">
            <a:avLst/>
          </a:prstGeom>
          <a:solidFill>
            <a:srgbClr val="71BF44"/>
          </a:solidFill>
          <a:ln w="9525">
            <a:noFill/>
            <a:miter lim="800000"/>
            <a:headEnd/>
            <a:tailEnd/>
          </a:ln>
        </p:spPr>
        <p:txBody>
          <a:bodyPr wrap="none" anchor="ctr"/>
          <a:lstStyle/>
          <a:p>
            <a:pPr algn="ctr" eaLnBrk="0" hangingPunct="0">
              <a:defRPr/>
            </a:pPr>
            <a:r>
              <a:rPr lang="fr-FR" sz="2400"/>
              <a:t> </a:t>
            </a:r>
          </a:p>
        </p:txBody>
      </p:sp>
      <p:pic>
        <p:nvPicPr>
          <p:cNvPr id="11" name="Picture 11"/>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2671" b="19212"/>
          <a:stretch/>
        </p:blipFill>
        <p:spPr bwMode="auto">
          <a:xfrm>
            <a:off x="92987" y="41338"/>
            <a:ext cx="878614" cy="598480"/>
          </a:xfrm>
          <a:prstGeom prst="rect">
            <a:avLst/>
          </a:prstGeom>
          <a:noFill/>
          <a:extLst>
            <a:ext uri="{909E8E84-426E-40DD-AFC4-6F175D3DCCD1}">
              <a14:hiddenFill xmlns:a14="http://schemas.microsoft.com/office/drawing/2010/main">
                <a:solidFill>
                  <a:srgbClr val="FFFFFF"/>
                </a:solidFill>
              </a14:hiddenFill>
            </a:ext>
          </a:extLst>
        </p:spPr>
      </p:pic>
      <p:sp>
        <p:nvSpPr>
          <p:cNvPr id="18" name="Espace réservé du pied de page 3">
            <a:extLst>
              <a:ext uri="{FF2B5EF4-FFF2-40B4-BE49-F238E27FC236}">
                <a16:creationId xmlns:a16="http://schemas.microsoft.com/office/drawing/2014/main" id="{8725E8BD-8427-3C4B-AAB8-F57314886EBA}"/>
              </a:ext>
            </a:extLst>
          </p:cNvPr>
          <p:cNvSpPr txBox="1">
            <a:spLocks/>
          </p:cNvSpPr>
          <p:nvPr userDrawn="1"/>
        </p:nvSpPr>
        <p:spPr>
          <a:xfrm>
            <a:off x="4139952" y="6597352"/>
            <a:ext cx="864096" cy="271804"/>
          </a:xfrm>
          <a:prstGeom prst="rect">
            <a:avLst/>
          </a:prstGeom>
        </p:spPr>
        <p:txBody>
          <a:bodyPr wrap="square" anchor="ctr">
            <a:no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GALAAD</a:t>
            </a:r>
          </a:p>
        </p:txBody>
      </p:sp>
      <p:sp>
        <p:nvSpPr>
          <p:cNvPr id="19" name="Rectangle 18">
            <a:extLst>
              <a:ext uri="{FF2B5EF4-FFF2-40B4-BE49-F238E27FC236}">
                <a16:creationId xmlns:a16="http://schemas.microsoft.com/office/drawing/2014/main" id="{B047FEEC-B001-1B4D-B57C-E85A93516495}"/>
              </a:ext>
            </a:extLst>
          </p:cNvPr>
          <p:cNvSpPr>
            <a:spLocks noChangeArrowheads="1"/>
          </p:cNvSpPr>
          <p:nvPr userDrawn="1"/>
        </p:nvSpPr>
        <p:spPr bwMode="auto">
          <a:xfrm>
            <a:off x="8748464" y="6602424"/>
            <a:ext cx="288032" cy="282960"/>
          </a:xfrm>
          <a:prstGeom prst="rect">
            <a:avLst/>
          </a:prstGeom>
          <a:noFill/>
          <a:ln>
            <a:noFill/>
          </a:ln>
          <a:extLst>
            <a:ext uri="{909E8E84-426E-40DD-AFC4-6F175D3DCCD1}">
              <a14:hiddenFill xmlns:a14="http://schemas.microsoft.com/office/drawing/2010/main">
                <a:solidFill>
                  <a:srgbClr val="FFFF00">
                    <a:alpha val="70000"/>
                  </a:srgbClr>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no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indent="0" algn="r" defTabSz="914400" rtl="0" eaLnBrk="1" fontAlgn="base" latinLnBrk="0" hangingPunct="1">
              <a:lnSpc>
                <a:spcPts val="1600"/>
              </a:lnSpc>
              <a:spcBef>
                <a:spcPct val="0"/>
              </a:spcBef>
              <a:spcAft>
                <a:spcPct val="0"/>
              </a:spcAft>
              <a:buClrTx/>
              <a:buSzTx/>
              <a:buFontTx/>
              <a:buNone/>
              <a:tabLst/>
              <a:defRPr/>
            </a:pPr>
            <a:endParaRPr lang="fr-FR" sz="1200" b="1">
              <a:solidFill>
                <a:schemeClr val="bg1"/>
              </a:solidFill>
              <a:latin typeface="Arial" panose="020B0604020202020204" pitchFamily="34" charset="0"/>
              <a:cs typeface="Arial" panose="020B0604020202020204" pitchFamily="34" charset="0"/>
            </a:endParaRPr>
          </a:p>
          <a:p>
            <a:pPr marL="0" marR="0" indent="0" algn="r" defTabSz="914400" rtl="0" eaLnBrk="1" fontAlgn="base" latinLnBrk="0" hangingPunct="1">
              <a:lnSpc>
                <a:spcPts val="1600"/>
              </a:lnSpc>
              <a:spcBef>
                <a:spcPct val="0"/>
              </a:spcBef>
              <a:spcAft>
                <a:spcPct val="0"/>
              </a:spcAft>
              <a:buClrTx/>
              <a:buSzTx/>
              <a:buFontTx/>
              <a:buNone/>
              <a:tabLst/>
              <a:defRPr/>
            </a:pPr>
            <a:endParaRPr lang="fr-FR" sz="1200" b="1">
              <a:solidFill>
                <a:schemeClr val="bg1"/>
              </a:solidFill>
              <a:latin typeface="Arial" panose="020B0604020202020204" pitchFamily="34" charset="0"/>
              <a:cs typeface="Arial" panose="020B0604020202020204" pitchFamily="34" charset="0"/>
            </a:endParaRPr>
          </a:p>
          <a:p>
            <a:pPr marL="0" marR="0" indent="0" algn="r" defTabSz="914400" rtl="0" eaLnBrk="1" fontAlgn="base" latinLnBrk="0" hangingPunct="1">
              <a:lnSpc>
                <a:spcPts val="1600"/>
              </a:lnSpc>
              <a:spcBef>
                <a:spcPct val="0"/>
              </a:spcBef>
              <a:spcAft>
                <a:spcPct val="0"/>
              </a:spcAft>
              <a:buClrTx/>
              <a:buSzTx/>
              <a:buFontTx/>
              <a:buNone/>
              <a:tabLst/>
              <a:defRPr/>
            </a:pPr>
            <a:fld id="{413A22EE-0634-48AF-AB8C-C587354388E6}" type="slidenum">
              <a:rPr lang="fr-FR" sz="1200" b="1" smtClean="0">
                <a:solidFill>
                  <a:schemeClr val="bg1"/>
                </a:solidFill>
                <a:latin typeface="Arial" panose="020B0604020202020204" pitchFamily="34" charset="0"/>
                <a:cs typeface="Arial" panose="020B0604020202020204" pitchFamily="34" charset="0"/>
              </a:rPr>
              <a:pPr marL="0" marR="0" indent="0" algn="r" defTabSz="914400" rtl="0" eaLnBrk="1" fontAlgn="base" latinLnBrk="0" hangingPunct="1">
                <a:lnSpc>
                  <a:spcPts val="1600"/>
                </a:lnSpc>
                <a:spcBef>
                  <a:spcPct val="0"/>
                </a:spcBef>
                <a:spcAft>
                  <a:spcPct val="0"/>
                </a:spcAft>
                <a:buClrTx/>
                <a:buSzTx/>
                <a:buFontTx/>
                <a:buNone/>
                <a:tabLst/>
                <a:defRPr/>
              </a:pPr>
              <a:t>‹#›</a:t>
            </a:fld>
            <a:r>
              <a:rPr lang="fr-FR" sz="1200" b="1">
                <a:solidFill>
                  <a:schemeClr val="bg1"/>
                </a:solidFill>
                <a:latin typeface="Arial" panose="020B0604020202020204" pitchFamily="34" charset="0"/>
                <a:cs typeface="Arial" panose="020B0604020202020204" pitchFamily="34" charset="0"/>
              </a:rPr>
              <a:t>                                                                                                                               		</a:t>
            </a:r>
          </a:p>
        </p:txBody>
      </p:sp>
      <p:sp>
        <p:nvSpPr>
          <p:cNvPr id="21" name="Espace réservé du pied de page 3">
            <a:extLst>
              <a:ext uri="{FF2B5EF4-FFF2-40B4-BE49-F238E27FC236}">
                <a16:creationId xmlns:a16="http://schemas.microsoft.com/office/drawing/2014/main" id="{0C609210-E8B6-D04E-96AA-BA3AE2A8B45C}"/>
              </a:ext>
            </a:extLst>
          </p:cNvPr>
          <p:cNvSpPr txBox="1">
            <a:spLocks/>
          </p:cNvSpPr>
          <p:nvPr userDrawn="1"/>
        </p:nvSpPr>
        <p:spPr>
          <a:xfrm>
            <a:off x="0" y="6602424"/>
            <a:ext cx="3779912" cy="255576"/>
          </a:xfrm>
          <a:prstGeom prst="rect">
            <a:avLst/>
          </a:prstGeom>
        </p:spPr>
        <p:txBody>
          <a:bodyPr wrap="square" anchor="ctr">
            <a:no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Guide  utilisateur – Médecin valideur ARS</a:t>
            </a:r>
          </a:p>
        </p:txBody>
      </p:sp>
    </p:spTree>
    <p:extLst>
      <p:ext uri="{BB962C8B-B14F-4D97-AF65-F5344CB8AC3E}">
        <p14:creationId xmlns:p14="http://schemas.microsoft.com/office/powerpoint/2010/main" val="1108809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Vide">
    <p:spTree>
      <p:nvGrpSpPr>
        <p:cNvPr id="1" name=""/>
        <p:cNvGrpSpPr/>
        <p:nvPr/>
      </p:nvGrpSpPr>
      <p:grpSpPr>
        <a:xfrm>
          <a:off x="0" y="0"/>
          <a:ext cx="0" cy="0"/>
          <a:chOff x="0" y="0"/>
          <a:chExt cx="0" cy="0"/>
        </a:xfrm>
      </p:grpSpPr>
      <p:sp>
        <p:nvSpPr>
          <p:cNvPr id="9" name="Rectangle 8"/>
          <p:cNvSpPr>
            <a:spLocks noChangeArrowheads="1"/>
          </p:cNvSpPr>
          <p:nvPr userDrawn="1"/>
        </p:nvSpPr>
        <p:spPr bwMode="auto">
          <a:xfrm>
            <a:off x="0" y="6575040"/>
            <a:ext cx="9140825" cy="282960"/>
          </a:xfrm>
          <a:prstGeom prst="rect">
            <a:avLst/>
          </a:prstGeom>
          <a:solidFill>
            <a:srgbClr val="B9D031"/>
          </a:solidFill>
          <a:ln>
            <a:noFill/>
          </a:ln>
        </p:spPr>
        <p:txBody>
          <a:bodyPr wrap="none" anchor="ctr"/>
          <a:lstStyle/>
          <a:p>
            <a:pPr algn="ctr" eaLnBrk="0" hangingPunct="0"/>
            <a:r>
              <a:rPr lang="fr-FR" sz="2400">
                <a:latin typeface="Arial" panose="020B0604020202020204" pitchFamily="34" charset="0"/>
                <a:cs typeface="Arial" panose="020B0604020202020204" pitchFamily="34" charset="0"/>
              </a:rPr>
              <a:t> </a:t>
            </a:r>
          </a:p>
        </p:txBody>
      </p:sp>
      <p:sp>
        <p:nvSpPr>
          <p:cNvPr id="4" name="Titre 1"/>
          <p:cNvSpPr txBox="1">
            <a:spLocks/>
          </p:cNvSpPr>
          <p:nvPr userDrawn="1"/>
        </p:nvSpPr>
        <p:spPr>
          <a:xfrm>
            <a:off x="0" y="5877272"/>
            <a:ext cx="9144000" cy="648072"/>
          </a:xfrm>
          <a:prstGeom prst="rect">
            <a:avLst/>
          </a:prstGeom>
          <a:solidFill>
            <a:schemeClr val="bg1">
              <a:lumMod val="95000"/>
            </a:schemeClr>
          </a:solidFill>
        </p:spPr>
        <p:txBody>
          <a:bodyPr vert="horz" lIns="0" tIns="0" rIns="0" bIns="0" rtlCol="0" anchor="t" anchorCtr="0">
            <a:normAutofit/>
          </a:bodyPr>
          <a:lstStyle/>
          <a:p>
            <a:pPr lvl="0" fontAlgn="auto">
              <a:lnSpc>
                <a:spcPct val="90000"/>
              </a:lnSpc>
              <a:spcAft>
                <a:spcPts val="0"/>
              </a:spcAft>
              <a:defRPr/>
            </a:pPr>
            <a:endParaRPr lang="fr-FR" sz="2800">
              <a:solidFill>
                <a:schemeClr val="accent4"/>
              </a:solidFill>
              <a:latin typeface="Arial" panose="020B0604020202020204" pitchFamily="34" charset="0"/>
              <a:ea typeface="+mj-ea"/>
              <a:cs typeface="Arial" panose="020B0604020202020204" pitchFamily="34" charset="0"/>
            </a:endParaRPr>
          </a:p>
        </p:txBody>
      </p:sp>
      <p:sp>
        <p:nvSpPr>
          <p:cNvPr id="5" name="Titre 1"/>
          <p:cNvSpPr txBox="1">
            <a:spLocks/>
          </p:cNvSpPr>
          <p:nvPr userDrawn="1"/>
        </p:nvSpPr>
        <p:spPr>
          <a:xfrm>
            <a:off x="0" y="260648"/>
            <a:ext cx="9144000" cy="432048"/>
          </a:xfrm>
          <a:prstGeom prst="rect">
            <a:avLst/>
          </a:prstGeom>
          <a:solidFill>
            <a:schemeClr val="bg1">
              <a:lumMod val="95000"/>
            </a:schemeClr>
          </a:solidFill>
        </p:spPr>
        <p:txBody>
          <a:bodyPr vert="horz" lIns="0" tIns="0" rIns="0" bIns="0" rtlCol="0" anchor="t" anchorCtr="0">
            <a:normAutofit/>
          </a:bodyPr>
          <a:lstStyle/>
          <a:p>
            <a:pPr algn="ctr" fontAlgn="auto">
              <a:lnSpc>
                <a:spcPct val="90000"/>
              </a:lnSpc>
              <a:spcAft>
                <a:spcPts val="0"/>
              </a:spcAft>
              <a:defRPr/>
            </a:pPr>
            <a:endParaRPr lang="fr-FR" sz="2800">
              <a:solidFill>
                <a:schemeClr val="accent4"/>
              </a:solidFill>
              <a:latin typeface="Arial" panose="020B0604020202020204" pitchFamily="34" charset="0"/>
              <a:cs typeface="Arial" panose="020B0604020202020204" pitchFamily="34" charset="0"/>
            </a:endParaRPr>
          </a:p>
          <a:p>
            <a:pPr lvl="0" algn="ctr" fontAlgn="auto">
              <a:lnSpc>
                <a:spcPct val="90000"/>
              </a:lnSpc>
              <a:spcAft>
                <a:spcPts val="0"/>
              </a:spcAft>
              <a:defRPr/>
            </a:pPr>
            <a:endParaRPr lang="fr-FR" sz="2800">
              <a:solidFill>
                <a:schemeClr val="accent4"/>
              </a:solidFill>
              <a:latin typeface="Arial" panose="020B0604020202020204" pitchFamily="34" charset="0"/>
              <a:ea typeface="+mj-ea"/>
              <a:cs typeface="Arial" panose="020B0604020202020204" pitchFamily="34" charset="0"/>
            </a:endParaRPr>
          </a:p>
        </p:txBody>
      </p:sp>
      <p:sp>
        <p:nvSpPr>
          <p:cNvPr id="8" name="Rectangle 3"/>
          <p:cNvSpPr>
            <a:spLocks noGrp="1" noChangeArrowheads="1"/>
          </p:cNvSpPr>
          <p:nvPr>
            <p:ph type="subTitle" idx="1"/>
          </p:nvPr>
        </p:nvSpPr>
        <p:spPr>
          <a:xfrm>
            <a:off x="0" y="260649"/>
            <a:ext cx="9143999" cy="432048"/>
          </a:xfrm>
        </p:spPr>
        <p:txBody>
          <a:bodyPr lIns="0" tIns="0" rIns="0" bIns="0"/>
          <a:lstStyle>
            <a:lvl1pPr marL="0" indent="0" algn="ctr">
              <a:buFontTx/>
              <a:buNone/>
              <a:defRPr sz="2400" b="1">
                <a:solidFill>
                  <a:schemeClr val="tx1"/>
                </a:solidFill>
                <a:latin typeface="Arial" panose="020B0604020202020204" pitchFamily="34" charset="0"/>
                <a:cs typeface="Arial" panose="020B0604020202020204" pitchFamily="34" charset="0"/>
              </a:defRPr>
            </a:lvl1pPr>
          </a:lstStyle>
          <a:p>
            <a:pPr lvl="0"/>
            <a:r>
              <a:rPr lang="fr-FR" noProof="0"/>
              <a:t>Modifiez le style des sous-titres du masque</a:t>
            </a:r>
          </a:p>
        </p:txBody>
      </p:sp>
      <p:sp>
        <p:nvSpPr>
          <p:cNvPr id="16" name="Espace réservé du pied de page 3">
            <a:extLst>
              <a:ext uri="{FF2B5EF4-FFF2-40B4-BE49-F238E27FC236}">
                <a16:creationId xmlns:a16="http://schemas.microsoft.com/office/drawing/2014/main" id="{A1537220-B944-9948-B34B-33B2411A8F3F}"/>
              </a:ext>
            </a:extLst>
          </p:cNvPr>
          <p:cNvSpPr txBox="1">
            <a:spLocks/>
          </p:cNvSpPr>
          <p:nvPr userDrawn="1"/>
        </p:nvSpPr>
        <p:spPr>
          <a:xfrm>
            <a:off x="4139952" y="6597352"/>
            <a:ext cx="864096" cy="271804"/>
          </a:xfrm>
          <a:prstGeom prst="rect">
            <a:avLst/>
          </a:prstGeom>
        </p:spPr>
        <p:txBody>
          <a:bodyPr wrap="square" anchor="ctr">
            <a:no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GALAAD</a:t>
            </a:r>
          </a:p>
        </p:txBody>
      </p:sp>
      <p:sp>
        <p:nvSpPr>
          <p:cNvPr id="17" name="Rectangle 16">
            <a:extLst>
              <a:ext uri="{FF2B5EF4-FFF2-40B4-BE49-F238E27FC236}">
                <a16:creationId xmlns:a16="http://schemas.microsoft.com/office/drawing/2014/main" id="{1EA867B9-6B04-9842-9831-21D10DC0671E}"/>
              </a:ext>
            </a:extLst>
          </p:cNvPr>
          <p:cNvSpPr>
            <a:spLocks noChangeArrowheads="1"/>
          </p:cNvSpPr>
          <p:nvPr userDrawn="1"/>
        </p:nvSpPr>
        <p:spPr bwMode="auto">
          <a:xfrm>
            <a:off x="8748464" y="6602424"/>
            <a:ext cx="288032" cy="282960"/>
          </a:xfrm>
          <a:prstGeom prst="rect">
            <a:avLst/>
          </a:prstGeom>
          <a:noFill/>
          <a:ln>
            <a:noFill/>
          </a:ln>
          <a:extLst>
            <a:ext uri="{909E8E84-426E-40DD-AFC4-6F175D3DCCD1}">
              <a14:hiddenFill xmlns:a14="http://schemas.microsoft.com/office/drawing/2010/main">
                <a:solidFill>
                  <a:srgbClr val="FFFF00">
                    <a:alpha val="70000"/>
                  </a:srgbClr>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no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indent="0" algn="r" defTabSz="914400" rtl="0" eaLnBrk="1" fontAlgn="base" latinLnBrk="0" hangingPunct="1">
              <a:lnSpc>
                <a:spcPts val="1600"/>
              </a:lnSpc>
              <a:spcBef>
                <a:spcPct val="0"/>
              </a:spcBef>
              <a:spcAft>
                <a:spcPct val="0"/>
              </a:spcAft>
              <a:buClrTx/>
              <a:buSzTx/>
              <a:buFontTx/>
              <a:buNone/>
              <a:tabLst/>
              <a:defRPr/>
            </a:pPr>
            <a:endParaRPr lang="fr-FR" sz="1200" b="1">
              <a:solidFill>
                <a:schemeClr val="bg1"/>
              </a:solidFill>
              <a:latin typeface="Arial" panose="020B0604020202020204" pitchFamily="34" charset="0"/>
              <a:cs typeface="Arial" panose="020B0604020202020204" pitchFamily="34" charset="0"/>
            </a:endParaRPr>
          </a:p>
          <a:p>
            <a:pPr marL="0" marR="0" indent="0" algn="r" defTabSz="914400" rtl="0" eaLnBrk="1" fontAlgn="base" latinLnBrk="0" hangingPunct="1">
              <a:lnSpc>
                <a:spcPts val="1600"/>
              </a:lnSpc>
              <a:spcBef>
                <a:spcPct val="0"/>
              </a:spcBef>
              <a:spcAft>
                <a:spcPct val="0"/>
              </a:spcAft>
              <a:buClrTx/>
              <a:buSzTx/>
              <a:buFontTx/>
              <a:buNone/>
              <a:tabLst/>
              <a:defRPr/>
            </a:pPr>
            <a:endParaRPr lang="fr-FR" sz="1200" b="1">
              <a:solidFill>
                <a:schemeClr val="bg1"/>
              </a:solidFill>
              <a:latin typeface="Arial" panose="020B0604020202020204" pitchFamily="34" charset="0"/>
              <a:cs typeface="Arial" panose="020B0604020202020204" pitchFamily="34" charset="0"/>
            </a:endParaRPr>
          </a:p>
          <a:p>
            <a:pPr marL="0" marR="0" indent="0" algn="r" defTabSz="914400" rtl="0" eaLnBrk="1" fontAlgn="base" latinLnBrk="0" hangingPunct="1">
              <a:lnSpc>
                <a:spcPts val="1600"/>
              </a:lnSpc>
              <a:spcBef>
                <a:spcPct val="0"/>
              </a:spcBef>
              <a:spcAft>
                <a:spcPct val="0"/>
              </a:spcAft>
              <a:buClrTx/>
              <a:buSzTx/>
              <a:buFontTx/>
              <a:buNone/>
              <a:tabLst/>
              <a:defRPr/>
            </a:pPr>
            <a:fld id="{413A22EE-0634-48AF-AB8C-C587354388E6}" type="slidenum">
              <a:rPr lang="fr-FR" sz="1200" b="1" smtClean="0">
                <a:solidFill>
                  <a:schemeClr val="bg1"/>
                </a:solidFill>
                <a:latin typeface="Arial" panose="020B0604020202020204" pitchFamily="34" charset="0"/>
                <a:cs typeface="Arial" panose="020B0604020202020204" pitchFamily="34" charset="0"/>
              </a:rPr>
              <a:pPr marL="0" marR="0" indent="0" algn="r" defTabSz="914400" rtl="0" eaLnBrk="1" fontAlgn="base" latinLnBrk="0" hangingPunct="1">
                <a:lnSpc>
                  <a:spcPts val="1600"/>
                </a:lnSpc>
                <a:spcBef>
                  <a:spcPct val="0"/>
                </a:spcBef>
                <a:spcAft>
                  <a:spcPct val="0"/>
                </a:spcAft>
                <a:buClrTx/>
                <a:buSzTx/>
                <a:buFontTx/>
                <a:buNone/>
                <a:tabLst/>
                <a:defRPr/>
              </a:pPr>
              <a:t>‹#›</a:t>
            </a:fld>
            <a:r>
              <a:rPr lang="fr-FR" sz="1200" b="1">
                <a:solidFill>
                  <a:schemeClr val="bg1"/>
                </a:solidFill>
                <a:latin typeface="Arial" panose="020B0604020202020204" pitchFamily="34" charset="0"/>
                <a:cs typeface="Arial" panose="020B0604020202020204" pitchFamily="34" charset="0"/>
              </a:rPr>
              <a:t>                                                                                                                               		</a:t>
            </a:r>
          </a:p>
        </p:txBody>
      </p:sp>
      <p:sp>
        <p:nvSpPr>
          <p:cNvPr id="18" name="Espace réservé du pied de page 3">
            <a:extLst>
              <a:ext uri="{FF2B5EF4-FFF2-40B4-BE49-F238E27FC236}">
                <a16:creationId xmlns:a16="http://schemas.microsoft.com/office/drawing/2014/main" id="{3BFBBC8A-906C-7B4A-B0AB-CD28FC3FD7D3}"/>
              </a:ext>
            </a:extLst>
          </p:cNvPr>
          <p:cNvSpPr txBox="1">
            <a:spLocks/>
          </p:cNvSpPr>
          <p:nvPr userDrawn="1"/>
        </p:nvSpPr>
        <p:spPr>
          <a:xfrm>
            <a:off x="0" y="6602424"/>
            <a:ext cx="3779912" cy="255576"/>
          </a:xfrm>
          <a:prstGeom prst="rect">
            <a:avLst/>
          </a:prstGeom>
        </p:spPr>
        <p:txBody>
          <a:bodyPr wrap="square" anchor="ctr">
            <a:no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Guide  utilisateur – Médecin valideur ARS</a:t>
            </a:r>
          </a:p>
        </p:txBody>
      </p:sp>
    </p:spTree>
    <p:extLst>
      <p:ext uri="{BB962C8B-B14F-4D97-AF65-F5344CB8AC3E}">
        <p14:creationId xmlns:p14="http://schemas.microsoft.com/office/powerpoint/2010/main" val="2262996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15" name="Rectangle 8"/>
          <p:cNvSpPr>
            <a:spLocks noChangeArrowheads="1"/>
          </p:cNvSpPr>
          <p:nvPr userDrawn="1"/>
        </p:nvSpPr>
        <p:spPr bwMode="auto">
          <a:xfrm>
            <a:off x="0" y="6575040"/>
            <a:ext cx="9140825" cy="282960"/>
          </a:xfrm>
          <a:prstGeom prst="rect">
            <a:avLst/>
          </a:prstGeom>
          <a:solidFill>
            <a:srgbClr val="B9D031"/>
          </a:solidFill>
          <a:ln>
            <a:noFill/>
          </a:ln>
        </p:spPr>
        <p:txBody>
          <a:bodyPr wrap="none" anchor="ctr"/>
          <a:lstStyle/>
          <a:p>
            <a:pPr algn="ctr" eaLnBrk="0" hangingPunct="0"/>
            <a:r>
              <a:rPr lang="fr-FR" sz="2400">
                <a:cs typeface="Arial" charset="0"/>
              </a:rPr>
              <a:t> </a:t>
            </a:r>
          </a:p>
        </p:txBody>
      </p:sp>
      <p:sp>
        <p:nvSpPr>
          <p:cNvPr id="10" name="Espace réservé du pied de page 3"/>
          <p:cNvSpPr txBox="1">
            <a:spLocks/>
          </p:cNvSpPr>
          <p:nvPr userDrawn="1"/>
        </p:nvSpPr>
        <p:spPr bwMode="auto">
          <a:xfrm>
            <a:off x="8892480" y="3212976"/>
            <a:ext cx="289560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chemeClr val="bg1"/>
              </a:solidFill>
              <a:effectLst/>
              <a:uLnTx/>
              <a:uFillTx/>
              <a:latin typeface="Arial" charset="0"/>
              <a:ea typeface="+mn-ea"/>
              <a:cs typeface="+mn-cs"/>
            </a:endParaRPr>
          </a:p>
        </p:txBody>
      </p:sp>
      <p:sp>
        <p:nvSpPr>
          <p:cNvPr id="11" name="Espace réservé du pied de page 3"/>
          <p:cNvSpPr txBox="1">
            <a:spLocks/>
          </p:cNvSpPr>
          <p:nvPr userDrawn="1"/>
        </p:nvSpPr>
        <p:spPr>
          <a:xfrm>
            <a:off x="323528" y="4941168"/>
            <a:ext cx="9144000" cy="269875"/>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chemeClr val="tx1"/>
              </a:solidFill>
              <a:effectLst/>
              <a:uLnTx/>
              <a:uFillTx/>
              <a:latin typeface="Calibri" pitchFamily="34" charset="0"/>
              <a:ea typeface="+mn-ea"/>
              <a:cs typeface="Calibri" pitchFamily="34" charset="0"/>
            </a:endParaRPr>
          </a:p>
        </p:txBody>
      </p:sp>
      <p:sp>
        <p:nvSpPr>
          <p:cNvPr id="12" name="Rectangle 12"/>
          <p:cNvSpPr>
            <a:spLocks noChangeArrowheads="1"/>
          </p:cNvSpPr>
          <p:nvPr userDrawn="1"/>
        </p:nvSpPr>
        <p:spPr bwMode="auto">
          <a:xfrm>
            <a:off x="0" y="692696"/>
            <a:ext cx="1828800" cy="5877304"/>
          </a:xfrm>
          <a:prstGeom prst="rect">
            <a:avLst/>
          </a:prstGeom>
          <a:solidFill>
            <a:srgbClr val="E3EFDD"/>
          </a:solidFill>
          <a:ln>
            <a:noFill/>
          </a:ln>
          <a:effectLst/>
        </p:spPr>
        <p:txBody>
          <a:bodyPr wrap="none" anchor="ctr"/>
          <a:lstStyle/>
          <a:p>
            <a:pPr algn="ctr" eaLnBrk="0" hangingPunct="0"/>
            <a:r>
              <a:rPr lang="fr-FR" sz="2400">
                <a:cs typeface="Arial" charset="0"/>
              </a:rPr>
              <a:t> </a:t>
            </a:r>
          </a:p>
        </p:txBody>
      </p:sp>
      <p:sp>
        <p:nvSpPr>
          <p:cNvPr id="13" name="Rectangle 9"/>
          <p:cNvSpPr>
            <a:spLocks noChangeArrowheads="1"/>
          </p:cNvSpPr>
          <p:nvPr userDrawn="1"/>
        </p:nvSpPr>
        <p:spPr bwMode="auto">
          <a:xfrm flipV="1">
            <a:off x="0" y="646977"/>
            <a:ext cx="9140825" cy="45719"/>
          </a:xfrm>
          <a:prstGeom prst="rect">
            <a:avLst/>
          </a:prstGeom>
          <a:solidFill>
            <a:srgbClr val="71BF44"/>
          </a:solidFill>
          <a:ln w="9525">
            <a:noFill/>
            <a:miter lim="800000"/>
            <a:headEnd/>
            <a:tailEnd/>
          </a:ln>
        </p:spPr>
        <p:txBody>
          <a:bodyPr wrap="none" anchor="ctr"/>
          <a:lstStyle/>
          <a:p>
            <a:pPr algn="ctr" eaLnBrk="0" hangingPunct="0">
              <a:defRPr/>
            </a:pPr>
            <a:r>
              <a:rPr lang="fr-FR" sz="2400"/>
              <a:t> </a:t>
            </a:r>
          </a:p>
        </p:txBody>
      </p:sp>
      <p:pic>
        <p:nvPicPr>
          <p:cNvPr id="14" name="Picture 11"/>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2671" b="19212"/>
          <a:stretch/>
        </p:blipFill>
        <p:spPr bwMode="auto">
          <a:xfrm>
            <a:off x="92987" y="41338"/>
            <a:ext cx="878614" cy="598480"/>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a:extLst>
              <a:ext uri="{FF2B5EF4-FFF2-40B4-BE49-F238E27FC236}">
                <a16:creationId xmlns:a16="http://schemas.microsoft.com/office/drawing/2014/main" id="{92A32500-B190-7943-A4EB-82901F401D87}"/>
              </a:ext>
            </a:extLst>
          </p:cNvPr>
          <p:cNvSpPr>
            <a:spLocks noChangeArrowheads="1"/>
          </p:cNvSpPr>
          <p:nvPr userDrawn="1"/>
        </p:nvSpPr>
        <p:spPr bwMode="auto">
          <a:xfrm>
            <a:off x="8748464" y="6602424"/>
            <a:ext cx="288032" cy="282960"/>
          </a:xfrm>
          <a:prstGeom prst="rect">
            <a:avLst/>
          </a:prstGeom>
          <a:noFill/>
          <a:ln>
            <a:noFill/>
          </a:ln>
          <a:extLst>
            <a:ext uri="{909E8E84-426E-40DD-AFC4-6F175D3DCCD1}">
              <a14:hiddenFill xmlns:a14="http://schemas.microsoft.com/office/drawing/2010/main">
                <a:solidFill>
                  <a:srgbClr val="FFFF00">
                    <a:alpha val="70000"/>
                  </a:srgbClr>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no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indent="0" algn="r" defTabSz="914400" rtl="0" eaLnBrk="1" fontAlgn="base" latinLnBrk="0" hangingPunct="1">
              <a:lnSpc>
                <a:spcPts val="1600"/>
              </a:lnSpc>
              <a:spcBef>
                <a:spcPct val="0"/>
              </a:spcBef>
              <a:spcAft>
                <a:spcPct val="0"/>
              </a:spcAft>
              <a:buClrTx/>
              <a:buSzTx/>
              <a:buFontTx/>
              <a:buNone/>
              <a:tabLst/>
              <a:defRPr/>
            </a:pPr>
            <a:endParaRPr lang="fr-FR" sz="1200" b="1">
              <a:solidFill>
                <a:schemeClr val="bg1"/>
              </a:solidFill>
              <a:latin typeface="Arial" panose="020B0604020202020204" pitchFamily="34" charset="0"/>
              <a:cs typeface="Arial" panose="020B0604020202020204" pitchFamily="34" charset="0"/>
            </a:endParaRPr>
          </a:p>
          <a:p>
            <a:pPr marL="0" marR="0" indent="0" algn="r" defTabSz="914400" rtl="0" eaLnBrk="1" fontAlgn="base" latinLnBrk="0" hangingPunct="1">
              <a:lnSpc>
                <a:spcPts val="1600"/>
              </a:lnSpc>
              <a:spcBef>
                <a:spcPct val="0"/>
              </a:spcBef>
              <a:spcAft>
                <a:spcPct val="0"/>
              </a:spcAft>
              <a:buClrTx/>
              <a:buSzTx/>
              <a:buFontTx/>
              <a:buNone/>
              <a:tabLst/>
              <a:defRPr/>
            </a:pPr>
            <a:endParaRPr lang="fr-FR" sz="1200" b="1">
              <a:solidFill>
                <a:schemeClr val="bg1"/>
              </a:solidFill>
              <a:latin typeface="Arial" panose="020B0604020202020204" pitchFamily="34" charset="0"/>
              <a:cs typeface="Arial" panose="020B0604020202020204" pitchFamily="34" charset="0"/>
            </a:endParaRPr>
          </a:p>
          <a:p>
            <a:pPr marL="0" marR="0" indent="0" algn="r" defTabSz="914400" rtl="0" eaLnBrk="1" fontAlgn="base" latinLnBrk="0" hangingPunct="1">
              <a:lnSpc>
                <a:spcPts val="1600"/>
              </a:lnSpc>
              <a:spcBef>
                <a:spcPct val="0"/>
              </a:spcBef>
              <a:spcAft>
                <a:spcPct val="0"/>
              </a:spcAft>
              <a:buClrTx/>
              <a:buSzTx/>
              <a:buFontTx/>
              <a:buNone/>
              <a:tabLst/>
              <a:defRPr/>
            </a:pPr>
            <a:fld id="{413A22EE-0634-48AF-AB8C-C587354388E6}" type="slidenum">
              <a:rPr lang="fr-FR" sz="1200" b="1" smtClean="0">
                <a:solidFill>
                  <a:schemeClr val="bg1"/>
                </a:solidFill>
                <a:latin typeface="Arial" panose="020B0604020202020204" pitchFamily="34" charset="0"/>
                <a:cs typeface="Arial" panose="020B0604020202020204" pitchFamily="34" charset="0"/>
              </a:rPr>
              <a:pPr marL="0" marR="0" indent="0" algn="r" defTabSz="914400" rtl="0" eaLnBrk="1" fontAlgn="base" latinLnBrk="0" hangingPunct="1">
                <a:lnSpc>
                  <a:spcPts val="1600"/>
                </a:lnSpc>
                <a:spcBef>
                  <a:spcPct val="0"/>
                </a:spcBef>
                <a:spcAft>
                  <a:spcPct val="0"/>
                </a:spcAft>
                <a:buClrTx/>
                <a:buSzTx/>
                <a:buFontTx/>
                <a:buNone/>
                <a:tabLst/>
                <a:defRPr/>
              </a:pPr>
              <a:t>‹#›</a:t>
            </a:fld>
            <a:r>
              <a:rPr lang="fr-FR" sz="1200" b="1">
                <a:solidFill>
                  <a:schemeClr val="bg1"/>
                </a:solidFill>
                <a:latin typeface="Arial" panose="020B0604020202020204" pitchFamily="34" charset="0"/>
                <a:cs typeface="Arial" panose="020B0604020202020204" pitchFamily="34" charset="0"/>
              </a:rPr>
              <a:t>                                                                                                                               		</a:t>
            </a:r>
          </a:p>
        </p:txBody>
      </p:sp>
      <p:sp>
        <p:nvSpPr>
          <p:cNvPr id="24" name="Espace réservé du pied de page 3">
            <a:extLst>
              <a:ext uri="{FF2B5EF4-FFF2-40B4-BE49-F238E27FC236}">
                <a16:creationId xmlns:a16="http://schemas.microsoft.com/office/drawing/2014/main" id="{2DF11970-12BF-7341-A384-7FCBBA6C3E0B}"/>
              </a:ext>
            </a:extLst>
          </p:cNvPr>
          <p:cNvSpPr txBox="1">
            <a:spLocks/>
          </p:cNvSpPr>
          <p:nvPr userDrawn="1"/>
        </p:nvSpPr>
        <p:spPr>
          <a:xfrm>
            <a:off x="0" y="6602424"/>
            <a:ext cx="4283968" cy="214238"/>
          </a:xfrm>
          <a:prstGeom prst="rect">
            <a:avLst/>
          </a:prstGeom>
        </p:spPr>
        <p:txBody>
          <a:bodyPr wrap="square" anchor="ctr">
            <a:no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Guide utilisateur pour les médecins valideurs en ARS </a:t>
            </a:r>
          </a:p>
        </p:txBody>
      </p:sp>
    </p:spTree>
    <p:extLst>
      <p:ext uri="{BB962C8B-B14F-4D97-AF65-F5344CB8AC3E}">
        <p14:creationId xmlns:p14="http://schemas.microsoft.com/office/powerpoint/2010/main" val="4285341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 bg1="lt1" tx1="dk1" bg2="lt2" tx2="dk2" accent1="accent1" accent2="accent2" accent3="accent3" accent4="accent4" accent5="accent5" accent6="accent6" hlink="hlink" folHlink="folHlink"/>
  <p:sldLayoutIdLst>
    <p:sldLayoutId id="2147483663" r:id="rId1"/>
    <p:sldLayoutId id="2147483682" r:id="rId2"/>
    <p:sldLayoutId id="2147483681" r:id="rId3"/>
    <p:sldLayoutId id="2147483678" r:id="rId4"/>
    <p:sldLayoutId id="2147483670" r:id="rId5"/>
    <p:sldLayoutId id="2147483672" r:id="rId6"/>
    <p:sldLayoutId id="2147483683" r:id="rId7"/>
    <p:sldLayoutId id="2147483677" r:id="rId8"/>
    <p:sldLayoutId id="2147483680" r:id="rId9"/>
    <p:sldLayoutId id="2147483684" r:id="rId10"/>
    <p:sldLayoutId id="2147483685" r:id="rId11"/>
    <p:sldLayoutId id="2147483686" r:id="rId12"/>
  </p:sldLayoutIdLst>
  <p:hf hdr="0" dt="0"/>
  <p:txStyles>
    <p:titleStyle>
      <a:lvl1pPr algn="ctr" rtl="0" eaLnBrk="1" fontAlgn="base" hangingPunct="1">
        <a:spcBef>
          <a:spcPct val="0"/>
        </a:spcBef>
        <a:spcAft>
          <a:spcPct val="0"/>
        </a:spcAft>
        <a:defRPr sz="4000" b="1">
          <a:solidFill>
            <a:schemeClr val="tx1"/>
          </a:solidFill>
          <a:latin typeface="Arial" panose="020B0604020202020204" pitchFamily="34" charset="0"/>
          <a:ea typeface="+mj-ea"/>
          <a:cs typeface="Arial" panose="020B0604020202020204" pitchFamily="34" charset="0"/>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Arial" panose="020B0604020202020204" pitchFamily="34" charset="0"/>
          <a:ea typeface="+mn-ea"/>
          <a:cs typeface="Arial" panose="020B0604020202020204" pitchFamily="34" charset="0"/>
        </a:defRPr>
      </a:lvl1pPr>
      <a:lvl2pPr marL="708025" indent="-360363" algn="l" rtl="0" eaLnBrk="1" fontAlgn="base" hangingPunct="1">
        <a:spcBef>
          <a:spcPct val="20000"/>
        </a:spcBef>
        <a:spcAft>
          <a:spcPct val="0"/>
        </a:spcAft>
        <a:buChar char="–"/>
        <a:defRPr sz="2400">
          <a:solidFill>
            <a:schemeClr val="tx1"/>
          </a:solidFill>
          <a:latin typeface="Arial" panose="020B0604020202020204" pitchFamily="34" charset="0"/>
          <a:cs typeface="Arial" panose="020B0604020202020204" pitchFamily="34" charset="0"/>
        </a:defRPr>
      </a:lvl2pPr>
      <a:lvl3pPr marL="1050925" indent="-322263" algn="l" rtl="0" eaLnBrk="1" fontAlgn="base" hangingPunct="1">
        <a:spcBef>
          <a:spcPct val="20000"/>
        </a:spcBef>
        <a:spcAft>
          <a:spcPct val="0"/>
        </a:spcAft>
        <a:buFont typeface="Arial" charset="0"/>
        <a:buChar char="&gt;"/>
        <a:defRPr sz="2200">
          <a:solidFill>
            <a:schemeClr val="tx1"/>
          </a:solidFill>
          <a:latin typeface="Arial" panose="020B0604020202020204" pitchFamily="34" charset="0"/>
          <a:cs typeface="Arial" panose="020B0604020202020204" pitchFamily="34" charset="0"/>
        </a:defRPr>
      </a:lvl3pPr>
      <a:lvl4pPr marL="1600200" indent="-228600" algn="l" rtl="0" eaLnBrk="1" fontAlgn="base" hangingPunct="1">
        <a:spcBef>
          <a:spcPct val="20000"/>
        </a:spcBef>
        <a:spcAft>
          <a:spcPct val="0"/>
        </a:spcAft>
        <a:buChar char="–"/>
        <a:defRPr>
          <a:solidFill>
            <a:schemeClr val="tx1"/>
          </a:solidFill>
          <a:latin typeface="Arial" panose="020B0604020202020204" pitchFamily="34" charset="0"/>
          <a:cs typeface="Arial" panose="020B0604020202020204" pitchFamily="34" charset="0"/>
        </a:defRPr>
      </a:lvl4pPr>
      <a:lvl5pPr marL="2057400" indent="-228600" algn="l" rtl="0" eaLnBrk="1" fontAlgn="base" hangingPunct="1">
        <a:spcBef>
          <a:spcPct val="20000"/>
        </a:spcBef>
        <a:spcAft>
          <a:spcPct val="0"/>
        </a:spcAft>
        <a:buChar char="»"/>
        <a:defRPr>
          <a:solidFill>
            <a:schemeClr val="tx1"/>
          </a:solidFill>
          <a:latin typeface="Arial" panose="020B0604020202020204" pitchFamily="34" charset="0"/>
          <a:cs typeface="Arial" panose="020B0604020202020204" pitchFamily="34" charset="0"/>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14.xml"/><Relationship Id="rId18" Type="http://schemas.openxmlformats.org/officeDocument/2006/relationships/slide" Target="slide20.xml"/><Relationship Id="rId26" Type="http://schemas.openxmlformats.org/officeDocument/2006/relationships/slide" Target="slide29.xml"/><Relationship Id="rId3" Type="http://schemas.openxmlformats.org/officeDocument/2006/relationships/image" Target="../media/image17.png"/><Relationship Id="rId21" Type="http://schemas.openxmlformats.org/officeDocument/2006/relationships/slide" Target="slide23.xml"/><Relationship Id="rId7" Type="http://schemas.openxmlformats.org/officeDocument/2006/relationships/slide" Target="slide4.xml"/><Relationship Id="rId12" Type="http://schemas.openxmlformats.org/officeDocument/2006/relationships/slide" Target="slide12.xml"/><Relationship Id="rId17" Type="http://schemas.openxmlformats.org/officeDocument/2006/relationships/slide" Target="slide19.xml"/><Relationship Id="rId25" Type="http://schemas.openxmlformats.org/officeDocument/2006/relationships/slide" Target="slide28.xml"/><Relationship Id="rId2" Type="http://schemas.openxmlformats.org/officeDocument/2006/relationships/image" Target="../media/image16.png"/><Relationship Id="rId16" Type="http://schemas.openxmlformats.org/officeDocument/2006/relationships/slide" Target="slide17.xml"/><Relationship Id="rId20" Type="http://schemas.openxmlformats.org/officeDocument/2006/relationships/slide" Target="slide22.xml"/><Relationship Id="rId29" Type="http://schemas.openxmlformats.org/officeDocument/2006/relationships/slide" Target="slide3.xml"/><Relationship Id="rId1" Type="http://schemas.openxmlformats.org/officeDocument/2006/relationships/slideLayout" Target="../slideLayouts/slideLayout9.xml"/><Relationship Id="rId6" Type="http://schemas.openxmlformats.org/officeDocument/2006/relationships/image" Target="../media/image20.png"/><Relationship Id="rId11" Type="http://schemas.openxmlformats.org/officeDocument/2006/relationships/slide" Target="slide11.xml"/><Relationship Id="rId24" Type="http://schemas.openxmlformats.org/officeDocument/2006/relationships/slide" Target="slide27.xml"/><Relationship Id="rId5" Type="http://schemas.openxmlformats.org/officeDocument/2006/relationships/image" Target="../media/image19.png"/><Relationship Id="rId15" Type="http://schemas.openxmlformats.org/officeDocument/2006/relationships/slide" Target="slide16.xml"/><Relationship Id="rId23" Type="http://schemas.openxmlformats.org/officeDocument/2006/relationships/slide" Target="slide25.xml"/><Relationship Id="rId28" Type="http://schemas.openxmlformats.org/officeDocument/2006/relationships/slide" Target="slide31.xml"/><Relationship Id="rId10" Type="http://schemas.openxmlformats.org/officeDocument/2006/relationships/slide" Target="slide9.xml"/><Relationship Id="rId19" Type="http://schemas.openxmlformats.org/officeDocument/2006/relationships/slide" Target="slide21.xml"/><Relationship Id="rId4" Type="http://schemas.openxmlformats.org/officeDocument/2006/relationships/image" Target="../media/image18.png"/><Relationship Id="rId9" Type="http://schemas.openxmlformats.org/officeDocument/2006/relationships/slide" Target="slide7.xml"/><Relationship Id="rId14" Type="http://schemas.openxmlformats.org/officeDocument/2006/relationships/slide" Target="slide15.xml"/><Relationship Id="rId22" Type="http://schemas.openxmlformats.org/officeDocument/2006/relationships/slide" Target="slide24.xml"/><Relationship Id="rId27" Type="http://schemas.openxmlformats.org/officeDocument/2006/relationships/slide" Target="slide30.xml"/></Relationships>
</file>

<file path=ppt/slides/_rels/slide11.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17.xml"/><Relationship Id="rId18" Type="http://schemas.openxmlformats.org/officeDocument/2006/relationships/slide" Target="slide23.xml"/><Relationship Id="rId26" Type="http://schemas.openxmlformats.org/officeDocument/2006/relationships/slide" Target="slide3.xml"/><Relationship Id="rId3" Type="http://schemas.openxmlformats.org/officeDocument/2006/relationships/image" Target="../media/image22.png"/><Relationship Id="rId21" Type="http://schemas.openxmlformats.org/officeDocument/2006/relationships/slide" Target="slide27.xml"/><Relationship Id="rId7" Type="http://schemas.openxmlformats.org/officeDocument/2006/relationships/slide" Target="slide9.xml"/><Relationship Id="rId12" Type="http://schemas.openxmlformats.org/officeDocument/2006/relationships/slide" Target="slide16.xml"/><Relationship Id="rId17" Type="http://schemas.openxmlformats.org/officeDocument/2006/relationships/slide" Target="slide22.xml"/><Relationship Id="rId25" Type="http://schemas.openxmlformats.org/officeDocument/2006/relationships/slide" Target="slide31.xml"/><Relationship Id="rId2" Type="http://schemas.openxmlformats.org/officeDocument/2006/relationships/image" Target="../media/image21.png"/><Relationship Id="rId16" Type="http://schemas.openxmlformats.org/officeDocument/2006/relationships/slide" Target="slide21.xml"/><Relationship Id="rId20" Type="http://schemas.openxmlformats.org/officeDocument/2006/relationships/slide" Target="slide25.xml"/><Relationship Id="rId1" Type="http://schemas.openxmlformats.org/officeDocument/2006/relationships/slideLayout" Target="../slideLayouts/slideLayout9.xml"/><Relationship Id="rId6" Type="http://schemas.openxmlformats.org/officeDocument/2006/relationships/slide" Target="slide7.xml"/><Relationship Id="rId11" Type="http://schemas.openxmlformats.org/officeDocument/2006/relationships/slide" Target="slide15.xml"/><Relationship Id="rId24" Type="http://schemas.openxmlformats.org/officeDocument/2006/relationships/slide" Target="slide30.xml"/><Relationship Id="rId5" Type="http://schemas.openxmlformats.org/officeDocument/2006/relationships/slide" Target="slide5.xml"/><Relationship Id="rId15" Type="http://schemas.openxmlformats.org/officeDocument/2006/relationships/slide" Target="slide20.xml"/><Relationship Id="rId23" Type="http://schemas.openxmlformats.org/officeDocument/2006/relationships/slide" Target="slide29.xml"/><Relationship Id="rId10" Type="http://schemas.openxmlformats.org/officeDocument/2006/relationships/slide" Target="slide14.xml"/><Relationship Id="rId19" Type="http://schemas.openxmlformats.org/officeDocument/2006/relationships/slide" Target="slide24.xml"/><Relationship Id="rId4" Type="http://schemas.openxmlformats.org/officeDocument/2006/relationships/slide" Target="slide4.xml"/><Relationship Id="rId9" Type="http://schemas.openxmlformats.org/officeDocument/2006/relationships/slide" Target="slide12.xml"/><Relationship Id="rId14" Type="http://schemas.openxmlformats.org/officeDocument/2006/relationships/slide" Target="slide19.xml"/><Relationship Id="rId22" Type="http://schemas.openxmlformats.org/officeDocument/2006/relationships/slide" Target="slide28.xml"/></Relationships>
</file>

<file path=ppt/slides/_rels/slide12.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17.xml"/><Relationship Id="rId18" Type="http://schemas.openxmlformats.org/officeDocument/2006/relationships/slide" Target="slide23.xml"/><Relationship Id="rId26" Type="http://schemas.openxmlformats.org/officeDocument/2006/relationships/slide" Target="slide3.xml"/><Relationship Id="rId3" Type="http://schemas.openxmlformats.org/officeDocument/2006/relationships/image" Target="../media/image20.png"/><Relationship Id="rId21" Type="http://schemas.openxmlformats.org/officeDocument/2006/relationships/slide" Target="slide27.xml"/><Relationship Id="rId7" Type="http://schemas.openxmlformats.org/officeDocument/2006/relationships/slide" Target="slide9.xml"/><Relationship Id="rId12" Type="http://schemas.openxmlformats.org/officeDocument/2006/relationships/slide" Target="slide16.xml"/><Relationship Id="rId17" Type="http://schemas.openxmlformats.org/officeDocument/2006/relationships/slide" Target="slide22.xml"/><Relationship Id="rId25" Type="http://schemas.openxmlformats.org/officeDocument/2006/relationships/slide" Target="slide31.xml"/><Relationship Id="rId2" Type="http://schemas.openxmlformats.org/officeDocument/2006/relationships/image" Target="../media/image23.png"/><Relationship Id="rId16" Type="http://schemas.openxmlformats.org/officeDocument/2006/relationships/slide" Target="slide21.xml"/><Relationship Id="rId20" Type="http://schemas.openxmlformats.org/officeDocument/2006/relationships/slide" Target="slide25.xml"/><Relationship Id="rId1" Type="http://schemas.openxmlformats.org/officeDocument/2006/relationships/slideLayout" Target="../slideLayouts/slideLayout9.xml"/><Relationship Id="rId6" Type="http://schemas.openxmlformats.org/officeDocument/2006/relationships/slide" Target="slide7.xml"/><Relationship Id="rId11" Type="http://schemas.openxmlformats.org/officeDocument/2006/relationships/slide" Target="slide15.xml"/><Relationship Id="rId24" Type="http://schemas.openxmlformats.org/officeDocument/2006/relationships/slide" Target="slide30.xml"/><Relationship Id="rId5" Type="http://schemas.openxmlformats.org/officeDocument/2006/relationships/slide" Target="slide5.xml"/><Relationship Id="rId15" Type="http://schemas.openxmlformats.org/officeDocument/2006/relationships/slide" Target="slide20.xml"/><Relationship Id="rId23" Type="http://schemas.openxmlformats.org/officeDocument/2006/relationships/slide" Target="slide29.xml"/><Relationship Id="rId10" Type="http://schemas.openxmlformats.org/officeDocument/2006/relationships/slide" Target="slide14.xml"/><Relationship Id="rId19" Type="http://schemas.openxmlformats.org/officeDocument/2006/relationships/slide" Target="slide24.xml"/><Relationship Id="rId4" Type="http://schemas.openxmlformats.org/officeDocument/2006/relationships/slide" Target="slide4.xml"/><Relationship Id="rId9" Type="http://schemas.openxmlformats.org/officeDocument/2006/relationships/slide" Target="slide11.xml"/><Relationship Id="rId14" Type="http://schemas.openxmlformats.org/officeDocument/2006/relationships/slide" Target="slide19.xml"/><Relationship Id="rId22" Type="http://schemas.openxmlformats.org/officeDocument/2006/relationships/slide" Target="slide28.xml"/></Relationships>
</file>

<file path=ppt/slides/_rels/slide13.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15.xml"/><Relationship Id="rId18" Type="http://schemas.openxmlformats.org/officeDocument/2006/relationships/slide" Target="slide21.xml"/><Relationship Id="rId26" Type="http://schemas.openxmlformats.org/officeDocument/2006/relationships/slide" Target="slide30.xml"/><Relationship Id="rId3" Type="http://schemas.openxmlformats.org/officeDocument/2006/relationships/image" Target="../media/image22.png"/><Relationship Id="rId21" Type="http://schemas.openxmlformats.org/officeDocument/2006/relationships/slide" Target="slide24.xml"/><Relationship Id="rId7" Type="http://schemas.openxmlformats.org/officeDocument/2006/relationships/slide" Target="slide5.xml"/><Relationship Id="rId12" Type="http://schemas.openxmlformats.org/officeDocument/2006/relationships/slide" Target="slide14.xml"/><Relationship Id="rId17" Type="http://schemas.openxmlformats.org/officeDocument/2006/relationships/slide" Target="slide20.xml"/><Relationship Id="rId25" Type="http://schemas.openxmlformats.org/officeDocument/2006/relationships/slide" Target="slide29.xml"/><Relationship Id="rId2" Type="http://schemas.openxmlformats.org/officeDocument/2006/relationships/image" Target="../media/image24.png"/><Relationship Id="rId16" Type="http://schemas.openxmlformats.org/officeDocument/2006/relationships/slide" Target="slide19.xml"/><Relationship Id="rId20" Type="http://schemas.openxmlformats.org/officeDocument/2006/relationships/slide" Target="slide23.xml"/><Relationship Id="rId1" Type="http://schemas.openxmlformats.org/officeDocument/2006/relationships/slideLayout" Target="../slideLayouts/slideLayout9.xml"/><Relationship Id="rId6" Type="http://schemas.openxmlformats.org/officeDocument/2006/relationships/slide" Target="slide4.xml"/><Relationship Id="rId11" Type="http://schemas.openxmlformats.org/officeDocument/2006/relationships/slide" Target="slide11.xml"/><Relationship Id="rId24" Type="http://schemas.openxmlformats.org/officeDocument/2006/relationships/slide" Target="slide28.xml"/><Relationship Id="rId5" Type="http://schemas.openxmlformats.org/officeDocument/2006/relationships/image" Target="../media/image23.png"/><Relationship Id="rId15" Type="http://schemas.openxmlformats.org/officeDocument/2006/relationships/slide" Target="slide17.xml"/><Relationship Id="rId23" Type="http://schemas.openxmlformats.org/officeDocument/2006/relationships/slide" Target="slide27.xml"/><Relationship Id="rId28" Type="http://schemas.openxmlformats.org/officeDocument/2006/relationships/slide" Target="slide3.xml"/><Relationship Id="rId10" Type="http://schemas.openxmlformats.org/officeDocument/2006/relationships/slide" Target="slide10.xml"/><Relationship Id="rId19" Type="http://schemas.openxmlformats.org/officeDocument/2006/relationships/slide" Target="slide22.xml"/><Relationship Id="rId4" Type="http://schemas.openxmlformats.org/officeDocument/2006/relationships/image" Target="../media/image20.png"/><Relationship Id="rId9" Type="http://schemas.openxmlformats.org/officeDocument/2006/relationships/slide" Target="slide9.xml"/><Relationship Id="rId14" Type="http://schemas.openxmlformats.org/officeDocument/2006/relationships/slide" Target="slide16.xml"/><Relationship Id="rId22" Type="http://schemas.openxmlformats.org/officeDocument/2006/relationships/slide" Target="slide25.xml"/><Relationship Id="rId27" Type="http://schemas.openxmlformats.org/officeDocument/2006/relationships/slide" Target="slide31.xml"/></Relationships>
</file>

<file path=ppt/slides/_rels/slide14.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slide" Target="slide11.xml"/><Relationship Id="rId18" Type="http://schemas.openxmlformats.org/officeDocument/2006/relationships/slide" Target="slide19.xml"/><Relationship Id="rId26" Type="http://schemas.openxmlformats.org/officeDocument/2006/relationships/slide" Target="slide28.xml"/><Relationship Id="rId3" Type="http://schemas.openxmlformats.org/officeDocument/2006/relationships/image" Target="../media/image18.png"/><Relationship Id="rId21" Type="http://schemas.openxmlformats.org/officeDocument/2006/relationships/slide" Target="slide22.xml"/><Relationship Id="rId7" Type="http://schemas.openxmlformats.org/officeDocument/2006/relationships/image" Target="../media/image20.png"/><Relationship Id="rId12" Type="http://schemas.openxmlformats.org/officeDocument/2006/relationships/slide" Target="slide10.xml"/><Relationship Id="rId17" Type="http://schemas.openxmlformats.org/officeDocument/2006/relationships/slide" Target="slide17.xml"/><Relationship Id="rId25" Type="http://schemas.openxmlformats.org/officeDocument/2006/relationships/slide" Target="slide27.xml"/><Relationship Id="rId2" Type="http://schemas.openxmlformats.org/officeDocument/2006/relationships/image" Target="../media/image25.png"/><Relationship Id="rId16" Type="http://schemas.openxmlformats.org/officeDocument/2006/relationships/slide" Target="slide16.xml"/><Relationship Id="rId20" Type="http://schemas.openxmlformats.org/officeDocument/2006/relationships/slide" Target="slide21.xml"/><Relationship Id="rId29" Type="http://schemas.openxmlformats.org/officeDocument/2006/relationships/slide" Target="slide31.xml"/><Relationship Id="rId1" Type="http://schemas.openxmlformats.org/officeDocument/2006/relationships/slideLayout" Target="../slideLayouts/slideLayout9.xml"/><Relationship Id="rId6" Type="http://schemas.openxmlformats.org/officeDocument/2006/relationships/image" Target="../media/image28.png"/><Relationship Id="rId11" Type="http://schemas.openxmlformats.org/officeDocument/2006/relationships/slide" Target="slide9.xml"/><Relationship Id="rId24" Type="http://schemas.openxmlformats.org/officeDocument/2006/relationships/slide" Target="slide25.xml"/><Relationship Id="rId5" Type="http://schemas.openxmlformats.org/officeDocument/2006/relationships/image" Target="../media/image27.png"/><Relationship Id="rId15" Type="http://schemas.openxmlformats.org/officeDocument/2006/relationships/slide" Target="slide15.xml"/><Relationship Id="rId23" Type="http://schemas.openxmlformats.org/officeDocument/2006/relationships/slide" Target="slide24.xml"/><Relationship Id="rId28" Type="http://schemas.openxmlformats.org/officeDocument/2006/relationships/slide" Target="slide30.xml"/><Relationship Id="rId10" Type="http://schemas.openxmlformats.org/officeDocument/2006/relationships/slide" Target="slide7.xml"/><Relationship Id="rId19" Type="http://schemas.openxmlformats.org/officeDocument/2006/relationships/slide" Target="slide20.xml"/><Relationship Id="rId4" Type="http://schemas.openxmlformats.org/officeDocument/2006/relationships/image" Target="../media/image26.png"/><Relationship Id="rId9" Type="http://schemas.openxmlformats.org/officeDocument/2006/relationships/slide" Target="slide5.xml"/><Relationship Id="rId14" Type="http://schemas.openxmlformats.org/officeDocument/2006/relationships/slide" Target="slide12.xml"/><Relationship Id="rId22" Type="http://schemas.openxmlformats.org/officeDocument/2006/relationships/slide" Target="slide23.xml"/><Relationship Id="rId27" Type="http://schemas.openxmlformats.org/officeDocument/2006/relationships/slide" Target="slide29.xml"/><Relationship Id="rId30" Type="http://schemas.openxmlformats.org/officeDocument/2006/relationships/slide" Target="slide3.xml"/></Relationships>
</file>

<file path=ppt/slides/_rels/slide15.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12.xml"/><Relationship Id="rId18" Type="http://schemas.openxmlformats.org/officeDocument/2006/relationships/slide" Target="slide20.xml"/><Relationship Id="rId26" Type="http://schemas.openxmlformats.org/officeDocument/2006/relationships/slide" Target="slide29.xml"/><Relationship Id="rId3" Type="http://schemas.openxmlformats.org/officeDocument/2006/relationships/image" Target="../media/image30.png"/><Relationship Id="rId21" Type="http://schemas.openxmlformats.org/officeDocument/2006/relationships/slide" Target="slide23.xml"/><Relationship Id="rId7" Type="http://schemas.openxmlformats.org/officeDocument/2006/relationships/slide" Target="slide4.xml"/><Relationship Id="rId12" Type="http://schemas.openxmlformats.org/officeDocument/2006/relationships/slide" Target="slide11.xml"/><Relationship Id="rId17" Type="http://schemas.openxmlformats.org/officeDocument/2006/relationships/slide" Target="slide19.xml"/><Relationship Id="rId25" Type="http://schemas.openxmlformats.org/officeDocument/2006/relationships/slide" Target="slide28.xml"/><Relationship Id="rId2" Type="http://schemas.openxmlformats.org/officeDocument/2006/relationships/image" Target="../media/image29.png"/><Relationship Id="rId16" Type="http://schemas.openxmlformats.org/officeDocument/2006/relationships/slide" Target="slide17.xml"/><Relationship Id="rId20" Type="http://schemas.openxmlformats.org/officeDocument/2006/relationships/slide" Target="slide22.xml"/><Relationship Id="rId29" Type="http://schemas.openxmlformats.org/officeDocument/2006/relationships/slide" Target="slide3.xml"/><Relationship Id="rId1" Type="http://schemas.openxmlformats.org/officeDocument/2006/relationships/slideLayout" Target="../slideLayouts/slideLayout9.xml"/><Relationship Id="rId6" Type="http://schemas.openxmlformats.org/officeDocument/2006/relationships/image" Target="../media/image33.png"/><Relationship Id="rId11" Type="http://schemas.openxmlformats.org/officeDocument/2006/relationships/slide" Target="slide10.xml"/><Relationship Id="rId24" Type="http://schemas.openxmlformats.org/officeDocument/2006/relationships/slide" Target="slide27.xml"/><Relationship Id="rId5" Type="http://schemas.openxmlformats.org/officeDocument/2006/relationships/image" Target="../media/image32.png"/><Relationship Id="rId15" Type="http://schemas.openxmlformats.org/officeDocument/2006/relationships/slide" Target="slide16.xml"/><Relationship Id="rId23" Type="http://schemas.openxmlformats.org/officeDocument/2006/relationships/slide" Target="slide25.xml"/><Relationship Id="rId28" Type="http://schemas.openxmlformats.org/officeDocument/2006/relationships/slide" Target="slide31.xml"/><Relationship Id="rId10" Type="http://schemas.openxmlformats.org/officeDocument/2006/relationships/slide" Target="slide9.xml"/><Relationship Id="rId19" Type="http://schemas.openxmlformats.org/officeDocument/2006/relationships/slide" Target="slide21.xml"/><Relationship Id="rId4" Type="http://schemas.openxmlformats.org/officeDocument/2006/relationships/image" Target="../media/image31.png"/><Relationship Id="rId9" Type="http://schemas.openxmlformats.org/officeDocument/2006/relationships/slide" Target="slide7.xml"/><Relationship Id="rId14" Type="http://schemas.openxmlformats.org/officeDocument/2006/relationships/slide" Target="slide14.xml"/><Relationship Id="rId22" Type="http://schemas.openxmlformats.org/officeDocument/2006/relationships/slide" Target="slide24.xml"/><Relationship Id="rId27" Type="http://schemas.openxmlformats.org/officeDocument/2006/relationships/slide" Target="slide30.xml"/></Relationships>
</file>

<file path=ppt/slides/_rels/slide16.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15.xml"/><Relationship Id="rId18" Type="http://schemas.openxmlformats.org/officeDocument/2006/relationships/slide" Target="slide22.xml"/><Relationship Id="rId26" Type="http://schemas.openxmlformats.org/officeDocument/2006/relationships/slide" Target="slide31.xml"/><Relationship Id="rId3" Type="http://schemas.openxmlformats.org/officeDocument/2006/relationships/image" Target="../media/image35.png"/><Relationship Id="rId21" Type="http://schemas.openxmlformats.org/officeDocument/2006/relationships/slide" Target="slide25.xml"/><Relationship Id="rId7" Type="http://schemas.openxmlformats.org/officeDocument/2006/relationships/slide" Target="slide7.xml"/><Relationship Id="rId12" Type="http://schemas.openxmlformats.org/officeDocument/2006/relationships/slide" Target="slide14.xml"/><Relationship Id="rId17" Type="http://schemas.openxmlformats.org/officeDocument/2006/relationships/slide" Target="slide21.xml"/><Relationship Id="rId25" Type="http://schemas.openxmlformats.org/officeDocument/2006/relationships/slide" Target="slide30.xml"/><Relationship Id="rId2" Type="http://schemas.openxmlformats.org/officeDocument/2006/relationships/image" Target="../media/image34.png"/><Relationship Id="rId16" Type="http://schemas.openxmlformats.org/officeDocument/2006/relationships/slide" Target="slide20.xml"/><Relationship Id="rId20" Type="http://schemas.openxmlformats.org/officeDocument/2006/relationships/slide" Target="slide24.xml"/><Relationship Id="rId1" Type="http://schemas.openxmlformats.org/officeDocument/2006/relationships/slideLayout" Target="../slideLayouts/slideLayout9.xml"/><Relationship Id="rId6" Type="http://schemas.openxmlformats.org/officeDocument/2006/relationships/slide" Target="slide5.xml"/><Relationship Id="rId11" Type="http://schemas.openxmlformats.org/officeDocument/2006/relationships/slide" Target="slide12.xml"/><Relationship Id="rId24" Type="http://schemas.openxmlformats.org/officeDocument/2006/relationships/slide" Target="slide29.xml"/><Relationship Id="rId5" Type="http://schemas.openxmlformats.org/officeDocument/2006/relationships/slide" Target="slide4.xml"/><Relationship Id="rId15" Type="http://schemas.openxmlformats.org/officeDocument/2006/relationships/slide" Target="slide19.xml"/><Relationship Id="rId23" Type="http://schemas.openxmlformats.org/officeDocument/2006/relationships/slide" Target="slide28.xml"/><Relationship Id="rId10" Type="http://schemas.openxmlformats.org/officeDocument/2006/relationships/slide" Target="slide11.xml"/><Relationship Id="rId19" Type="http://schemas.openxmlformats.org/officeDocument/2006/relationships/slide" Target="slide23.xml"/><Relationship Id="rId4" Type="http://schemas.openxmlformats.org/officeDocument/2006/relationships/image" Target="../media/image36.png"/><Relationship Id="rId9" Type="http://schemas.openxmlformats.org/officeDocument/2006/relationships/slide" Target="slide10.xml"/><Relationship Id="rId14" Type="http://schemas.openxmlformats.org/officeDocument/2006/relationships/slide" Target="slide17.xml"/><Relationship Id="rId22" Type="http://schemas.openxmlformats.org/officeDocument/2006/relationships/slide" Target="slide27.xml"/><Relationship Id="rId27" Type="http://schemas.openxmlformats.org/officeDocument/2006/relationships/slide" Target="slide3.xml"/></Relationships>
</file>

<file path=ppt/slides/_rels/slide17.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16.xml"/><Relationship Id="rId18" Type="http://schemas.openxmlformats.org/officeDocument/2006/relationships/slide" Target="slide23.xml"/><Relationship Id="rId26" Type="http://schemas.openxmlformats.org/officeDocument/2006/relationships/slide" Target="slide3.xml"/><Relationship Id="rId3" Type="http://schemas.openxmlformats.org/officeDocument/2006/relationships/image" Target="../media/image20.png"/><Relationship Id="rId21" Type="http://schemas.openxmlformats.org/officeDocument/2006/relationships/slide" Target="slide27.xml"/><Relationship Id="rId7" Type="http://schemas.openxmlformats.org/officeDocument/2006/relationships/slide" Target="slide9.xml"/><Relationship Id="rId12" Type="http://schemas.openxmlformats.org/officeDocument/2006/relationships/slide" Target="slide15.xml"/><Relationship Id="rId17" Type="http://schemas.openxmlformats.org/officeDocument/2006/relationships/slide" Target="slide22.xml"/><Relationship Id="rId25" Type="http://schemas.openxmlformats.org/officeDocument/2006/relationships/slide" Target="slide31.xml"/><Relationship Id="rId2" Type="http://schemas.openxmlformats.org/officeDocument/2006/relationships/image" Target="../media/image23.png"/><Relationship Id="rId16" Type="http://schemas.openxmlformats.org/officeDocument/2006/relationships/slide" Target="slide21.xml"/><Relationship Id="rId20" Type="http://schemas.openxmlformats.org/officeDocument/2006/relationships/slide" Target="slide25.xml"/><Relationship Id="rId1" Type="http://schemas.openxmlformats.org/officeDocument/2006/relationships/slideLayout" Target="../slideLayouts/slideLayout9.xml"/><Relationship Id="rId6" Type="http://schemas.openxmlformats.org/officeDocument/2006/relationships/slide" Target="slide7.xml"/><Relationship Id="rId11" Type="http://schemas.openxmlformats.org/officeDocument/2006/relationships/slide" Target="slide14.xml"/><Relationship Id="rId24" Type="http://schemas.openxmlformats.org/officeDocument/2006/relationships/slide" Target="slide30.xml"/><Relationship Id="rId5" Type="http://schemas.openxmlformats.org/officeDocument/2006/relationships/slide" Target="slide5.xml"/><Relationship Id="rId15" Type="http://schemas.openxmlformats.org/officeDocument/2006/relationships/slide" Target="slide20.xml"/><Relationship Id="rId23" Type="http://schemas.openxmlformats.org/officeDocument/2006/relationships/slide" Target="slide29.xml"/><Relationship Id="rId10" Type="http://schemas.openxmlformats.org/officeDocument/2006/relationships/slide" Target="slide12.xml"/><Relationship Id="rId19" Type="http://schemas.openxmlformats.org/officeDocument/2006/relationships/slide" Target="slide24.xml"/><Relationship Id="rId4" Type="http://schemas.openxmlformats.org/officeDocument/2006/relationships/slide" Target="slide4.xml"/><Relationship Id="rId9" Type="http://schemas.openxmlformats.org/officeDocument/2006/relationships/slide" Target="slide11.xml"/><Relationship Id="rId14" Type="http://schemas.openxmlformats.org/officeDocument/2006/relationships/slide" Target="slide19.xml"/><Relationship Id="rId22" Type="http://schemas.openxmlformats.org/officeDocument/2006/relationships/slide" Target="slide28.xml"/></Relationships>
</file>

<file path=ppt/slides/_rels/slide18.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15.xml"/><Relationship Id="rId18" Type="http://schemas.openxmlformats.org/officeDocument/2006/relationships/slide" Target="slide22.xml"/><Relationship Id="rId26" Type="http://schemas.openxmlformats.org/officeDocument/2006/relationships/slide" Target="slide31.xml"/><Relationship Id="rId3" Type="http://schemas.openxmlformats.org/officeDocument/2006/relationships/image" Target="../media/image34.png"/><Relationship Id="rId21" Type="http://schemas.openxmlformats.org/officeDocument/2006/relationships/slide" Target="slide25.xml"/><Relationship Id="rId7" Type="http://schemas.openxmlformats.org/officeDocument/2006/relationships/slide" Target="slide7.xml"/><Relationship Id="rId12" Type="http://schemas.openxmlformats.org/officeDocument/2006/relationships/slide" Target="slide14.xml"/><Relationship Id="rId17" Type="http://schemas.openxmlformats.org/officeDocument/2006/relationships/slide" Target="slide21.xml"/><Relationship Id="rId25" Type="http://schemas.openxmlformats.org/officeDocument/2006/relationships/slide" Target="slide30.xml"/><Relationship Id="rId2" Type="http://schemas.openxmlformats.org/officeDocument/2006/relationships/image" Target="../media/image37.png"/><Relationship Id="rId16" Type="http://schemas.openxmlformats.org/officeDocument/2006/relationships/slide" Target="slide20.xml"/><Relationship Id="rId20" Type="http://schemas.openxmlformats.org/officeDocument/2006/relationships/slide" Target="slide24.xml"/><Relationship Id="rId1" Type="http://schemas.openxmlformats.org/officeDocument/2006/relationships/slideLayout" Target="../slideLayouts/slideLayout9.xml"/><Relationship Id="rId6" Type="http://schemas.openxmlformats.org/officeDocument/2006/relationships/slide" Target="slide5.xml"/><Relationship Id="rId11" Type="http://schemas.openxmlformats.org/officeDocument/2006/relationships/slide" Target="slide12.xml"/><Relationship Id="rId24" Type="http://schemas.openxmlformats.org/officeDocument/2006/relationships/slide" Target="slide29.xml"/><Relationship Id="rId5" Type="http://schemas.openxmlformats.org/officeDocument/2006/relationships/slide" Target="slide4.xml"/><Relationship Id="rId15" Type="http://schemas.openxmlformats.org/officeDocument/2006/relationships/slide" Target="slide19.xml"/><Relationship Id="rId23" Type="http://schemas.openxmlformats.org/officeDocument/2006/relationships/slide" Target="slide28.xml"/><Relationship Id="rId10" Type="http://schemas.openxmlformats.org/officeDocument/2006/relationships/slide" Target="slide11.xml"/><Relationship Id="rId19" Type="http://schemas.openxmlformats.org/officeDocument/2006/relationships/slide" Target="slide23.xml"/><Relationship Id="rId4" Type="http://schemas.openxmlformats.org/officeDocument/2006/relationships/image" Target="../media/image23.png"/><Relationship Id="rId9" Type="http://schemas.openxmlformats.org/officeDocument/2006/relationships/slide" Target="slide10.xml"/><Relationship Id="rId14" Type="http://schemas.openxmlformats.org/officeDocument/2006/relationships/slide" Target="slide16.xml"/><Relationship Id="rId22" Type="http://schemas.openxmlformats.org/officeDocument/2006/relationships/slide" Target="slide27.xml"/><Relationship Id="rId27" Type="http://schemas.openxmlformats.org/officeDocument/2006/relationships/slide" Target="slide3.xml"/></Relationships>
</file>

<file path=ppt/slides/_rels/slide19.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15.xml"/><Relationship Id="rId18" Type="http://schemas.openxmlformats.org/officeDocument/2006/relationships/slide" Target="slide22.xml"/><Relationship Id="rId26" Type="http://schemas.openxmlformats.org/officeDocument/2006/relationships/slide" Target="slide31.xml"/><Relationship Id="rId3" Type="http://schemas.openxmlformats.org/officeDocument/2006/relationships/image" Target="../media/image38.png"/><Relationship Id="rId21" Type="http://schemas.openxmlformats.org/officeDocument/2006/relationships/slide" Target="slide25.xml"/><Relationship Id="rId7" Type="http://schemas.openxmlformats.org/officeDocument/2006/relationships/slide" Target="slide7.xml"/><Relationship Id="rId12" Type="http://schemas.openxmlformats.org/officeDocument/2006/relationships/slide" Target="slide14.xml"/><Relationship Id="rId17" Type="http://schemas.openxmlformats.org/officeDocument/2006/relationships/slide" Target="slide21.xml"/><Relationship Id="rId25" Type="http://schemas.openxmlformats.org/officeDocument/2006/relationships/slide" Target="slide30.xml"/><Relationship Id="rId2" Type="http://schemas.openxmlformats.org/officeDocument/2006/relationships/image" Target="../media/image34.png"/><Relationship Id="rId16" Type="http://schemas.openxmlformats.org/officeDocument/2006/relationships/slide" Target="slide20.xml"/><Relationship Id="rId20" Type="http://schemas.openxmlformats.org/officeDocument/2006/relationships/slide" Target="slide24.xml"/><Relationship Id="rId1" Type="http://schemas.openxmlformats.org/officeDocument/2006/relationships/slideLayout" Target="../slideLayouts/slideLayout9.xml"/><Relationship Id="rId6" Type="http://schemas.openxmlformats.org/officeDocument/2006/relationships/slide" Target="slide5.xml"/><Relationship Id="rId11" Type="http://schemas.openxmlformats.org/officeDocument/2006/relationships/slide" Target="slide12.xml"/><Relationship Id="rId24" Type="http://schemas.openxmlformats.org/officeDocument/2006/relationships/slide" Target="slide29.xml"/><Relationship Id="rId5" Type="http://schemas.openxmlformats.org/officeDocument/2006/relationships/slide" Target="slide4.xml"/><Relationship Id="rId15" Type="http://schemas.openxmlformats.org/officeDocument/2006/relationships/slide" Target="slide17.xml"/><Relationship Id="rId23" Type="http://schemas.openxmlformats.org/officeDocument/2006/relationships/slide" Target="slide28.xml"/><Relationship Id="rId10" Type="http://schemas.openxmlformats.org/officeDocument/2006/relationships/slide" Target="slide11.xml"/><Relationship Id="rId19" Type="http://schemas.openxmlformats.org/officeDocument/2006/relationships/slide" Target="slide23.xml"/><Relationship Id="rId4" Type="http://schemas.openxmlformats.org/officeDocument/2006/relationships/image" Target="../media/image37.png"/><Relationship Id="rId9" Type="http://schemas.openxmlformats.org/officeDocument/2006/relationships/slide" Target="slide10.xml"/><Relationship Id="rId14" Type="http://schemas.openxmlformats.org/officeDocument/2006/relationships/slide" Target="slide16.xml"/><Relationship Id="rId22" Type="http://schemas.openxmlformats.org/officeDocument/2006/relationships/slide" Target="slide27.xml"/><Relationship Id="rId27" Type="http://schemas.openxmlformats.org/officeDocument/2006/relationships/slide" Target="slide3.xml"/></Relationships>
</file>

<file path=ppt/slides/_rels/slide2.xml.rels><?xml version="1.0" encoding="UTF-8" standalone="yes"?>
<Relationships xmlns="http://schemas.openxmlformats.org/package/2006/relationships"><Relationship Id="rId3" Type="http://schemas.openxmlformats.org/officeDocument/2006/relationships/hyperlink" Target="http://galaad.cnsa.fr/"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mailto:support@cnsa.fr" TargetMode="External"/></Relationships>
</file>

<file path=ppt/slides/_rels/slide20.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12.xml"/><Relationship Id="rId18" Type="http://schemas.openxmlformats.org/officeDocument/2006/relationships/slide" Target="slide19.xml"/><Relationship Id="rId26" Type="http://schemas.openxmlformats.org/officeDocument/2006/relationships/slide" Target="slide29.xml"/><Relationship Id="rId3" Type="http://schemas.openxmlformats.org/officeDocument/2006/relationships/image" Target="../media/image39.png"/><Relationship Id="rId21" Type="http://schemas.openxmlformats.org/officeDocument/2006/relationships/slide" Target="slide23.xml"/><Relationship Id="rId7" Type="http://schemas.openxmlformats.org/officeDocument/2006/relationships/slide" Target="slide4.xml"/><Relationship Id="rId12" Type="http://schemas.openxmlformats.org/officeDocument/2006/relationships/slide" Target="slide11.xml"/><Relationship Id="rId17" Type="http://schemas.openxmlformats.org/officeDocument/2006/relationships/slide" Target="slide17.xml"/><Relationship Id="rId25" Type="http://schemas.openxmlformats.org/officeDocument/2006/relationships/slide" Target="slide28.xml"/><Relationship Id="rId2" Type="http://schemas.openxmlformats.org/officeDocument/2006/relationships/image" Target="../media/image30.png"/><Relationship Id="rId16" Type="http://schemas.openxmlformats.org/officeDocument/2006/relationships/slide" Target="slide16.xml"/><Relationship Id="rId20" Type="http://schemas.openxmlformats.org/officeDocument/2006/relationships/slide" Target="slide22.xml"/><Relationship Id="rId29" Type="http://schemas.openxmlformats.org/officeDocument/2006/relationships/slide" Target="slide3.xml"/><Relationship Id="rId1" Type="http://schemas.openxmlformats.org/officeDocument/2006/relationships/slideLayout" Target="../slideLayouts/slideLayout9.xml"/><Relationship Id="rId6" Type="http://schemas.openxmlformats.org/officeDocument/2006/relationships/image" Target="../media/image20.png"/><Relationship Id="rId11" Type="http://schemas.openxmlformats.org/officeDocument/2006/relationships/slide" Target="slide10.xml"/><Relationship Id="rId24" Type="http://schemas.openxmlformats.org/officeDocument/2006/relationships/slide" Target="slide27.xml"/><Relationship Id="rId5" Type="http://schemas.openxmlformats.org/officeDocument/2006/relationships/image" Target="../media/image41.png"/><Relationship Id="rId15" Type="http://schemas.openxmlformats.org/officeDocument/2006/relationships/slide" Target="slide15.xml"/><Relationship Id="rId23" Type="http://schemas.openxmlformats.org/officeDocument/2006/relationships/slide" Target="slide25.xml"/><Relationship Id="rId28" Type="http://schemas.openxmlformats.org/officeDocument/2006/relationships/slide" Target="slide31.xml"/><Relationship Id="rId10" Type="http://schemas.openxmlformats.org/officeDocument/2006/relationships/slide" Target="slide9.xml"/><Relationship Id="rId19" Type="http://schemas.openxmlformats.org/officeDocument/2006/relationships/slide" Target="slide21.xml"/><Relationship Id="rId4" Type="http://schemas.openxmlformats.org/officeDocument/2006/relationships/image" Target="../media/image40.png"/><Relationship Id="rId9" Type="http://schemas.openxmlformats.org/officeDocument/2006/relationships/slide" Target="slide7.xml"/><Relationship Id="rId14" Type="http://schemas.openxmlformats.org/officeDocument/2006/relationships/slide" Target="slide14.xml"/><Relationship Id="rId22" Type="http://schemas.openxmlformats.org/officeDocument/2006/relationships/slide" Target="slide24.xml"/><Relationship Id="rId27" Type="http://schemas.openxmlformats.org/officeDocument/2006/relationships/slide" Target="slide30.xml"/></Relationships>
</file>

<file path=ppt/slides/_rels/slide21.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17.xml"/><Relationship Id="rId18" Type="http://schemas.openxmlformats.org/officeDocument/2006/relationships/slide" Target="slide24.xml"/><Relationship Id="rId3" Type="http://schemas.openxmlformats.org/officeDocument/2006/relationships/slide" Target="slide4.xml"/><Relationship Id="rId21" Type="http://schemas.openxmlformats.org/officeDocument/2006/relationships/slide" Target="slide28.xml"/><Relationship Id="rId7" Type="http://schemas.openxmlformats.org/officeDocument/2006/relationships/slide" Target="slide10.xml"/><Relationship Id="rId12" Type="http://schemas.openxmlformats.org/officeDocument/2006/relationships/slide" Target="slide16.xml"/><Relationship Id="rId17" Type="http://schemas.openxmlformats.org/officeDocument/2006/relationships/slide" Target="slide23.xml"/><Relationship Id="rId25" Type="http://schemas.openxmlformats.org/officeDocument/2006/relationships/slide" Target="slide3.xml"/><Relationship Id="rId2" Type="http://schemas.openxmlformats.org/officeDocument/2006/relationships/image" Target="../media/image20.png"/><Relationship Id="rId16" Type="http://schemas.openxmlformats.org/officeDocument/2006/relationships/slide" Target="slide22.xml"/><Relationship Id="rId20" Type="http://schemas.openxmlformats.org/officeDocument/2006/relationships/slide" Target="slide27.xml"/><Relationship Id="rId1" Type="http://schemas.openxmlformats.org/officeDocument/2006/relationships/slideLayout" Target="../slideLayouts/slideLayout9.xml"/><Relationship Id="rId6" Type="http://schemas.openxmlformats.org/officeDocument/2006/relationships/slide" Target="slide9.xml"/><Relationship Id="rId11" Type="http://schemas.openxmlformats.org/officeDocument/2006/relationships/slide" Target="slide15.xml"/><Relationship Id="rId24" Type="http://schemas.openxmlformats.org/officeDocument/2006/relationships/slide" Target="slide31.xml"/><Relationship Id="rId5" Type="http://schemas.openxmlformats.org/officeDocument/2006/relationships/slide" Target="slide7.xml"/><Relationship Id="rId15" Type="http://schemas.openxmlformats.org/officeDocument/2006/relationships/slide" Target="slide20.xml"/><Relationship Id="rId23" Type="http://schemas.openxmlformats.org/officeDocument/2006/relationships/slide" Target="slide30.xml"/><Relationship Id="rId10" Type="http://schemas.openxmlformats.org/officeDocument/2006/relationships/slide" Target="slide14.xml"/><Relationship Id="rId19" Type="http://schemas.openxmlformats.org/officeDocument/2006/relationships/slide" Target="slide25.xml"/><Relationship Id="rId4" Type="http://schemas.openxmlformats.org/officeDocument/2006/relationships/slide" Target="slide5.xml"/><Relationship Id="rId9" Type="http://schemas.openxmlformats.org/officeDocument/2006/relationships/slide" Target="slide12.xml"/><Relationship Id="rId14" Type="http://schemas.openxmlformats.org/officeDocument/2006/relationships/slide" Target="slide19.xml"/><Relationship Id="rId22" Type="http://schemas.openxmlformats.org/officeDocument/2006/relationships/slide" Target="slide29.xml"/></Relationships>
</file>

<file path=ppt/slides/_rels/slide22.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12.xml"/><Relationship Id="rId18" Type="http://schemas.openxmlformats.org/officeDocument/2006/relationships/slide" Target="slide19.xml"/><Relationship Id="rId26" Type="http://schemas.openxmlformats.org/officeDocument/2006/relationships/slide" Target="slide29.xml"/><Relationship Id="rId3" Type="http://schemas.openxmlformats.org/officeDocument/2006/relationships/image" Target="../media/image43.png"/><Relationship Id="rId21" Type="http://schemas.openxmlformats.org/officeDocument/2006/relationships/slide" Target="slide23.xml"/><Relationship Id="rId7" Type="http://schemas.openxmlformats.org/officeDocument/2006/relationships/slide" Target="slide4.xml"/><Relationship Id="rId12" Type="http://schemas.openxmlformats.org/officeDocument/2006/relationships/slide" Target="slide11.xml"/><Relationship Id="rId17" Type="http://schemas.openxmlformats.org/officeDocument/2006/relationships/slide" Target="slide17.xml"/><Relationship Id="rId25" Type="http://schemas.openxmlformats.org/officeDocument/2006/relationships/slide" Target="slide28.xml"/><Relationship Id="rId2" Type="http://schemas.openxmlformats.org/officeDocument/2006/relationships/image" Target="../media/image42.png"/><Relationship Id="rId16" Type="http://schemas.openxmlformats.org/officeDocument/2006/relationships/slide" Target="slide16.xml"/><Relationship Id="rId20" Type="http://schemas.openxmlformats.org/officeDocument/2006/relationships/slide" Target="slide21.xml"/><Relationship Id="rId29" Type="http://schemas.openxmlformats.org/officeDocument/2006/relationships/slide" Target="slide3.xml"/><Relationship Id="rId1" Type="http://schemas.openxmlformats.org/officeDocument/2006/relationships/slideLayout" Target="../slideLayouts/slideLayout9.xml"/><Relationship Id="rId6" Type="http://schemas.openxmlformats.org/officeDocument/2006/relationships/image" Target="../media/image30.png"/><Relationship Id="rId11" Type="http://schemas.openxmlformats.org/officeDocument/2006/relationships/slide" Target="slide10.xml"/><Relationship Id="rId24" Type="http://schemas.openxmlformats.org/officeDocument/2006/relationships/slide" Target="slide27.xml"/><Relationship Id="rId5" Type="http://schemas.openxmlformats.org/officeDocument/2006/relationships/image" Target="../media/image45.png"/><Relationship Id="rId15" Type="http://schemas.openxmlformats.org/officeDocument/2006/relationships/slide" Target="slide15.xml"/><Relationship Id="rId23" Type="http://schemas.openxmlformats.org/officeDocument/2006/relationships/slide" Target="slide25.xml"/><Relationship Id="rId28" Type="http://schemas.openxmlformats.org/officeDocument/2006/relationships/slide" Target="slide31.xml"/><Relationship Id="rId10" Type="http://schemas.openxmlformats.org/officeDocument/2006/relationships/slide" Target="slide9.xml"/><Relationship Id="rId19" Type="http://schemas.openxmlformats.org/officeDocument/2006/relationships/slide" Target="slide20.xml"/><Relationship Id="rId4" Type="http://schemas.openxmlformats.org/officeDocument/2006/relationships/image" Target="../media/image44.png"/><Relationship Id="rId9" Type="http://schemas.openxmlformats.org/officeDocument/2006/relationships/slide" Target="slide7.xml"/><Relationship Id="rId14" Type="http://schemas.openxmlformats.org/officeDocument/2006/relationships/slide" Target="slide14.xml"/><Relationship Id="rId22" Type="http://schemas.openxmlformats.org/officeDocument/2006/relationships/slide" Target="slide24.xml"/><Relationship Id="rId27" Type="http://schemas.openxmlformats.org/officeDocument/2006/relationships/slide" Target="slide30.xml"/></Relationships>
</file>

<file path=ppt/slides/_rels/slide23.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15.xml"/><Relationship Id="rId18" Type="http://schemas.openxmlformats.org/officeDocument/2006/relationships/slide" Target="slide21.xml"/><Relationship Id="rId26" Type="http://schemas.openxmlformats.org/officeDocument/2006/relationships/slide" Target="slide31.xml"/><Relationship Id="rId3" Type="http://schemas.openxmlformats.org/officeDocument/2006/relationships/image" Target="../media/image42.png"/><Relationship Id="rId21" Type="http://schemas.openxmlformats.org/officeDocument/2006/relationships/slide" Target="slide25.xml"/><Relationship Id="rId7" Type="http://schemas.openxmlformats.org/officeDocument/2006/relationships/slide" Target="slide7.xml"/><Relationship Id="rId12" Type="http://schemas.openxmlformats.org/officeDocument/2006/relationships/slide" Target="slide14.xml"/><Relationship Id="rId17" Type="http://schemas.openxmlformats.org/officeDocument/2006/relationships/slide" Target="slide20.xml"/><Relationship Id="rId25" Type="http://schemas.openxmlformats.org/officeDocument/2006/relationships/slide" Target="slide30.xml"/><Relationship Id="rId2" Type="http://schemas.openxmlformats.org/officeDocument/2006/relationships/image" Target="../media/image46.png"/><Relationship Id="rId16" Type="http://schemas.openxmlformats.org/officeDocument/2006/relationships/slide" Target="slide19.xml"/><Relationship Id="rId20" Type="http://schemas.openxmlformats.org/officeDocument/2006/relationships/slide" Target="slide24.xml"/><Relationship Id="rId1" Type="http://schemas.openxmlformats.org/officeDocument/2006/relationships/slideLayout" Target="../slideLayouts/slideLayout9.xml"/><Relationship Id="rId6" Type="http://schemas.openxmlformats.org/officeDocument/2006/relationships/slide" Target="slide5.xml"/><Relationship Id="rId11" Type="http://schemas.openxmlformats.org/officeDocument/2006/relationships/slide" Target="slide12.xml"/><Relationship Id="rId24" Type="http://schemas.openxmlformats.org/officeDocument/2006/relationships/slide" Target="slide29.xml"/><Relationship Id="rId5" Type="http://schemas.openxmlformats.org/officeDocument/2006/relationships/slide" Target="slide4.xml"/><Relationship Id="rId15" Type="http://schemas.openxmlformats.org/officeDocument/2006/relationships/slide" Target="slide17.xml"/><Relationship Id="rId23" Type="http://schemas.openxmlformats.org/officeDocument/2006/relationships/slide" Target="slide28.xml"/><Relationship Id="rId10" Type="http://schemas.openxmlformats.org/officeDocument/2006/relationships/slide" Target="slide11.xml"/><Relationship Id="rId19" Type="http://schemas.openxmlformats.org/officeDocument/2006/relationships/slide" Target="slide22.xml"/><Relationship Id="rId4" Type="http://schemas.openxmlformats.org/officeDocument/2006/relationships/image" Target="../media/image47.png"/><Relationship Id="rId9" Type="http://schemas.openxmlformats.org/officeDocument/2006/relationships/slide" Target="slide10.xml"/><Relationship Id="rId14" Type="http://schemas.openxmlformats.org/officeDocument/2006/relationships/slide" Target="slide16.xml"/><Relationship Id="rId22" Type="http://schemas.openxmlformats.org/officeDocument/2006/relationships/slide" Target="slide27.xml"/><Relationship Id="rId27" Type="http://schemas.openxmlformats.org/officeDocument/2006/relationships/slide" Target="slide3.xml"/></Relationships>
</file>

<file path=ppt/slides/_rels/slide24.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14.xml"/><Relationship Id="rId18" Type="http://schemas.openxmlformats.org/officeDocument/2006/relationships/slide" Target="slide20.xml"/><Relationship Id="rId26" Type="http://schemas.openxmlformats.org/officeDocument/2006/relationships/slide" Target="slide30.xml"/><Relationship Id="rId3" Type="http://schemas.openxmlformats.org/officeDocument/2006/relationships/image" Target="../media/image49.png"/><Relationship Id="rId21" Type="http://schemas.openxmlformats.org/officeDocument/2006/relationships/slide" Target="slide23.xml"/><Relationship Id="rId7" Type="http://schemas.openxmlformats.org/officeDocument/2006/relationships/slide" Target="slide5.xml"/><Relationship Id="rId12" Type="http://schemas.openxmlformats.org/officeDocument/2006/relationships/slide" Target="slide12.xml"/><Relationship Id="rId17" Type="http://schemas.openxmlformats.org/officeDocument/2006/relationships/slide" Target="slide19.xml"/><Relationship Id="rId25" Type="http://schemas.openxmlformats.org/officeDocument/2006/relationships/slide" Target="slide29.xml"/><Relationship Id="rId2" Type="http://schemas.openxmlformats.org/officeDocument/2006/relationships/image" Target="../media/image48.png"/><Relationship Id="rId16" Type="http://schemas.openxmlformats.org/officeDocument/2006/relationships/slide" Target="slide17.xml"/><Relationship Id="rId20" Type="http://schemas.openxmlformats.org/officeDocument/2006/relationships/slide" Target="slide22.xml"/><Relationship Id="rId1" Type="http://schemas.openxmlformats.org/officeDocument/2006/relationships/slideLayout" Target="../slideLayouts/slideLayout9.xml"/><Relationship Id="rId6" Type="http://schemas.openxmlformats.org/officeDocument/2006/relationships/slide" Target="slide4.xml"/><Relationship Id="rId11" Type="http://schemas.openxmlformats.org/officeDocument/2006/relationships/slide" Target="slide11.xml"/><Relationship Id="rId24" Type="http://schemas.openxmlformats.org/officeDocument/2006/relationships/slide" Target="slide28.xml"/><Relationship Id="rId5" Type="http://schemas.openxmlformats.org/officeDocument/2006/relationships/image" Target="../media/image44.png"/><Relationship Id="rId15" Type="http://schemas.openxmlformats.org/officeDocument/2006/relationships/slide" Target="slide16.xml"/><Relationship Id="rId23" Type="http://schemas.openxmlformats.org/officeDocument/2006/relationships/slide" Target="slide27.xml"/><Relationship Id="rId28" Type="http://schemas.openxmlformats.org/officeDocument/2006/relationships/slide" Target="slide3.xml"/><Relationship Id="rId10" Type="http://schemas.openxmlformats.org/officeDocument/2006/relationships/slide" Target="slide10.xml"/><Relationship Id="rId19" Type="http://schemas.openxmlformats.org/officeDocument/2006/relationships/slide" Target="slide21.xml"/><Relationship Id="rId4" Type="http://schemas.openxmlformats.org/officeDocument/2006/relationships/image" Target="../media/image50.png"/><Relationship Id="rId9" Type="http://schemas.openxmlformats.org/officeDocument/2006/relationships/slide" Target="slide9.xml"/><Relationship Id="rId14" Type="http://schemas.openxmlformats.org/officeDocument/2006/relationships/slide" Target="slide15.xml"/><Relationship Id="rId22" Type="http://schemas.openxmlformats.org/officeDocument/2006/relationships/slide" Target="slide25.xml"/><Relationship Id="rId27" Type="http://schemas.openxmlformats.org/officeDocument/2006/relationships/slide" Target="slide31.xml"/></Relationships>
</file>

<file path=ppt/slides/_rels/slide25.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15.xml"/><Relationship Id="rId18" Type="http://schemas.openxmlformats.org/officeDocument/2006/relationships/slide" Target="slide21.xml"/><Relationship Id="rId26" Type="http://schemas.openxmlformats.org/officeDocument/2006/relationships/slide" Target="slide30.xml"/><Relationship Id="rId3" Type="http://schemas.openxmlformats.org/officeDocument/2006/relationships/image" Target="../media/image51.png"/><Relationship Id="rId21" Type="http://schemas.openxmlformats.org/officeDocument/2006/relationships/slide" Target="slide24.xml"/><Relationship Id="rId7" Type="http://schemas.openxmlformats.org/officeDocument/2006/relationships/slide" Target="slide7.xml"/><Relationship Id="rId12" Type="http://schemas.openxmlformats.org/officeDocument/2006/relationships/slide" Target="slide14.xml"/><Relationship Id="rId17" Type="http://schemas.openxmlformats.org/officeDocument/2006/relationships/slide" Target="slide20.xml"/><Relationship Id="rId25" Type="http://schemas.openxmlformats.org/officeDocument/2006/relationships/slide" Target="slide29.xml"/><Relationship Id="rId2" Type="http://schemas.openxmlformats.org/officeDocument/2006/relationships/image" Target="../media/image48.png"/><Relationship Id="rId16" Type="http://schemas.openxmlformats.org/officeDocument/2006/relationships/slide" Target="slide19.xml"/><Relationship Id="rId20" Type="http://schemas.openxmlformats.org/officeDocument/2006/relationships/slide" Target="slide23.xml"/><Relationship Id="rId1" Type="http://schemas.openxmlformats.org/officeDocument/2006/relationships/slideLayout" Target="../slideLayouts/slideLayout9.xml"/><Relationship Id="rId6" Type="http://schemas.openxmlformats.org/officeDocument/2006/relationships/slide" Target="slide5.xml"/><Relationship Id="rId11" Type="http://schemas.openxmlformats.org/officeDocument/2006/relationships/slide" Target="slide12.xml"/><Relationship Id="rId24" Type="http://schemas.openxmlformats.org/officeDocument/2006/relationships/slide" Target="slide28.xml"/><Relationship Id="rId5" Type="http://schemas.openxmlformats.org/officeDocument/2006/relationships/slide" Target="slide4.xml"/><Relationship Id="rId15" Type="http://schemas.openxmlformats.org/officeDocument/2006/relationships/slide" Target="slide17.xml"/><Relationship Id="rId23" Type="http://schemas.openxmlformats.org/officeDocument/2006/relationships/slide" Target="slide27.xml"/><Relationship Id="rId28" Type="http://schemas.openxmlformats.org/officeDocument/2006/relationships/slide" Target="slide3.xml"/><Relationship Id="rId10" Type="http://schemas.openxmlformats.org/officeDocument/2006/relationships/slide" Target="slide11.xml"/><Relationship Id="rId19" Type="http://schemas.openxmlformats.org/officeDocument/2006/relationships/slide" Target="slide22.xml"/><Relationship Id="rId4" Type="http://schemas.openxmlformats.org/officeDocument/2006/relationships/image" Target="../media/image52.png"/><Relationship Id="rId9" Type="http://schemas.openxmlformats.org/officeDocument/2006/relationships/slide" Target="slide10.xml"/><Relationship Id="rId14" Type="http://schemas.openxmlformats.org/officeDocument/2006/relationships/slide" Target="slide16.xml"/><Relationship Id="rId22" Type="http://schemas.openxmlformats.org/officeDocument/2006/relationships/slide" Target="slide25.xml"/><Relationship Id="rId27" Type="http://schemas.openxmlformats.org/officeDocument/2006/relationships/slide" Target="slide31.xml"/></Relationships>
</file>

<file path=ppt/slides/_rels/slide26.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16.xml"/><Relationship Id="rId18" Type="http://schemas.openxmlformats.org/officeDocument/2006/relationships/slide" Target="slide22.xml"/><Relationship Id="rId26" Type="http://schemas.openxmlformats.org/officeDocument/2006/relationships/slide" Target="slide31.xml"/><Relationship Id="rId3" Type="http://schemas.openxmlformats.org/officeDocument/2006/relationships/image" Target="../media/image54.png"/><Relationship Id="rId21" Type="http://schemas.openxmlformats.org/officeDocument/2006/relationships/slide" Target="slide25.xml"/><Relationship Id="rId7" Type="http://schemas.openxmlformats.org/officeDocument/2006/relationships/slide" Target="slide9.xml"/><Relationship Id="rId12" Type="http://schemas.openxmlformats.org/officeDocument/2006/relationships/slide" Target="slide15.xml"/><Relationship Id="rId17" Type="http://schemas.openxmlformats.org/officeDocument/2006/relationships/slide" Target="slide21.xml"/><Relationship Id="rId25" Type="http://schemas.openxmlformats.org/officeDocument/2006/relationships/slide" Target="slide30.xml"/><Relationship Id="rId2" Type="http://schemas.openxmlformats.org/officeDocument/2006/relationships/image" Target="../media/image53.png"/><Relationship Id="rId16" Type="http://schemas.openxmlformats.org/officeDocument/2006/relationships/slide" Target="slide20.xml"/><Relationship Id="rId20" Type="http://schemas.openxmlformats.org/officeDocument/2006/relationships/slide" Target="slide24.xml"/><Relationship Id="rId1" Type="http://schemas.openxmlformats.org/officeDocument/2006/relationships/slideLayout" Target="../slideLayouts/slideLayout9.xml"/><Relationship Id="rId6" Type="http://schemas.openxmlformats.org/officeDocument/2006/relationships/slide" Target="slide7.xml"/><Relationship Id="rId11" Type="http://schemas.openxmlformats.org/officeDocument/2006/relationships/slide" Target="slide14.xml"/><Relationship Id="rId24" Type="http://schemas.openxmlformats.org/officeDocument/2006/relationships/slide" Target="slide29.xml"/><Relationship Id="rId5" Type="http://schemas.openxmlformats.org/officeDocument/2006/relationships/slide" Target="slide5.xml"/><Relationship Id="rId15" Type="http://schemas.openxmlformats.org/officeDocument/2006/relationships/slide" Target="slide19.xml"/><Relationship Id="rId23" Type="http://schemas.openxmlformats.org/officeDocument/2006/relationships/slide" Target="slide28.xml"/><Relationship Id="rId10" Type="http://schemas.openxmlformats.org/officeDocument/2006/relationships/slide" Target="slide12.xml"/><Relationship Id="rId19" Type="http://schemas.openxmlformats.org/officeDocument/2006/relationships/slide" Target="slide23.xml"/><Relationship Id="rId4" Type="http://schemas.openxmlformats.org/officeDocument/2006/relationships/slide" Target="slide4.xml"/><Relationship Id="rId9" Type="http://schemas.openxmlformats.org/officeDocument/2006/relationships/slide" Target="slide11.xml"/><Relationship Id="rId14" Type="http://schemas.openxmlformats.org/officeDocument/2006/relationships/slide" Target="slide17.xml"/><Relationship Id="rId22" Type="http://schemas.openxmlformats.org/officeDocument/2006/relationships/slide" Target="slide27.xml"/><Relationship Id="rId27" Type="http://schemas.openxmlformats.org/officeDocument/2006/relationships/slide" Target="slide3.xml"/></Relationships>
</file>

<file path=ppt/slides/_rels/slide27.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16.xml"/><Relationship Id="rId18" Type="http://schemas.openxmlformats.org/officeDocument/2006/relationships/slide" Target="slide22.xml"/><Relationship Id="rId26" Type="http://schemas.openxmlformats.org/officeDocument/2006/relationships/slide" Target="slide3.xml"/><Relationship Id="rId3" Type="http://schemas.openxmlformats.org/officeDocument/2006/relationships/image" Target="../media/image56.png"/><Relationship Id="rId21" Type="http://schemas.openxmlformats.org/officeDocument/2006/relationships/slide" Target="slide25.xml"/><Relationship Id="rId7" Type="http://schemas.openxmlformats.org/officeDocument/2006/relationships/slide" Target="slide9.xml"/><Relationship Id="rId12" Type="http://schemas.openxmlformats.org/officeDocument/2006/relationships/slide" Target="slide15.xml"/><Relationship Id="rId17" Type="http://schemas.openxmlformats.org/officeDocument/2006/relationships/slide" Target="slide21.xml"/><Relationship Id="rId25" Type="http://schemas.openxmlformats.org/officeDocument/2006/relationships/slide" Target="slide31.xml"/><Relationship Id="rId2" Type="http://schemas.openxmlformats.org/officeDocument/2006/relationships/image" Target="../media/image55.png"/><Relationship Id="rId16" Type="http://schemas.openxmlformats.org/officeDocument/2006/relationships/slide" Target="slide20.xml"/><Relationship Id="rId20" Type="http://schemas.openxmlformats.org/officeDocument/2006/relationships/slide" Target="slide24.xml"/><Relationship Id="rId1" Type="http://schemas.openxmlformats.org/officeDocument/2006/relationships/slideLayout" Target="../slideLayouts/slideLayout9.xml"/><Relationship Id="rId6" Type="http://schemas.openxmlformats.org/officeDocument/2006/relationships/slide" Target="slide7.xml"/><Relationship Id="rId11" Type="http://schemas.openxmlformats.org/officeDocument/2006/relationships/slide" Target="slide14.xml"/><Relationship Id="rId24" Type="http://schemas.openxmlformats.org/officeDocument/2006/relationships/slide" Target="slide30.xml"/><Relationship Id="rId5" Type="http://schemas.openxmlformats.org/officeDocument/2006/relationships/slide" Target="slide5.xml"/><Relationship Id="rId15" Type="http://schemas.openxmlformats.org/officeDocument/2006/relationships/slide" Target="slide19.xml"/><Relationship Id="rId23" Type="http://schemas.openxmlformats.org/officeDocument/2006/relationships/slide" Target="slide29.xml"/><Relationship Id="rId10" Type="http://schemas.openxmlformats.org/officeDocument/2006/relationships/slide" Target="slide12.xml"/><Relationship Id="rId19" Type="http://schemas.openxmlformats.org/officeDocument/2006/relationships/slide" Target="slide23.xml"/><Relationship Id="rId4" Type="http://schemas.openxmlformats.org/officeDocument/2006/relationships/slide" Target="slide4.xml"/><Relationship Id="rId9" Type="http://schemas.openxmlformats.org/officeDocument/2006/relationships/slide" Target="slide11.xml"/><Relationship Id="rId14" Type="http://schemas.openxmlformats.org/officeDocument/2006/relationships/slide" Target="slide17.xml"/><Relationship Id="rId22" Type="http://schemas.openxmlformats.org/officeDocument/2006/relationships/slide" Target="slide28.xml"/></Relationships>
</file>

<file path=ppt/slides/_rels/slide28.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16.xml"/><Relationship Id="rId18" Type="http://schemas.openxmlformats.org/officeDocument/2006/relationships/slide" Target="slide22.xml"/><Relationship Id="rId26" Type="http://schemas.openxmlformats.org/officeDocument/2006/relationships/slide" Target="slide3.xml"/><Relationship Id="rId3" Type="http://schemas.openxmlformats.org/officeDocument/2006/relationships/image" Target="../media/image56.png"/><Relationship Id="rId21" Type="http://schemas.openxmlformats.org/officeDocument/2006/relationships/slide" Target="slide25.xml"/><Relationship Id="rId7" Type="http://schemas.openxmlformats.org/officeDocument/2006/relationships/slide" Target="slide9.xml"/><Relationship Id="rId12" Type="http://schemas.openxmlformats.org/officeDocument/2006/relationships/slide" Target="slide15.xml"/><Relationship Id="rId17" Type="http://schemas.openxmlformats.org/officeDocument/2006/relationships/slide" Target="slide21.xml"/><Relationship Id="rId25" Type="http://schemas.openxmlformats.org/officeDocument/2006/relationships/slide" Target="slide31.xml"/><Relationship Id="rId2" Type="http://schemas.openxmlformats.org/officeDocument/2006/relationships/image" Target="../media/image55.png"/><Relationship Id="rId16" Type="http://schemas.openxmlformats.org/officeDocument/2006/relationships/slide" Target="slide20.xml"/><Relationship Id="rId20" Type="http://schemas.openxmlformats.org/officeDocument/2006/relationships/slide" Target="slide24.xml"/><Relationship Id="rId1" Type="http://schemas.openxmlformats.org/officeDocument/2006/relationships/slideLayout" Target="../slideLayouts/slideLayout9.xml"/><Relationship Id="rId6" Type="http://schemas.openxmlformats.org/officeDocument/2006/relationships/slide" Target="slide7.xml"/><Relationship Id="rId11" Type="http://schemas.openxmlformats.org/officeDocument/2006/relationships/slide" Target="slide14.xml"/><Relationship Id="rId24" Type="http://schemas.openxmlformats.org/officeDocument/2006/relationships/slide" Target="slide30.xml"/><Relationship Id="rId5" Type="http://schemas.openxmlformats.org/officeDocument/2006/relationships/slide" Target="slide5.xml"/><Relationship Id="rId15" Type="http://schemas.openxmlformats.org/officeDocument/2006/relationships/slide" Target="slide19.xml"/><Relationship Id="rId23" Type="http://schemas.openxmlformats.org/officeDocument/2006/relationships/slide" Target="slide29.xml"/><Relationship Id="rId10" Type="http://schemas.openxmlformats.org/officeDocument/2006/relationships/slide" Target="slide12.xml"/><Relationship Id="rId19" Type="http://schemas.openxmlformats.org/officeDocument/2006/relationships/slide" Target="slide23.xml"/><Relationship Id="rId4" Type="http://schemas.openxmlformats.org/officeDocument/2006/relationships/slide" Target="slide4.xml"/><Relationship Id="rId9" Type="http://schemas.openxmlformats.org/officeDocument/2006/relationships/slide" Target="slide11.xml"/><Relationship Id="rId14" Type="http://schemas.openxmlformats.org/officeDocument/2006/relationships/slide" Target="slide17.xml"/><Relationship Id="rId22" Type="http://schemas.openxmlformats.org/officeDocument/2006/relationships/slide" Target="slide27.xml"/></Relationships>
</file>

<file path=ppt/slides/_rels/slide29.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16.xml"/><Relationship Id="rId18" Type="http://schemas.openxmlformats.org/officeDocument/2006/relationships/slide" Target="slide22.xml"/><Relationship Id="rId26" Type="http://schemas.openxmlformats.org/officeDocument/2006/relationships/slide" Target="slide3.xml"/><Relationship Id="rId3" Type="http://schemas.openxmlformats.org/officeDocument/2006/relationships/image" Target="../media/image56.png"/><Relationship Id="rId21" Type="http://schemas.openxmlformats.org/officeDocument/2006/relationships/slide" Target="slide25.xml"/><Relationship Id="rId7" Type="http://schemas.openxmlformats.org/officeDocument/2006/relationships/slide" Target="slide9.xml"/><Relationship Id="rId12" Type="http://schemas.openxmlformats.org/officeDocument/2006/relationships/slide" Target="slide15.xml"/><Relationship Id="rId17" Type="http://schemas.openxmlformats.org/officeDocument/2006/relationships/slide" Target="slide21.xml"/><Relationship Id="rId25" Type="http://schemas.openxmlformats.org/officeDocument/2006/relationships/slide" Target="slide31.xml"/><Relationship Id="rId2" Type="http://schemas.openxmlformats.org/officeDocument/2006/relationships/image" Target="../media/image55.png"/><Relationship Id="rId16" Type="http://schemas.openxmlformats.org/officeDocument/2006/relationships/slide" Target="slide20.xml"/><Relationship Id="rId20" Type="http://schemas.openxmlformats.org/officeDocument/2006/relationships/slide" Target="slide24.xml"/><Relationship Id="rId1" Type="http://schemas.openxmlformats.org/officeDocument/2006/relationships/slideLayout" Target="../slideLayouts/slideLayout9.xml"/><Relationship Id="rId6" Type="http://schemas.openxmlformats.org/officeDocument/2006/relationships/slide" Target="slide7.xml"/><Relationship Id="rId11" Type="http://schemas.openxmlformats.org/officeDocument/2006/relationships/slide" Target="slide14.xml"/><Relationship Id="rId24" Type="http://schemas.openxmlformats.org/officeDocument/2006/relationships/slide" Target="slide30.xml"/><Relationship Id="rId5" Type="http://schemas.openxmlformats.org/officeDocument/2006/relationships/slide" Target="slide5.xml"/><Relationship Id="rId15" Type="http://schemas.openxmlformats.org/officeDocument/2006/relationships/slide" Target="slide19.xml"/><Relationship Id="rId23" Type="http://schemas.openxmlformats.org/officeDocument/2006/relationships/slide" Target="slide28.xml"/><Relationship Id="rId10" Type="http://schemas.openxmlformats.org/officeDocument/2006/relationships/slide" Target="slide12.xml"/><Relationship Id="rId19" Type="http://schemas.openxmlformats.org/officeDocument/2006/relationships/slide" Target="slide23.xml"/><Relationship Id="rId4" Type="http://schemas.openxmlformats.org/officeDocument/2006/relationships/slide" Target="slide4.xml"/><Relationship Id="rId9" Type="http://schemas.openxmlformats.org/officeDocument/2006/relationships/slide" Target="slide11.xml"/><Relationship Id="rId14" Type="http://schemas.openxmlformats.org/officeDocument/2006/relationships/slide" Target="slide17.xml"/><Relationship Id="rId22" Type="http://schemas.openxmlformats.org/officeDocument/2006/relationships/slide" Target="slide27.xml"/></Relationships>
</file>

<file path=ppt/slides/_rels/slide3.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20.xml"/><Relationship Id="rId18" Type="http://schemas.openxmlformats.org/officeDocument/2006/relationships/slide" Target="slide26.xml"/><Relationship Id="rId3" Type="http://schemas.openxmlformats.org/officeDocument/2006/relationships/slide" Target="slide4.xml"/><Relationship Id="rId7" Type="http://schemas.openxmlformats.org/officeDocument/2006/relationships/slide" Target="slide10.xml"/><Relationship Id="rId12" Type="http://schemas.openxmlformats.org/officeDocument/2006/relationships/slide" Target="slide19.xml"/><Relationship Id="rId17" Type="http://schemas.openxmlformats.org/officeDocument/2006/relationships/slide" Target="slide30.xml"/><Relationship Id="rId2" Type="http://schemas.openxmlformats.org/officeDocument/2006/relationships/notesSlide" Target="../notesSlides/notesSlide3.xml"/><Relationship Id="rId16" Type="http://schemas.openxmlformats.org/officeDocument/2006/relationships/slide" Target="slide29.xml"/><Relationship Id="rId20" Type="http://schemas.openxmlformats.org/officeDocument/2006/relationships/slide" Target="slide28.xml"/><Relationship Id="rId1" Type="http://schemas.openxmlformats.org/officeDocument/2006/relationships/slideLayout" Target="../slideLayouts/slideLayout11.xml"/><Relationship Id="rId6" Type="http://schemas.openxmlformats.org/officeDocument/2006/relationships/slide" Target="slide12.xml"/><Relationship Id="rId11" Type="http://schemas.openxmlformats.org/officeDocument/2006/relationships/slide" Target="slide21.xml"/><Relationship Id="rId5" Type="http://schemas.openxmlformats.org/officeDocument/2006/relationships/slide" Target="slide7.xml"/><Relationship Id="rId15" Type="http://schemas.openxmlformats.org/officeDocument/2006/relationships/slide" Target="slide23.xml"/><Relationship Id="rId10" Type="http://schemas.openxmlformats.org/officeDocument/2006/relationships/slide" Target="slide16.xml"/><Relationship Id="rId19" Type="http://schemas.openxmlformats.org/officeDocument/2006/relationships/slide" Target="slide27.xml"/><Relationship Id="rId4" Type="http://schemas.openxmlformats.org/officeDocument/2006/relationships/slide" Target="slide5.xml"/><Relationship Id="rId9" Type="http://schemas.openxmlformats.org/officeDocument/2006/relationships/slide" Target="slide14.xml"/><Relationship Id="rId14" Type="http://schemas.openxmlformats.org/officeDocument/2006/relationships/slide" Target="slide22.xml"/></Relationships>
</file>

<file path=ppt/slides/_rels/slide30.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16.xml"/><Relationship Id="rId18" Type="http://schemas.openxmlformats.org/officeDocument/2006/relationships/slide" Target="slide22.xml"/><Relationship Id="rId26" Type="http://schemas.openxmlformats.org/officeDocument/2006/relationships/slide" Target="slide3.xml"/><Relationship Id="rId3" Type="http://schemas.openxmlformats.org/officeDocument/2006/relationships/image" Target="../media/image58.png"/><Relationship Id="rId21" Type="http://schemas.openxmlformats.org/officeDocument/2006/relationships/slide" Target="slide25.xml"/><Relationship Id="rId7" Type="http://schemas.openxmlformats.org/officeDocument/2006/relationships/slide" Target="slide9.xml"/><Relationship Id="rId12" Type="http://schemas.openxmlformats.org/officeDocument/2006/relationships/slide" Target="slide15.xml"/><Relationship Id="rId17" Type="http://schemas.openxmlformats.org/officeDocument/2006/relationships/slide" Target="slide21.xml"/><Relationship Id="rId25" Type="http://schemas.openxmlformats.org/officeDocument/2006/relationships/slide" Target="slide31.xml"/><Relationship Id="rId2" Type="http://schemas.openxmlformats.org/officeDocument/2006/relationships/image" Target="../media/image57.png"/><Relationship Id="rId16" Type="http://schemas.openxmlformats.org/officeDocument/2006/relationships/slide" Target="slide20.xml"/><Relationship Id="rId20" Type="http://schemas.openxmlformats.org/officeDocument/2006/relationships/slide" Target="slide24.xml"/><Relationship Id="rId1" Type="http://schemas.openxmlformats.org/officeDocument/2006/relationships/slideLayout" Target="../slideLayouts/slideLayout9.xml"/><Relationship Id="rId6" Type="http://schemas.openxmlformats.org/officeDocument/2006/relationships/slide" Target="slide7.xml"/><Relationship Id="rId11" Type="http://schemas.openxmlformats.org/officeDocument/2006/relationships/slide" Target="slide14.xml"/><Relationship Id="rId24" Type="http://schemas.openxmlformats.org/officeDocument/2006/relationships/slide" Target="slide29.xml"/><Relationship Id="rId5" Type="http://schemas.openxmlformats.org/officeDocument/2006/relationships/slide" Target="slide5.xml"/><Relationship Id="rId15" Type="http://schemas.openxmlformats.org/officeDocument/2006/relationships/slide" Target="slide19.xml"/><Relationship Id="rId23" Type="http://schemas.openxmlformats.org/officeDocument/2006/relationships/slide" Target="slide28.xml"/><Relationship Id="rId10" Type="http://schemas.openxmlformats.org/officeDocument/2006/relationships/slide" Target="slide12.xml"/><Relationship Id="rId19" Type="http://schemas.openxmlformats.org/officeDocument/2006/relationships/slide" Target="slide23.xml"/><Relationship Id="rId4" Type="http://schemas.openxmlformats.org/officeDocument/2006/relationships/slide" Target="slide4.xml"/><Relationship Id="rId9" Type="http://schemas.openxmlformats.org/officeDocument/2006/relationships/slide" Target="slide11.xml"/><Relationship Id="rId14" Type="http://schemas.openxmlformats.org/officeDocument/2006/relationships/slide" Target="slide17.xml"/><Relationship Id="rId22" Type="http://schemas.openxmlformats.org/officeDocument/2006/relationships/slide" Target="slide27.xml"/></Relationships>
</file>

<file path=ppt/slides/_rels/slide31.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16.xml"/><Relationship Id="rId18" Type="http://schemas.openxmlformats.org/officeDocument/2006/relationships/slide" Target="slide22.xml"/><Relationship Id="rId26" Type="http://schemas.openxmlformats.org/officeDocument/2006/relationships/slide" Target="slide3.xml"/><Relationship Id="rId3" Type="http://schemas.openxmlformats.org/officeDocument/2006/relationships/image" Target="../media/image60.png"/><Relationship Id="rId21" Type="http://schemas.openxmlformats.org/officeDocument/2006/relationships/slide" Target="slide25.xml"/><Relationship Id="rId7" Type="http://schemas.openxmlformats.org/officeDocument/2006/relationships/slide" Target="slide9.xml"/><Relationship Id="rId12" Type="http://schemas.openxmlformats.org/officeDocument/2006/relationships/slide" Target="slide15.xml"/><Relationship Id="rId17" Type="http://schemas.openxmlformats.org/officeDocument/2006/relationships/slide" Target="slide21.xml"/><Relationship Id="rId25" Type="http://schemas.openxmlformats.org/officeDocument/2006/relationships/slide" Target="slide30.xml"/><Relationship Id="rId2" Type="http://schemas.openxmlformats.org/officeDocument/2006/relationships/image" Target="../media/image59.png"/><Relationship Id="rId16" Type="http://schemas.openxmlformats.org/officeDocument/2006/relationships/slide" Target="slide20.xml"/><Relationship Id="rId20" Type="http://schemas.openxmlformats.org/officeDocument/2006/relationships/slide" Target="slide24.xml"/><Relationship Id="rId1" Type="http://schemas.openxmlformats.org/officeDocument/2006/relationships/slideLayout" Target="../slideLayouts/slideLayout9.xml"/><Relationship Id="rId6" Type="http://schemas.openxmlformats.org/officeDocument/2006/relationships/slide" Target="slide7.xml"/><Relationship Id="rId11" Type="http://schemas.openxmlformats.org/officeDocument/2006/relationships/slide" Target="slide14.xml"/><Relationship Id="rId24" Type="http://schemas.openxmlformats.org/officeDocument/2006/relationships/slide" Target="slide29.xml"/><Relationship Id="rId5" Type="http://schemas.openxmlformats.org/officeDocument/2006/relationships/slide" Target="slide5.xml"/><Relationship Id="rId15" Type="http://schemas.openxmlformats.org/officeDocument/2006/relationships/slide" Target="slide19.xml"/><Relationship Id="rId23" Type="http://schemas.openxmlformats.org/officeDocument/2006/relationships/slide" Target="slide28.xml"/><Relationship Id="rId10" Type="http://schemas.openxmlformats.org/officeDocument/2006/relationships/slide" Target="slide12.xml"/><Relationship Id="rId19" Type="http://schemas.openxmlformats.org/officeDocument/2006/relationships/slide" Target="slide23.xml"/><Relationship Id="rId4" Type="http://schemas.openxmlformats.org/officeDocument/2006/relationships/slide" Target="slide4.xml"/><Relationship Id="rId9" Type="http://schemas.openxmlformats.org/officeDocument/2006/relationships/slide" Target="slide11.xml"/><Relationship Id="rId14" Type="http://schemas.openxmlformats.org/officeDocument/2006/relationships/slide" Target="slide17.xml"/><Relationship Id="rId22" Type="http://schemas.openxmlformats.org/officeDocument/2006/relationships/slide" Target="slide27.xml"/></Relationships>
</file>

<file path=ppt/slides/_rels/slide4.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15.xml"/><Relationship Id="rId18" Type="http://schemas.openxmlformats.org/officeDocument/2006/relationships/slide" Target="slide21.xml"/><Relationship Id="rId26" Type="http://schemas.openxmlformats.org/officeDocument/2006/relationships/slide" Target="slide30.xml"/><Relationship Id="rId3" Type="http://schemas.openxmlformats.org/officeDocument/2006/relationships/hyperlink" Target="https://www.cnsa.fr/accompagnement-en-etablissement-et-service-allocation-de-ressources/les-soins-en-ehpad/les-coupes-aggir-pathos" TargetMode="External"/><Relationship Id="rId21" Type="http://schemas.openxmlformats.org/officeDocument/2006/relationships/slide" Target="slide24.xml"/><Relationship Id="rId7" Type="http://schemas.openxmlformats.org/officeDocument/2006/relationships/slide" Target="slide5.xml"/><Relationship Id="rId12" Type="http://schemas.openxmlformats.org/officeDocument/2006/relationships/slide" Target="slide14.xml"/><Relationship Id="rId17" Type="http://schemas.openxmlformats.org/officeDocument/2006/relationships/slide" Target="slide20.xml"/><Relationship Id="rId25" Type="http://schemas.openxmlformats.org/officeDocument/2006/relationships/slide" Target="slide29.xml"/><Relationship Id="rId2" Type="http://schemas.openxmlformats.org/officeDocument/2006/relationships/notesSlide" Target="../notesSlides/notesSlide4.xml"/><Relationship Id="rId16" Type="http://schemas.openxmlformats.org/officeDocument/2006/relationships/slide" Target="slide19.xml"/><Relationship Id="rId20" Type="http://schemas.openxmlformats.org/officeDocument/2006/relationships/slide" Target="slide23.xml"/><Relationship Id="rId1" Type="http://schemas.openxmlformats.org/officeDocument/2006/relationships/slideLayout" Target="../slideLayouts/slideLayout12.xml"/><Relationship Id="rId6" Type="http://schemas.openxmlformats.org/officeDocument/2006/relationships/slide" Target="slide3.xml"/><Relationship Id="rId11" Type="http://schemas.openxmlformats.org/officeDocument/2006/relationships/slide" Target="slide12.xml"/><Relationship Id="rId24" Type="http://schemas.openxmlformats.org/officeDocument/2006/relationships/slide" Target="slide28.xml"/><Relationship Id="rId5" Type="http://schemas.openxmlformats.org/officeDocument/2006/relationships/slide" Target="slide9.xml"/><Relationship Id="rId15" Type="http://schemas.openxmlformats.org/officeDocument/2006/relationships/slide" Target="slide17.xml"/><Relationship Id="rId23" Type="http://schemas.openxmlformats.org/officeDocument/2006/relationships/slide" Target="slide27.xml"/><Relationship Id="rId10" Type="http://schemas.openxmlformats.org/officeDocument/2006/relationships/slide" Target="slide11.xml"/><Relationship Id="rId19" Type="http://schemas.openxmlformats.org/officeDocument/2006/relationships/slide" Target="slide22.xml"/><Relationship Id="rId4" Type="http://schemas.openxmlformats.org/officeDocument/2006/relationships/image" Target="../media/image5.png"/><Relationship Id="rId9" Type="http://schemas.openxmlformats.org/officeDocument/2006/relationships/slide" Target="slide10.xml"/><Relationship Id="rId14" Type="http://schemas.openxmlformats.org/officeDocument/2006/relationships/slide" Target="slide16.xml"/><Relationship Id="rId22" Type="http://schemas.openxmlformats.org/officeDocument/2006/relationships/slide" Target="slide25.xml"/><Relationship Id="rId27" Type="http://schemas.openxmlformats.org/officeDocument/2006/relationships/slide" Target="slide31.xml"/></Relationships>
</file>

<file path=ppt/slides/_rels/slide5.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17.xml"/><Relationship Id="rId18" Type="http://schemas.openxmlformats.org/officeDocument/2006/relationships/slide" Target="slide23.xml"/><Relationship Id="rId26" Type="http://schemas.openxmlformats.org/officeDocument/2006/relationships/slide" Target="slide3.xml"/><Relationship Id="rId3" Type="http://schemas.openxmlformats.org/officeDocument/2006/relationships/image" Target="../media/image6.png"/><Relationship Id="rId21" Type="http://schemas.openxmlformats.org/officeDocument/2006/relationships/slide" Target="slide27.xml"/><Relationship Id="rId7" Type="http://schemas.openxmlformats.org/officeDocument/2006/relationships/slide" Target="slide10.xml"/><Relationship Id="rId12" Type="http://schemas.openxmlformats.org/officeDocument/2006/relationships/slide" Target="slide16.xml"/><Relationship Id="rId17" Type="http://schemas.openxmlformats.org/officeDocument/2006/relationships/slide" Target="slide22.xml"/><Relationship Id="rId25" Type="http://schemas.openxmlformats.org/officeDocument/2006/relationships/slide" Target="slide31.xml"/><Relationship Id="rId2" Type="http://schemas.openxmlformats.org/officeDocument/2006/relationships/notesSlide" Target="../notesSlides/notesSlide5.xml"/><Relationship Id="rId16" Type="http://schemas.openxmlformats.org/officeDocument/2006/relationships/slide" Target="slide21.xml"/><Relationship Id="rId20" Type="http://schemas.openxmlformats.org/officeDocument/2006/relationships/slide" Target="slide25.xml"/><Relationship Id="rId1" Type="http://schemas.openxmlformats.org/officeDocument/2006/relationships/slideLayout" Target="../slideLayouts/slideLayout9.xml"/><Relationship Id="rId6" Type="http://schemas.openxmlformats.org/officeDocument/2006/relationships/slide" Target="slide9.xml"/><Relationship Id="rId11" Type="http://schemas.openxmlformats.org/officeDocument/2006/relationships/slide" Target="slide15.xml"/><Relationship Id="rId24" Type="http://schemas.openxmlformats.org/officeDocument/2006/relationships/slide" Target="slide30.xml"/><Relationship Id="rId5" Type="http://schemas.openxmlformats.org/officeDocument/2006/relationships/slide" Target="slide7.xml"/><Relationship Id="rId15" Type="http://schemas.openxmlformats.org/officeDocument/2006/relationships/slide" Target="slide20.xml"/><Relationship Id="rId23" Type="http://schemas.openxmlformats.org/officeDocument/2006/relationships/slide" Target="slide29.xml"/><Relationship Id="rId10" Type="http://schemas.openxmlformats.org/officeDocument/2006/relationships/slide" Target="slide14.xml"/><Relationship Id="rId19" Type="http://schemas.openxmlformats.org/officeDocument/2006/relationships/slide" Target="slide24.xml"/><Relationship Id="rId4" Type="http://schemas.openxmlformats.org/officeDocument/2006/relationships/slide" Target="slide4.xml"/><Relationship Id="rId9" Type="http://schemas.openxmlformats.org/officeDocument/2006/relationships/slide" Target="slide12.xml"/><Relationship Id="rId14" Type="http://schemas.openxmlformats.org/officeDocument/2006/relationships/slide" Target="slide19.xml"/><Relationship Id="rId22" Type="http://schemas.openxmlformats.org/officeDocument/2006/relationships/slide" Target="slide28.xml"/></Relationships>
</file>

<file path=ppt/slides/_rels/slide6.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19.xml"/><Relationship Id="rId18" Type="http://schemas.openxmlformats.org/officeDocument/2006/relationships/slide" Target="slide24.xml"/><Relationship Id="rId26" Type="http://schemas.openxmlformats.org/officeDocument/2006/relationships/image" Target="../media/image7.png"/><Relationship Id="rId3" Type="http://schemas.openxmlformats.org/officeDocument/2006/relationships/slide" Target="slide4.xml"/><Relationship Id="rId21" Type="http://schemas.openxmlformats.org/officeDocument/2006/relationships/slide" Target="slide28.xml"/><Relationship Id="rId7" Type="http://schemas.openxmlformats.org/officeDocument/2006/relationships/slide" Target="slide11.xml"/><Relationship Id="rId12" Type="http://schemas.openxmlformats.org/officeDocument/2006/relationships/slide" Target="slide17.xml"/><Relationship Id="rId17" Type="http://schemas.openxmlformats.org/officeDocument/2006/relationships/slide" Target="slide23.xml"/><Relationship Id="rId25" Type="http://schemas.openxmlformats.org/officeDocument/2006/relationships/slide" Target="slide3.xml"/><Relationship Id="rId2" Type="http://schemas.openxmlformats.org/officeDocument/2006/relationships/notesSlide" Target="../notesSlides/notesSlide6.xml"/><Relationship Id="rId16" Type="http://schemas.openxmlformats.org/officeDocument/2006/relationships/slide" Target="slide22.xml"/><Relationship Id="rId20" Type="http://schemas.openxmlformats.org/officeDocument/2006/relationships/slide" Target="slide27.xml"/><Relationship Id="rId1" Type="http://schemas.openxmlformats.org/officeDocument/2006/relationships/slideLayout" Target="../slideLayouts/slideLayout9.xml"/><Relationship Id="rId6" Type="http://schemas.openxmlformats.org/officeDocument/2006/relationships/slide" Target="slide10.xml"/><Relationship Id="rId11" Type="http://schemas.openxmlformats.org/officeDocument/2006/relationships/slide" Target="slide16.xml"/><Relationship Id="rId24" Type="http://schemas.openxmlformats.org/officeDocument/2006/relationships/slide" Target="slide31.xml"/><Relationship Id="rId5" Type="http://schemas.openxmlformats.org/officeDocument/2006/relationships/slide" Target="slide9.xml"/><Relationship Id="rId15" Type="http://schemas.openxmlformats.org/officeDocument/2006/relationships/slide" Target="slide21.xml"/><Relationship Id="rId23" Type="http://schemas.openxmlformats.org/officeDocument/2006/relationships/slide" Target="slide30.xml"/><Relationship Id="rId28" Type="http://schemas.openxmlformats.org/officeDocument/2006/relationships/image" Target="../media/image9.png"/><Relationship Id="rId10" Type="http://schemas.openxmlformats.org/officeDocument/2006/relationships/slide" Target="slide15.xml"/><Relationship Id="rId19"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14.xml"/><Relationship Id="rId14" Type="http://schemas.openxmlformats.org/officeDocument/2006/relationships/slide" Target="slide20.xml"/><Relationship Id="rId22" Type="http://schemas.openxmlformats.org/officeDocument/2006/relationships/slide" Target="slide29.xml"/><Relationship Id="rId27"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17.xml"/><Relationship Id="rId18" Type="http://schemas.openxmlformats.org/officeDocument/2006/relationships/slide" Target="slide23.xml"/><Relationship Id="rId26" Type="http://schemas.openxmlformats.org/officeDocument/2006/relationships/slide" Target="slide3.xml"/><Relationship Id="rId3" Type="http://schemas.openxmlformats.org/officeDocument/2006/relationships/image" Target="../media/image10.png"/><Relationship Id="rId21" Type="http://schemas.openxmlformats.org/officeDocument/2006/relationships/slide" Target="slide27.xml"/><Relationship Id="rId7" Type="http://schemas.openxmlformats.org/officeDocument/2006/relationships/slide" Target="slide10.xml"/><Relationship Id="rId12" Type="http://schemas.openxmlformats.org/officeDocument/2006/relationships/slide" Target="slide16.xml"/><Relationship Id="rId17" Type="http://schemas.openxmlformats.org/officeDocument/2006/relationships/slide" Target="slide22.xml"/><Relationship Id="rId25" Type="http://schemas.openxmlformats.org/officeDocument/2006/relationships/slide" Target="slide31.xml"/><Relationship Id="rId2" Type="http://schemas.openxmlformats.org/officeDocument/2006/relationships/notesSlide" Target="../notesSlides/notesSlide7.xml"/><Relationship Id="rId16" Type="http://schemas.openxmlformats.org/officeDocument/2006/relationships/slide" Target="slide21.xml"/><Relationship Id="rId20" Type="http://schemas.openxmlformats.org/officeDocument/2006/relationships/slide" Target="slide25.xml"/><Relationship Id="rId1" Type="http://schemas.openxmlformats.org/officeDocument/2006/relationships/slideLayout" Target="../slideLayouts/slideLayout9.xml"/><Relationship Id="rId6" Type="http://schemas.openxmlformats.org/officeDocument/2006/relationships/slide" Target="slide9.xml"/><Relationship Id="rId11" Type="http://schemas.openxmlformats.org/officeDocument/2006/relationships/slide" Target="slide15.xml"/><Relationship Id="rId24" Type="http://schemas.openxmlformats.org/officeDocument/2006/relationships/slide" Target="slide30.xml"/><Relationship Id="rId5" Type="http://schemas.openxmlformats.org/officeDocument/2006/relationships/slide" Target="slide5.xml"/><Relationship Id="rId15" Type="http://schemas.openxmlformats.org/officeDocument/2006/relationships/slide" Target="slide20.xml"/><Relationship Id="rId23" Type="http://schemas.openxmlformats.org/officeDocument/2006/relationships/slide" Target="slide29.xml"/><Relationship Id="rId10" Type="http://schemas.openxmlformats.org/officeDocument/2006/relationships/slide" Target="slide14.xml"/><Relationship Id="rId19" Type="http://schemas.openxmlformats.org/officeDocument/2006/relationships/slide" Target="slide24.xml"/><Relationship Id="rId4" Type="http://schemas.openxmlformats.org/officeDocument/2006/relationships/slide" Target="slide4.xml"/><Relationship Id="rId9" Type="http://schemas.openxmlformats.org/officeDocument/2006/relationships/slide" Target="slide12.xml"/><Relationship Id="rId14" Type="http://schemas.openxmlformats.org/officeDocument/2006/relationships/slide" Target="slide19.xml"/><Relationship Id="rId22" Type="http://schemas.openxmlformats.org/officeDocument/2006/relationships/slide" Target="slide28.xml"/></Relationships>
</file>

<file path=ppt/slides/_rels/slide8.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17.xml"/><Relationship Id="rId18" Type="http://schemas.openxmlformats.org/officeDocument/2006/relationships/slide" Target="slide23.xml"/><Relationship Id="rId26" Type="http://schemas.openxmlformats.org/officeDocument/2006/relationships/slide" Target="slide3.xml"/><Relationship Id="rId3" Type="http://schemas.openxmlformats.org/officeDocument/2006/relationships/image" Target="../media/image11.png"/><Relationship Id="rId21" Type="http://schemas.openxmlformats.org/officeDocument/2006/relationships/slide" Target="slide27.xml"/><Relationship Id="rId7" Type="http://schemas.openxmlformats.org/officeDocument/2006/relationships/slide" Target="slide10.xml"/><Relationship Id="rId12" Type="http://schemas.openxmlformats.org/officeDocument/2006/relationships/slide" Target="slide16.xml"/><Relationship Id="rId17" Type="http://schemas.openxmlformats.org/officeDocument/2006/relationships/slide" Target="slide22.xml"/><Relationship Id="rId25" Type="http://schemas.openxmlformats.org/officeDocument/2006/relationships/slide" Target="slide31.xml"/><Relationship Id="rId2" Type="http://schemas.openxmlformats.org/officeDocument/2006/relationships/notesSlide" Target="../notesSlides/notesSlide8.xml"/><Relationship Id="rId16" Type="http://schemas.openxmlformats.org/officeDocument/2006/relationships/slide" Target="slide21.xml"/><Relationship Id="rId20" Type="http://schemas.openxmlformats.org/officeDocument/2006/relationships/slide" Target="slide25.xml"/><Relationship Id="rId1" Type="http://schemas.openxmlformats.org/officeDocument/2006/relationships/slideLayout" Target="../slideLayouts/slideLayout9.xml"/><Relationship Id="rId6" Type="http://schemas.openxmlformats.org/officeDocument/2006/relationships/slide" Target="slide9.xml"/><Relationship Id="rId11" Type="http://schemas.openxmlformats.org/officeDocument/2006/relationships/slide" Target="slide15.xml"/><Relationship Id="rId24" Type="http://schemas.openxmlformats.org/officeDocument/2006/relationships/slide" Target="slide30.xml"/><Relationship Id="rId5" Type="http://schemas.openxmlformats.org/officeDocument/2006/relationships/slide" Target="slide5.xml"/><Relationship Id="rId15" Type="http://schemas.openxmlformats.org/officeDocument/2006/relationships/slide" Target="slide20.xml"/><Relationship Id="rId23" Type="http://schemas.openxmlformats.org/officeDocument/2006/relationships/slide" Target="slide29.xml"/><Relationship Id="rId10" Type="http://schemas.openxmlformats.org/officeDocument/2006/relationships/slide" Target="slide14.xml"/><Relationship Id="rId19" Type="http://schemas.openxmlformats.org/officeDocument/2006/relationships/slide" Target="slide24.xml"/><Relationship Id="rId4" Type="http://schemas.openxmlformats.org/officeDocument/2006/relationships/slide" Target="slide4.xml"/><Relationship Id="rId9" Type="http://schemas.openxmlformats.org/officeDocument/2006/relationships/slide" Target="slide12.xml"/><Relationship Id="rId14" Type="http://schemas.openxmlformats.org/officeDocument/2006/relationships/slide" Target="slide19.xml"/><Relationship Id="rId22" Type="http://schemas.openxmlformats.org/officeDocument/2006/relationships/slide" Target="slide28.xml"/></Relationships>
</file>

<file path=ppt/slides/_rels/slide9.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15.xml"/><Relationship Id="rId18" Type="http://schemas.openxmlformats.org/officeDocument/2006/relationships/slide" Target="slide21.xml"/><Relationship Id="rId26" Type="http://schemas.openxmlformats.org/officeDocument/2006/relationships/slide" Target="slide30.xml"/><Relationship Id="rId3" Type="http://schemas.openxmlformats.org/officeDocument/2006/relationships/image" Target="../media/image13.png"/><Relationship Id="rId21" Type="http://schemas.openxmlformats.org/officeDocument/2006/relationships/slide" Target="slide24.xml"/><Relationship Id="rId7" Type="http://schemas.openxmlformats.org/officeDocument/2006/relationships/slide" Target="slide5.xml"/><Relationship Id="rId12" Type="http://schemas.openxmlformats.org/officeDocument/2006/relationships/slide" Target="slide14.xml"/><Relationship Id="rId17" Type="http://schemas.openxmlformats.org/officeDocument/2006/relationships/slide" Target="slide20.xml"/><Relationship Id="rId25" Type="http://schemas.openxmlformats.org/officeDocument/2006/relationships/slide" Target="slide29.xml"/><Relationship Id="rId2" Type="http://schemas.openxmlformats.org/officeDocument/2006/relationships/image" Target="../media/image12.png"/><Relationship Id="rId16" Type="http://schemas.openxmlformats.org/officeDocument/2006/relationships/slide" Target="slide19.xml"/><Relationship Id="rId20" Type="http://schemas.openxmlformats.org/officeDocument/2006/relationships/slide" Target="slide23.xml"/><Relationship Id="rId29" Type="http://schemas.openxmlformats.org/officeDocument/2006/relationships/slide" Target="slide3.xml"/><Relationship Id="rId1" Type="http://schemas.openxmlformats.org/officeDocument/2006/relationships/slideLayout" Target="../slideLayouts/slideLayout9.xml"/><Relationship Id="rId6" Type="http://schemas.openxmlformats.org/officeDocument/2006/relationships/slide" Target="slide4.xml"/><Relationship Id="rId11" Type="http://schemas.openxmlformats.org/officeDocument/2006/relationships/slide" Target="slide12.xml"/><Relationship Id="rId24" Type="http://schemas.openxmlformats.org/officeDocument/2006/relationships/slide" Target="slide28.xml"/><Relationship Id="rId5" Type="http://schemas.openxmlformats.org/officeDocument/2006/relationships/image" Target="../media/image15.wmf"/><Relationship Id="rId15" Type="http://schemas.openxmlformats.org/officeDocument/2006/relationships/slide" Target="slide17.xml"/><Relationship Id="rId23" Type="http://schemas.openxmlformats.org/officeDocument/2006/relationships/slide" Target="slide27.xml"/><Relationship Id="rId28" Type="http://schemas.openxmlformats.org/officeDocument/2006/relationships/slide" Target="slide9.xml"/><Relationship Id="rId10" Type="http://schemas.openxmlformats.org/officeDocument/2006/relationships/slide" Target="slide11.xml"/><Relationship Id="rId19" Type="http://schemas.openxmlformats.org/officeDocument/2006/relationships/slide" Target="slide22.xml"/><Relationship Id="rId4" Type="http://schemas.openxmlformats.org/officeDocument/2006/relationships/image" Target="../media/image14.png"/><Relationship Id="rId9" Type="http://schemas.openxmlformats.org/officeDocument/2006/relationships/slide" Target="slide10.xml"/><Relationship Id="rId14" Type="http://schemas.openxmlformats.org/officeDocument/2006/relationships/slide" Target="slide16.xml"/><Relationship Id="rId22" Type="http://schemas.openxmlformats.org/officeDocument/2006/relationships/slide" Target="slide25.xml"/><Relationship Id="rId27" Type="http://schemas.openxmlformats.org/officeDocument/2006/relationships/slide" Target="slide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ctrTitle"/>
          </p:nvPr>
        </p:nvSpPr>
        <p:spPr/>
        <p:txBody>
          <a:bodyPr/>
          <a:lstStyle/>
          <a:p>
            <a:pPr>
              <a:defRPr/>
            </a:pPr>
            <a:r>
              <a:rPr lang="fr-FR"/>
              <a:t>Guide utilisateur GALAAD</a:t>
            </a:r>
            <a:endParaRPr lang="fr-FR">
              <a:solidFill>
                <a:schemeClr val="bg1"/>
              </a:solidFill>
            </a:endParaRPr>
          </a:p>
        </p:txBody>
      </p:sp>
      <p:sp>
        <p:nvSpPr>
          <p:cNvPr id="2" name="Sous-titre 1">
            <a:extLst>
              <a:ext uri="{FF2B5EF4-FFF2-40B4-BE49-F238E27FC236}">
                <a16:creationId xmlns:a16="http://schemas.microsoft.com/office/drawing/2014/main" id="{D1DB959C-0E5E-2D4B-9E9E-0E04E91C3E18}"/>
              </a:ext>
            </a:extLst>
          </p:cNvPr>
          <p:cNvSpPr>
            <a:spLocks noGrp="1"/>
          </p:cNvSpPr>
          <p:nvPr>
            <p:ph type="subTitle" idx="1"/>
          </p:nvPr>
        </p:nvSpPr>
        <p:spPr/>
        <p:txBody>
          <a:bodyPr/>
          <a:lstStyle/>
          <a:p>
            <a:r>
              <a:rPr lang="fr-FR" b="1">
                <a:solidFill>
                  <a:srgbClr val="B9D031"/>
                </a:solidFill>
              </a:rPr>
              <a:t>Médecin valideur ARS</a:t>
            </a:r>
          </a:p>
        </p:txBody>
      </p:sp>
      <p:pic>
        <p:nvPicPr>
          <p:cNvPr id="3" name="Picture 3">
            <a:extLst>
              <a:ext uri="{FF2B5EF4-FFF2-40B4-BE49-F238E27FC236}">
                <a16:creationId xmlns:a16="http://schemas.microsoft.com/office/drawing/2014/main" id="{76354E61-9090-4C25-A4C5-2C08A7DC35F8}"/>
              </a:ext>
            </a:extLst>
          </p:cNvPr>
          <p:cNvPicPr>
            <a:picLocks noChangeAspect="1"/>
          </p:cNvPicPr>
          <p:nvPr/>
        </p:nvPicPr>
        <p:blipFill>
          <a:blip r:embed="rId3"/>
          <a:stretch>
            <a:fillRect/>
          </a:stretch>
        </p:blipFill>
        <p:spPr>
          <a:xfrm>
            <a:off x="6402729" y="6575467"/>
            <a:ext cx="2743200" cy="285345"/>
          </a:xfrm>
          <a:prstGeom prst="rect">
            <a:avLst/>
          </a:prstGeom>
        </p:spPr>
      </p:pic>
    </p:spTree>
    <p:extLst>
      <p:ext uri="{BB962C8B-B14F-4D97-AF65-F5344CB8AC3E}">
        <p14:creationId xmlns:p14="http://schemas.microsoft.com/office/powerpoint/2010/main" val="33372428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4">
            <a:extLst>
              <a:ext uri="{FF2B5EF4-FFF2-40B4-BE49-F238E27FC236}">
                <a16:creationId xmlns:a16="http://schemas.microsoft.com/office/drawing/2014/main" id="{37F83B52-D30B-441A-B9F5-210CA9A0B0E2}"/>
              </a:ext>
            </a:extLst>
          </p:cNvPr>
          <p:cNvPicPr>
            <a:picLocks noChangeAspect="1"/>
          </p:cNvPicPr>
          <p:nvPr/>
        </p:nvPicPr>
        <p:blipFill>
          <a:blip r:embed="rId2"/>
          <a:stretch>
            <a:fillRect/>
          </a:stretch>
        </p:blipFill>
        <p:spPr>
          <a:xfrm>
            <a:off x="1903238" y="4368825"/>
            <a:ext cx="3619546" cy="1754258"/>
          </a:xfrm>
          <a:prstGeom prst="rect">
            <a:avLst/>
          </a:prstGeom>
          <a:ln>
            <a:solidFill>
              <a:srgbClr val="0000FF"/>
            </a:solidFill>
          </a:ln>
        </p:spPr>
      </p:pic>
      <p:pic>
        <p:nvPicPr>
          <p:cNvPr id="3" name="Image 4">
            <a:extLst>
              <a:ext uri="{FF2B5EF4-FFF2-40B4-BE49-F238E27FC236}">
                <a16:creationId xmlns:a16="http://schemas.microsoft.com/office/drawing/2014/main" id="{54DDB08D-78A6-4F6F-912A-F9BDA3FB0128}"/>
              </a:ext>
            </a:extLst>
          </p:cNvPr>
          <p:cNvPicPr>
            <a:picLocks noChangeAspect="1"/>
          </p:cNvPicPr>
          <p:nvPr/>
        </p:nvPicPr>
        <p:blipFill>
          <a:blip r:embed="rId3"/>
          <a:stretch>
            <a:fillRect/>
          </a:stretch>
        </p:blipFill>
        <p:spPr>
          <a:xfrm>
            <a:off x="1910440" y="2685168"/>
            <a:ext cx="3613570" cy="1446536"/>
          </a:xfrm>
          <a:prstGeom prst="rect">
            <a:avLst/>
          </a:prstGeom>
          <a:ln>
            <a:solidFill>
              <a:srgbClr val="0000FF"/>
            </a:solidFill>
          </a:ln>
        </p:spPr>
      </p:pic>
      <p:pic>
        <p:nvPicPr>
          <p:cNvPr id="25" name="Image 2" descr="Une image contenant texte&#10;&#10;Description générée automatiquement">
            <a:extLst>
              <a:ext uri="{FF2B5EF4-FFF2-40B4-BE49-F238E27FC236}">
                <a16:creationId xmlns:a16="http://schemas.microsoft.com/office/drawing/2014/main" id="{2422CA2D-BC90-4179-A9C8-2B253E37DCB8}"/>
              </a:ext>
            </a:extLst>
          </p:cNvPr>
          <p:cNvPicPr>
            <a:picLocks noChangeAspect="1"/>
          </p:cNvPicPr>
          <p:nvPr/>
        </p:nvPicPr>
        <p:blipFill>
          <a:blip r:embed="rId4"/>
          <a:stretch>
            <a:fillRect/>
          </a:stretch>
        </p:blipFill>
        <p:spPr>
          <a:xfrm>
            <a:off x="1886308" y="908864"/>
            <a:ext cx="1561678" cy="1399958"/>
          </a:xfrm>
          <a:prstGeom prst="rect">
            <a:avLst/>
          </a:prstGeom>
          <a:ln>
            <a:solidFill>
              <a:srgbClr val="0000FF"/>
            </a:solidFill>
          </a:ln>
        </p:spPr>
      </p:pic>
      <p:sp>
        <p:nvSpPr>
          <p:cNvPr id="17" name="Rectangle 16"/>
          <p:cNvSpPr/>
          <p:nvPr/>
        </p:nvSpPr>
        <p:spPr>
          <a:xfrm>
            <a:off x="4725681" y="3911172"/>
            <a:ext cx="530198" cy="158480"/>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sp>
        <p:nvSpPr>
          <p:cNvPr id="20" name="Rectangle 19"/>
          <p:cNvSpPr/>
          <p:nvPr/>
        </p:nvSpPr>
        <p:spPr>
          <a:xfrm>
            <a:off x="4437561" y="4872433"/>
            <a:ext cx="971999" cy="183661"/>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sp>
        <p:nvSpPr>
          <p:cNvPr id="32" name="ZoneTexte 31"/>
          <p:cNvSpPr txBox="1"/>
          <p:nvPr/>
        </p:nvSpPr>
        <p:spPr>
          <a:xfrm>
            <a:off x="1806540" y="649773"/>
            <a:ext cx="1721214" cy="276999"/>
          </a:xfrm>
          <a:prstGeom prst="rect">
            <a:avLst/>
          </a:prstGeom>
          <a:noFill/>
        </p:spPr>
        <p:txBody>
          <a:bodyPr wrap="square" rtlCol="0">
            <a:spAutoFit/>
          </a:bodyPr>
          <a:lstStyle/>
          <a:p>
            <a:r>
              <a:rPr lang="fr-FR" sz="1200">
                <a:solidFill>
                  <a:srgbClr val="0000FF"/>
                </a:solidFill>
                <a:latin typeface="Arial" panose="020B0604020202020204" pitchFamily="34" charset="0"/>
                <a:cs typeface="Arial" panose="020B0604020202020204" pitchFamily="34" charset="0"/>
              </a:rPr>
              <a:t>Fiche étude</a:t>
            </a:r>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9951" y="2174571"/>
            <a:ext cx="1382833" cy="375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9" name="Rectangle 48"/>
          <p:cNvSpPr/>
          <p:nvPr/>
        </p:nvSpPr>
        <p:spPr>
          <a:xfrm>
            <a:off x="3055200" y="2041354"/>
            <a:ext cx="348827" cy="64269"/>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cxnSp>
        <p:nvCxnSpPr>
          <p:cNvPr id="51" name="Connecteur droit avec flèche 50"/>
          <p:cNvCxnSpPr>
            <a:cxnSpLocks/>
            <a:stCxn id="49" idx="3"/>
            <a:endCxn id="4098" idx="1"/>
          </p:cNvCxnSpPr>
          <p:nvPr/>
        </p:nvCxnSpPr>
        <p:spPr>
          <a:xfrm>
            <a:off x="3404027" y="2073489"/>
            <a:ext cx="735924" cy="288882"/>
          </a:xfrm>
          <a:prstGeom prst="straightConnector1">
            <a:avLst/>
          </a:prstGeom>
          <a:ln w="952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e 3"/>
          <p:cNvGrpSpPr/>
          <p:nvPr/>
        </p:nvGrpSpPr>
        <p:grpSpPr>
          <a:xfrm>
            <a:off x="5585991" y="800079"/>
            <a:ext cx="3453673" cy="5847755"/>
            <a:chOff x="11775914" y="647383"/>
            <a:chExt cx="3453673" cy="5847755"/>
          </a:xfrm>
        </p:grpSpPr>
        <p:sp>
          <p:nvSpPr>
            <p:cNvPr id="35" name="Rectangle 34"/>
            <p:cNvSpPr/>
            <p:nvPr/>
          </p:nvSpPr>
          <p:spPr>
            <a:xfrm>
              <a:off x="11775914" y="647383"/>
              <a:ext cx="3378498" cy="5847755"/>
            </a:xfrm>
            <a:prstGeom prst="rect">
              <a:avLst/>
            </a:prstGeom>
            <a:noFill/>
            <a:ln w="12700">
              <a:noFill/>
            </a:ln>
          </p:spPr>
          <p:txBody>
            <a:bodyPr wrap="square">
              <a:spAutoFit/>
            </a:bodyPr>
            <a:lstStyle/>
            <a:p>
              <a:pPr marL="0" lvl="2" algn="just"/>
              <a:r>
                <a:rPr lang="fr-FR" sz="1100">
                  <a:latin typeface="Arial" panose="020B0604020202020204" pitchFamily="34" charset="0"/>
                  <a:cs typeface="Arial" panose="020B0604020202020204" pitchFamily="34" charset="0"/>
                </a:rPr>
                <a:t>1. Se rendre sur la fiche étude</a:t>
              </a:r>
            </a:p>
            <a:p>
              <a:pPr marL="0" lvl="2" algn="just"/>
              <a:endParaRPr lang="fr-FR" sz="1100">
                <a:latin typeface="Arial" panose="020B0604020202020204" pitchFamily="34" charset="0"/>
                <a:cs typeface="Arial" panose="020B0604020202020204" pitchFamily="34" charset="0"/>
              </a:endParaRPr>
            </a:p>
            <a:p>
              <a:pPr marL="0" lvl="2" algn="just"/>
              <a:r>
                <a:rPr lang="fr-FR" sz="1100">
                  <a:latin typeface="Arial" panose="020B0604020202020204" pitchFamily="34" charset="0"/>
                  <a:cs typeface="Arial" panose="020B0604020202020204" pitchFamily="34" charset="0"/>
                </a:rPr>
                <a:t>2. Cliquer sur « Echantillonnage  PATHOS »</a:t>
              </a:r>
            </a:p>
            <a:p>
              <a:pPr marL="0" lvl="2" algn="just"/>
              <a:r>
                <a:rPr lang="fr-FR" sz="1100">
                  <a:solidFill>
                    <a:schemeClr val="accent1"/>
                  </a:solidFill>
                  <a:latin typeface="Arial" panose="020B0604020202020204" pitchFamily="34" charset="0"/>
                  <a:cs typeface="Arial" panose="020B0604020202020204" pitchFamily="34" charset="0"/>
                </a:rPr>
                <a:t>Page de constitution de l’échantillon PATHOS</a:t>
              </a:r>
              <a:endParaRPr lang="fr-FR" sz="1100" i="1">
                <a:solidFill>
                  <a:schemeClr val="accent1"/>
                </a:solidFill>
                <a:latin typeface="Arial" panose="020B0604020202020204" pitchFamily="34" charset="0"/>
                <a:cs typeface="Arial" panose="020B0604020202020204" pitchFamily="34" charset="0"/>
              </a:endParaRPr>
            </a:p>
            <a:p>
              <a:pPr marL="0" lvl="2" algn="just"/>
              <a:endParaRPr lang="fr-FR" sz="1100">
                <a:latin typeface="Arial" panose="020B0604020202020204" pitchFamily="34" charset="0"/>
                <a:cs typeface="Arial" panose="020B0604020202020204" pitchFamily="34" charset="0"/>
              </a:endParaRPr>
            </a:p>
            <a:p>
              <a:pPr marL="0" lvl="2" algn="just"/>
              <a:r>
                <a:rPr lang="fr-FR" sz="1100">
                  <a:latin typeface="Arial" panose="020B0604020202020204" pitchFamily="34" charset="0"/>
                  <a:cs typeface="Arial" panose="020B0604020202020204" pitchFamily="34" charset="0"/>
                </a:rPr>
                <a:t>3. Sélectionner les profils à contrôler en cliquant :</a:t>
              </a:r>
            </a:p>
            <a:p>
              <a:pPr marL="171450" lvl="2" indent="-171450" algn="just">
                <a:buFont typeface="Arial" panose="020B0604020202020204" pitchFamily="34" charset="0"/>
                <a:buChar char="•"/>
              </a:pPr>
              <a:r>
                <a:rPr lang="fr-FR" sz="1100">
                  <a:latin typeface="Arial" panose="020B0604020202020204" pitchFamily="34" charset="0"/>
                  <a:cs typeface="Arial" panose="020B0604020202020204" pitchFamily="34" charset="0"/>
                </a:rPr>
                <a:t>soit sur le </a:t>
              </a:r>
              <a:r>
                <a:rPr lang="fr-FR" sz="1100" b="1">
                  <a:latin typeface="Arial" panose="020B0604020202020204" pitchFamily="34" charset="0"/>
                  <a:cs typeface="Arial" panose="020B0604020202020204" pitchFamily="34" charset="0"/>
                </a:rPr>
                <a:t>profil de soin</a:t>
              </a:r>
              <a:r>
                <a:rPr lang="fr-FR" sz="1100">
                  <a:latin typeface="Arial" panose="020B0604020202020204" pitchFamily="34" charset="0"/>
                  <a:cs typeface="Arial" panose="020B0604020202020204" pitchFamily="34" charset="0"/>
                </a:rPr>
                <a:t> pour sélectionner la </a:t>
              </a:r>
              <a:r>
                <a:rPr lang="fr-FR" sz="1100" b="1">
                  <a:latin typeface="Arial" panose="020B0604020202020204" pitchFamily="34" charset="0"/>
                  <a:cs typeface="Arial" panose="020B0604020202020204" pitchFamily="34" charset="0"/>
                </a:rPr>
                <a:t>ligne </a:t>
              </a:r>
              <a:r>
                <a:rPr lang="fr-FR" sz="1100">
                  <a:latin typeface="Arial" panose="020B0604020202020204" pitchFamily="34" charset="0"/>
                  <a:cs typeface="Arial" panose="020B0604020202020204" pitchFamily="34" charset="0"/>
                </a:rPr>
                <a:t>entière</a:t>
              </a:r>
            </a:p>
            <a:p>
              <a:pPr marL="171450" lvl="2" indent="-171450" algn="just">
                <a:buFont typeface="Arial" panose="020B0604020202020204" pitchFamily="34" charset="0"/>
                <a:buChar char="•"/>
              </a:pPr>
              <a:r>
                <a:rPr lang="fr-FR" sz="1100">
                  <a:latin typeface="Arial" panose="020B0604020202020204" pitchFamily="34" charset="0"/>
                  <a:cs typeface="Arial" panose="020B0604020202020204" pitchFamily="34" charset="0"/>
                </a:rPr>
                <a:t>soit sur </a:t>
              </a:r>
              <a:r>
                <a:rPr lang="fr-FR" sz="1100" b="1">
                  <a:latin typeface="Arial" panose="020B0604020202020204" pitchFamily="34" charset="0"/>
                  <a:cs typeface="Arial" panose="020B0604020202020204" pitchFamily="34" charset="0"/>
                </a:rPr>
                <a:t>l’état pathologique</a:t>
              </a:r>
              <a:r>
                <a:rPr lang="fr-FR" sz="1100">
                  <a:latin typeface="Arial" panose="020B0604020202020204" pitchFamily="34" charset="0"/>
                  <a:cs typeface="Arial" panose="020B0604020202020204" pitchFamily="34" charset="0"/>
                </a:rPr>
                <a:t> pour sélectionner la </a:t>
              </a:r>
              <a:r>
                <a:rPr lang="fr-FR" sz="1100" b="1">
                  <a:latin typeface="Arial" panose="020B0604020202020204" pitchFamily="34" charset="0"/>
                  <a:cs typeface="Arial" panose="020B0604020202020204" pitchFamily="34" charset="0"/>
                </a:rPr>
                <a:t>colonne</a:t>
              </a:r>
            </a:p>
            <a:p>
              <a:pPr marL="171450" lvl="2" indent="-171450" algn="just">
                <a:buFont typeface="Arial" panose="020B0604020202020204" pitchFamily="34" charset="0"/>
                <a:buChar char="•"/>
              </a:pPr>
              <a:r>
                <a:rPr lang="fr-FR" sz="1100">
                  <a:latin typeface="Arial" panose="020B0604020202020204" pitchFamily="34" charset="0"/>
                  <a:cs typeface="Arial" panose="020B0604020202020204" pitchFamily="34" charset="0"/>
                </a:rPr>
                <a:t>soit sur une </a:t>
              </a:r>
              <a:r>
                <a:rPr lang="fr-FR" sz="1100" b="1">
                  <a:latin typeface="Arial" panose="020B0604020202020204" pitchFamily="34" charset="0"/>
                  <a:cs typeface="Arial" panose="020B0604020202020204" pitchFamily="34" charset="0"/>
                </a:rPr>
                <a:t>case</a:t>
              </a:r>
              <a:r>
                <a:rPr lang="fr-FR" sz="1100">
                  <a:latin typeface="Arial" panose="020B0604020202020204" pitchFamily="34" charset="0"/>
                  <a:cs typeface="Arial" panose="020B0604020202020204" pitchFamily="34" charset="0"/>
                </a:rPr>
                <a:t> en particulier dans le tableau.</a:t>
              </a:r>
            </a:p>
            <a:p>
              <a:pPr marL="0" lvl="2" algn="just"/>
              <a:r>
                <a:rPr lang="fr-FR" sz="1100">
                  <a:latin typeface="Arial" panose="020B0604020202020204" pitchFamily="34" charset="0"/>
                  <a:cs typeface="Arial" panose="020B0604020202020204" pitchFamily="34" charset="0"/>
                </a:rPr>
                <a:t>Les lignes/colonnes/cases sélectionnées apparaissent en jaune.</a:t>
              </a:r>
            </a:p>
            <a:p>
              <a:pPr marL="0" lvl="2" algn="just"/>
              <a:r>
                <a:rPr lang="fr-FR" sz="1100">
                  <a:latin typeface="Arial" panose="020B0604020202020204" pitchFamily="34" charset="0"/>
                  <a:cs typeface="Arial" panose="020B0604020202020204" pitchFamily="34" charset="0"/>
                </a:rPr>
                <a:t>Cliquer sur « Afficher le tableau » pour afficher la liste complète des profils de soin.</a:t>
              </a:r>
            </a:p>
            <a:p>
              <a:pPr marL="0" lvl="2" algn="just"/>
              <a:r>
                <a:rPr lang="fr-FR" sz="1100">
                  <a:latin typeface="Arial" panose="020B0604020202020204" pitchFamily="34" charset="0"/>
                  <a:cs typeface="Arial" panose="020B0604020202020204" pitchFamily="34" charset="0"/>
                </a:rPr>
                <a:t>Une fois la sélection terminée, cliquer sur « Rechercher ».</a:t>
              </a:r>
            </a:p>
            <a:p>
              <a:pPr marL="0" lvl="2" algn="just"/>
              <a:endParaRPr lang="fr-FR" sz="1100">
                <a:latin typeface="Arial" panose="020B0604020202020204" pitchFamily="34" charset="0"/>
                <a:cs typeface="Arial" panose="020B0604020202020204" pitchFamily="34" charset="0"/>
              </a:endParaRPr>
            </a:p>
            <a:p>
              <a:pPr marL="0" lvl="2" algn="just"/>
              <a:r>
                <a:rPr lang="fr-FR" sz="1100">
                  <a:solidFill>
                    <a:schemeClr val="accent1"/>
                  </a:solidFill>
                  <a:latin typeface="Arial" panose="020B0604020202020204" pitchFamily="34" charset="0"/>
                  <a:cs typeface="Arial" panose="020B0604020202020204" pitchFamily="34" charset="0"/>
                </a:rPr>
                <a:t>La liste  des profils sélectionnés est identifiée dans la zone « Constitution de l ’échantillon » </a:t>
              </a:r>
            </a:p>
            <a:p>
              <a:pPr marL="0" lvl="2" algn="just"/>
              <a:r>
                <a:rPr lang="fr-FR" sz="1100">
                  <a:solidFill>
                    <a:schemeClr val="accent1"/>
                  </a:solidFill>
                  <a:latin typeface="Arial" panose="020B0604020202020204" pitchFamily="34" charset="0"/>
                  <a:cs typeface="Arial" panose="020B0604020202020204" pitchFamily="34" charset="0"/>
                </a:rPr>
                <a:t>&gt; Vous pouvez inclure, exclure des patients de moins  de 60 ans ou ne pas tenir compte de l’âge parmi les profils sélectionnés.</a:t>
              </a:r>
            </a:p>
            <a:p>
              <a:pPr marL="0" lvl="2" algn="just"/>
              <a:r>
                <a:rPr lang="fr-FR" sz="1100">
                  <a:solidFill>
                    <a:schemeClr val="accent1"/>
                  </a:solidFill>
                  <a:latin typeface="Arial" panose="020B0604020202020204" pitchFamily="34" charset="0"/>
                  <a:cs typeface="Arial" panose="020B0604020202020204" pitchFamily="34" charset="0"/>
                </a:rPr>
                <a:t>&gt; Vous pouvez également sélectionner toutes les fiches SMTI en cochant la case « SMTI »</a:t>
              </a:r>
              <a:endParaRPr lang="fr-FR" sz="1100">
                <a:latin typeface="Arial" panose="020B0604020202020204" pitchFamily="34" charset="0"/>
                <a:cs typeface="Arial" panose="020B0604020202020204" pitchFamily="34" charset="0"/>
              </a:endParaRPr>
            </a:p>
            <a:p>
              <a:pPr marL="0" lvl="2" algn="just"/>
              <a:endParaRPr lang="fr-FR" sz="1100" i="1">
                <a:solidFill>
                  <a:schemeClr val="accent1"/>
                </a:solidFill>
                <a:latin typeface="Arial" panose="020B0604020202020204" pitchFamily="34" charset="0"/>
                <a:cs typeface="Arial" panose="020B0604020202020204" pitchFamily="34" charset="0"/>
              </a:endParaRPr>
            </a:p>
            <a:p>
              <a:pPr marL="0" lvl="2" algn="just"/>
              <a:endParaRPr lang="fr-FR" sz="1100" i="1">
                <a:solidFill>
                  <a:schemeClr val="accent1"/>
                </a:solidFill>
                <a:latin typeface="Arial" panose="020B0604020202020204" pitchFamily="34" charset="0"/>
                <a:cs typeface="Arial" panose="020B0604020202020204" pitchFamily="34" charset="0"/>
              </a:endParaRPr>
            </a:p>
            <a:p>
              <a:pPr marL="0" lvl="2" algn="just"/>
              <a:endParaRPr lang="fr-FR" sz="1100" i="1">
                <a:solidFill>
                  <a:schemeClr val="accent1"/>
                </a:solidFill>
                <a:latin typeface="Arial" panose="020B0604020202020204" pitchFamily="34" charset="0"/>
                <a:cs typeface="Arial" panose="020B0604020202020204" pitchFamily="34" charset="0"/>
              </a:endParaRPr>
            </a:p>
            <a:p>
              <a:pPr marL="0" lvl="2" algn="just"/>
              <a:endParaRPr lang="fr-FR" sz="1100" i="1">
                <a:solidFill>
                  <a:schemeClr val="accent1"/>
                </a:solidFill>
                <a:latin typeface="Arial" panose="020B0604020202020204" pitchFamily="34" charset="0"/>
                <a:cs typeface="Arial" panose="020B0604020202020204" pitchFamily="34" charset="0"/>
              </a:endParaRPr>
            </a:p>
            <a:p>
              <a:pPr marL="0" lvl="2" algn="just"/>
              <a:endParaRPr lang="fr-FR" sz="1100" i="1">
                <a:solidFill>
                  <a:schemeClr val="accent1"/>
                </a:solidFill>
                <a:latin typeface="Arial" panose="020B0604020202020204" pitchFamily="34" charset="0"/>
                <a:cs typeface="Arial" panose="020B0604020202020204" pitchFamily="34" charset="0"/>
              </a:endParaRPr>
            </a:p>
            <a:p>
              <a:pPr marL="0" lvl="2" algn="just"/>
              <a:endParaRPr lang="fr-FR" sz="1100" i="1">
                <a:solidFill>
                  <a:schemeClr val="accent1"/>
                </a:solidFill>
                <a:latin typeface="Arial" panose="020B0604020202020204" pitchFamily="34" charset="0"/>
                <a:cs typeface="Arial" panose="020B0604020202020204" pitchFamily="34" charset="0"/>
              </a:endParaRPr>
            </a:p>
            <a:p>
              <a:pPr marL="0" lvl="2" algn="just"/>
              <a:endParaRPr lang="fr-FR" sz="1100">
                <a:latin typeface="Arial" panose="020B0604020202020204" pitchFamily="34" charset="0"/>
                <a:cs typeface="Arial" panose="020B0604020202020204" pitchFamily="34" charset="0"/>
              </a:endParaRPr>
            </a:p>
            <a:p>
              <a:pPr marL="0" lvl="2" algn="just"/>
              <a:r>
                <a:rPr lang="fr-FR" sz="1100">
                  <a:latin typeface="Arial" panose="020B0604020202020204" pitchFamily="34" charset="0"/>
                  <a:cs typeface="Arial" panose="020B0604020202020204" pitchFamily="34" charset="0"/>
                </a:rPr>
                <a:t>4. Cliquer sur « Valider l’échantillon »</a:t>
              </a:r>
            </a:p>
            <a:p>
              <a:pPr marL="0" lvl="2" algn="just"/>
              <a:r>
                <a:rPr lang="fr-FR" sz="1100">
                  <a:solidFill>
                    <a:schemeClr val="accent1"/>
                  </a:solidFill>
                  <a:latin typeface="Arial" panose="020B0604020202020204" pitchFamily="34" charset="0"/>
                  <a:cs typeface="Arial" panose="020B0604020202020204" pitchFamily="34" charset="0"/>
                </a:rPr>
                <a:t>Retour sur la « fiche étude »</a:t>
              </a:r>
            </a:p>
          </p:txBody>
        </p:sp>
        <p:sp>
          <p:nvSpPr>
            <p:cNvPr id="54" name="Rectangle 53"/>
            <p:cNvSpPr/>
            <p:nvPr/>
          </p:nvSpPr>
          <p:spPr>
            <a:xfrm>
              <a:off x="11851089" y="5001881"/>
              <a:ext cx="3378498" cy="938719"/>
            </a:xfrm>
            <a:prstGeom prst="rect">
              <a:avLst/>
            </a:prstGeom>
            <a:solidFill>
              <a:schemeClr val="accent5">
                <a:lumMod val="75000"/>
              </a:schemeClr>
            </a:solidFill>
            <a:ln>
              <a:noFill/>
            </a:ln>
          </p:spPr>
          <p:style>
            <a:lnRef idx="1">
              <a:schemeClr val="accent1"/>
            </a:lnRef>
            <a:fillRef idx="0">
              <a:schemeClr val="accent1"/>
            </a:fillRef>
            <a:effectRef idx="0">
              <a:schemeClr val="accent1"/>
            </a:effectRef>
            <a:fontRef idx="minor">
              <a:schemeClr val="tx1"/>
            </a:fontRef>
          </p:style>
          <p:txBody>
            <a:bodyPr wrap="square" rtlCol="0" anchor="ctr">
              <a:spAutoFit/>
            </a:bodyPr>
            <a:lstStyle/>
            <a:p>
              <a:r>
                <a:rPr lang="fr-FR" sz="1100">
                  <a:latin typeface="Arial" panose="020B0604020202020204" pitchFamily="34" charset="0"/>
                  <a:cs typeface="Arial" panose="020B0604020202020204" pitchFamily="34" charset="0"/>
                </a:rPr>
                <a:t>L’échantillon peut-être modifié tant qu’aucune fiche n’a été validée</a:t>
              </a:r>
            </a:p>
            <a:p>
              <a:r>
                <a:rPr lang="fr-FR" sz="1100">
                  <a:latin typeface="Arial" panose="020B0604020202020204" pitchFamily="34" charset="0"/>
                  <a:cs typeface="Arial" panose="020B0604020202020204" pitchFamily="34" charset="0"/>
                </a:rPr>
                <a:t>La validation de l’échantillon  entraine le passage de l’étude  à l’état « En validation P » :  l’étude ne peut plus être supprimée par le MGARS.</a:t>
              </a:r>
            </a:p>
          </p:txBody>
        </p:sp>
      </p:grpSp>
      <p:sp>
        <p:nvSpPr>
          <p:cNvPr id="34" name="Titre 1"/>
          <p:cNvSpPr txBox="1">
            <a:spLocks/>
          </p:cNvSpPr>
          <p:nvPr/>
        </p:nvSpPr>
        <p:spPr>
          <a:xfrm>
            <a:off x="1547665" y="152636"/>
            <a:ext cx="7596335" cy="396044"/>
          </a:xfrm>
          <a:prstGeom prst="rect">
            <a:avLst/>
          </a:prstGeom>
          <a:ln>
            <a:noFill/>
          </a:ln>
        </p:spPr>
        <p:txBody>
          <a:bodyPr vert="horz" lIns="0" tIns="0" rIns="0" bIns="0" rtlCol="0" anchor="ctr" anchorCtr="0">
            <a:noAutofit/>
          </a:bodyPr>
          <a:lstStyle/>
          <a:p>
            <a:pPr lvl="0" fontAlgn="auto">
              <a:lnSpc>
                <a:spcPct val="90000"/>
              </a:lnSpc>
              <a:spcAft>
                <a:spcPts val="0"/>
              </a:spcAft>
              <a:defRPr/>
            </a:pPr>
            <a:r>
              <a:rPr lang="fr-FR" sz="3200" b="1">
                <a:latin typeface="Arial" panose="020B0604020202020204" pitchFamily="34" charset="0"/>
                <a:cs typeface="Arial" panose="020B0604020202020204" pitchFamily="34" charset="0"/>
              </a:rPr>
              <a:t>CONSTITUER L’ÉCHANTILLON</a:t>
            </a:r>
            <a:endParaRPr kumimoji="0" lang="fr-FR" sz="3200" i="0" u="none" strike="noStrike" kern="1200" cap="none" spc="0" normalizeH="0" baseline="0" noProof="0">
              <a:ln>
                <a:noFill/>
              </a:ln>
              <a:effectLst/>
              <a:uLnTx/>
              <a:uFillTx/>
              <a:latin typeface="Arial" panose="020B0604020202020204" pitchFamily="34" charset="0"/>
              <a:ea typeface="+mj-ea"/>
              <a:cs typeface="Arial" panose="020B0604020202020204" pitchFamily="34" charset="0"/>
            </a:endParaRPr>
          </a:p>
        </p:txBody>
      </p:sp>
      <p:pic>
        <p:nvPicPr>
          <p:cNvPr id="36" name="Picture 2" descr="C:\Users\amoa-desms\AppData\Local\Microsoft\Windows\Temporary Internet Files\Content.IE5\1CL5RX0D\idea-bulb[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5495379" y="5468922"/>
            <a:ext cx="331574" cy="331574"/>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CE0E2088-9968-3E45-B143-D49FEC6D2D3C}"/>
              </a:ext>
            </a:extLst>
          </p:cNvPr>
          <p:cNvSpPr/>
          <p:nvPr/>
        </p:nvSpPr>
        <p:spPr>
          <a:xfrm>
            <a:off x="0" y="1915076"/>
            <a:ext cx="1835151" cy="142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3CA51FFF-F2DE-4D62-A9FC-534F1701BBC6}"/>
              </a:ext>
            </a:extLst>
          </p:cNvPr>
          <p:cNvSpPr/>
          <p:nvPr/>
        </p:nvSpPr>
        <p:spPr bwMode="gray">
          <a:xfrm>
            <a:off x="-3260" y="842507"/>
            <a:ext cx="1839260" cy="5881295"/>
          </a:xfrm>
          <a:prstGeom prst="rect">
            <a:avLst/>
          </a:prstGeom>
          <a:noFill/>
          <a:ln w="9525" algn="ctr">
            <a:noFill/>
            <a:miter lim="800000"/>
            <a:headEnd/>
            <a:tailEnd/>
          </a:ln>
          <a:effectLst/>
        </p:spPr>
        <p:txBody>
          <a:bodyPr lIns="108000" tIns="0" rIns="108000" bIns="0"/>
          <a:lstStyle/>
          <a:p>
            <a:pPr>
              <a:spcBef>
                <a:spcPts val="600"/>
              </a:spcBef>
              <a:spcAft>
                <a:spcPts val="200"/>
              </a:spcAft>
              <a:defRPr/>
            </a:pPr>
            <a:r>
              <a:rPr lang="fr-FR" sz="800">
                <a:latin typeface="+mj-lt"/>
                <a:cs typeface="Calibri" pitchFamily="34" charset="0"/>
              </a:rPr>
              <a:t>1. GALAAD</a:t>
            </a:r>
          </a:p>
          <a:p>
            <a:pPr indent="92075">
              <a:spcBef>
                <a:spcPts val="100"/>
              </a:spcBef>
              <a:spcAft>
                <a:spcPts val="100"/>
              </a:spcAft>
              <a:defRPr/>
            </a:pPr>
            <a:r>
              <a:rPr lang="fr-FR" sz="800">
                <a:latin typeface="Arial" panose="020B0604020202020204" pitchFamily="34" charset="0"/>
                <a:cs typeface="Arial" panose="020B0604020202020204" pitchFamily="34" charset="0"/>
              </a:rPr>
              <a:t>1.1 </a:t>
            </a:r>
            <a:r>
              <a:rPr lang="fr-FR" sz="800" kern="0">
                <a:latin typeface="Arial" panose="020B0604020202020204" pitchFamily="34" charset="0"/>
                <a:cs typeface="Arial" panose="020B0604020202020204" pitchFamily="34" charset="0"/>
                <a:hlinkClick r:id="rId7" action="ppaction://hlinksldjump"/>
              </a:rPr>
              <a:t>Bonnes pratiques</a:t>
            </a:r>
            <a:endParaRPr lang="fr-FR" sz="800" kern="0">
              <a:latin typeface="Arial" panose="020B0604020202020204" pitchFamily="34" charset="0"/>
              <a:cs typeface="Arial" panose="020B0604020202020204" pitchFamily="34" charset="0"/>
            </a:endParaRPr>
          </a:p>
          <a:p>
            <a:pPr indent="92075">
              <a:spcBef>
                <a:spcPts val="100"/>
              </a:spcBef>
              <a:spcAft>
                <a:spcPts val="100"/>
              </a:spcAft>
              <a:defRPr/>
            </a:pPr>
            <a:r>
              <a:rPr lang="fr-FR" sz="800">
                <a:latin typeface="Arial" panose="020B0604020202020204" pitchFamily="34" charset="0"/>
                <a:cs typeface="Arial" panose="020B0604020202020204" pitchFamily="34" charset="0"/>
              </a:rPr>
              <a:t>1.2 </a:t>
            </a:r>
            <a:r>
              <a:rPr lang="fr-FR" sz="800" u="sng">
                <a:solidFill>
                  <a:schemeClr val="accent1"/>
                </a:solidFill>
                <a:latin typeface="Arial" panose="020B0604020202020204" pitchFamily="34" charset="0"/>
                <a:cs typeface="Arial" panose="020B0604020202020204" pitchFamily="34" charset="0"/>
                <a:hlinkClick r:id="rId8" action="ppaction://hlinksldjump"/>
              </a:rPr>
              <a:t>Interface</a:t>
            </a:r>
            <a:endParaRPr lang="fr-FR" sz="800" u="sng">
              <a:solidFill>
                <a:schemeClr val="accent1"/>
              </a:solidFill>
              <a:latin typeface="Arial" panose="020B0604020202020204" pitchFamily="34" charset="0"/>
              <a:cs typeface="Arial" panose="020B0604020202020204" pitchFamily="34" charset="0"/>
            </a:endParaRPr>
          </a:p>
          <a:p>
            <a:pPr indent="92075">
              <a:spcBef>
                <a:spcPts val="100"/>
              </a:spcBef>
              <a:spcAft>
                <a:spcPts val="100"/>
              </a:spcAft>
              <a:defRPr/>
            </a:pPr>
            <a:r>
              <a:rPr lang="fr-FR" sz="800" kern="0">
                <a:latin typeface="Arial" panose="020B0604020202020204" pitchFamily="34" charset="0"/>
                <a:cs typeface="Arial" panose="020B0604020202020204" pitchFamily="34" charset="0"/>
              </a:rPr>
              <a:t>1.3 </a:t>
            </a:r>
            <a:r>
              <a:rPr lang="fr-FR" sz="800" u="sng" kern="0">
                <a:solidFill>
                  <a:schemeClr val="accent1"/>
                </a:solidFill>
                <a:latin typeface="Arial" panose="020B0604020202020204" pitchFamily="34" charset="0"/>
                <a:cs typeface="Arial" panose="020B0604020202020204" pitchFamily="34" charset="0"/>
                <a:hlinkClick r:id="rId9" action="ppaction://hlinksldjump"/>
              </a:rPr>
              <a:t>Tableau de bord</a:t>
            </a:r>
            <a:endParaRPr lang="fr-FR" sz="800" u="sng">
              <a:solidFill>
                <a:schemeClr val="accent1"/>
              </a:solidFill>
              <a:latin typeface="+mj-lt"/>
              <a:cs typeface="Calibri" pitchFamily="34" charset="0"/>
            </a:endParaRPr>
          </a:p>
          <a:p>
            <a:pPr>
              <a:spcBef>
                <a:spcPts val="100"/>
              </a:spcBef>
              <a:spcAft>
                <a:spcPts val="200"/>
              </a:spcAft>
              <a:defRPr/>
            </a:pPr>
            <a:endParaRPr lang="fr-FR" sz="800">
              <a:latin typeface="+mj-lt"/>
              <a:cs typeface="Calibri" pitchFamily="34" charset="0"/>
            </a:endParaRPr>
          </a:p>
          <a:p>
            <a:pPr>
              <a:spcBef>
                <a:spcPts val="100"/>
              </a:spcBef>
              <a:spcAft>
                <a:spcPts val="200"/>
              </a:spcAft>
              <a:defRPr/>
            </a:pPr>
            <a:r>
              <a:rPr lang="fr-FR" sz="800">
                <a:latin typeface="+mj-lt"/>
                <a:cs typeface="Calibri" pitchFamily="34" charset="0"/>
              </a:rPr>
              <a:t>2. Préparer la validation</a:t>
            </a:r>
          </a:p>
          <a:p>
            <a:pPr marL="0" lvl="2" indent="92075">
              <a:spcBef>
                <a:spcPts val="100"/>
              </a:spcBef>
              <a:spcAft>
                <a:spcPts val="100"/>
              </a:spcAft>
              <a:defRPr/>
            </a:pPr>
            <a:r>
              <a:rPr lang="fr-FR" sz="800">
                <a:latin typeface="+mj-lt"/>
                <a:cs typeface="Calibri" pitchFamily="34" charset="0"/>
              </a:rPr>
              <a:t>2.1 </a:t>
            </a:r>
            <a:r>
              <a:rPr lang="fr-FR" sz="800" u="sng" kern="0">
                <a:solidFill>
                  <a:schemeClr val="accent1"/>
                </a:solidFill>
                <a:latin typeface="+mj-lt"/>
                <a:cs typeface="+mn-cs"/>
                <a:hlinkClick r:id="rId10" action="ppaction://hlinksldjump"/>
              </a:rPr>
              <a:t>Accéder à une étude</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kern="0">
                <a:latin typeface="+mj-lt"/>
                <a:cs typeface="+mn-cs"/>
              </a:rPr>
              <a:t>2.2 </a:t>
            </a:r>
            <a:r>
              <a:rPr lang="fr-FR" sz="800" b="1" kern="0">
                <a:latin typeface="+mj-lt"/>
                <a:cs typeface="+mn-cs"/>
              </a:rPr>
              <a:t>Constituer l’échantillon</a:t>
            </a:r>
          </a:p>
          <a:p>
            <a:pPr marL="0" lvl="2" indent="92075">
              <a:spcBef>
                <a:spcPts val="100"/>
              </a:spcBef>
              <a:spcAft>
                <a:spcPts val="100"/>
              </a:spcAft>
              <a:defRPr/>
            </a:pPr>
            <a:r>
              <a:rPr lang="fr-FR" sz="800" kern="0">
                <a:latin typeface="+mj-lt"/>
                <a:cs typeface="+mn-cs"/>
              </a:rPr>
              <a:t>2.3 </a:t>
            </a:r>
            <a:r>
              <a:rPr lang="fr-FR" sz="800" u="sng" kern="0">
                <a:solidFill>
                  <a:schemeClr val="accent1"/>
                </a:solidFill>
                <a:latin typeface="+mj-lt"/>
                <a:cs typeface="+mn-cs"/>
                <a:hlinkClick r:id="rId11" action="ppaction://hlinksldjump"/>
              </a:rPr>
              <a:t>Modifier l’échantillon</a:t>
            </a:r>
            <a:endParaRPr lang="fr-FR" sz="800" u="sng" kern="0">
              <a:solidFill>
                <a:schemeClr val="accent1"/>
              </a:solidFill>
              <a:latin typeface="+mj-lt"/>
              <a:cs typeface="+mn-cs"/>
            </a:endParaRPr>
          </a:p>
          <a:p>
            <a:pPr marL="0" lvl="2" indent="92075">
              <a:spcBef>
                <a:spcPts val="100"/>
              </a:spcBef>
              <a:spcAft>
                <a:spcPts val="100"/>
              </a:spcAft>
              <a:defRPr/>
            </a:pPr>
            <a:r>
              <a:rPr lang="fr-FR" sz="800" kern="0">
                <a:latin typeface="+mj-lt"/>
                <a:cs typeface="+mn-cs"/>
              </a:rPr>
              <a:t>2.4</a:t>
            </a:r>
            <a:r>
              <a:rPr lang="fr-FR" sz="800" kern="0">
                <a:latin typeface="Arial"/>
                <a:cs typeface="Arial"/>
              </a:rPr>
              <a:t> </a:t>
            </a:r>
            <a:r>
              <a:rPr lang="fr-FR" sz="800" u="sng" kern="0">
                <a:solidFill>
                  <a:schemeClr val="accent1"/>
                </a:solidFill>
                <a:latin typeface="Arial"/>
                <a:cs typeface="Arial"/>
                <a:hlinkClick r:id="rId12" action="ppaction://hlinksldjump"/>
              </a:rPr>
              <a:t>Supprimer une Fiche Personne</a:t>
            </a:r>
            <a:endParaRPr lang="fr-FR" sz="800" u="sng" kern="0">
              <a:solidFill>
                <a:schemeClr val="accent1"/>
              </a:solidFill>
              <a:latin typeface="+mj-lt"/>
              <a:cs typeface="+mn-cs"/>
            </a:endParaRPr>
          </a:p>
          <a:p>
            <a:pPr marL="0" lvl="2">
              <a:spcBef>
                <a:spcPts val="100"/>
              </a:spcBef>
              <a:spcAft>
                <a:spcPts val="200"/>
              </a:spcAft>
              <a:defRPr/>
            </a:pPr>
            <a:endParaRPr lang="fr-FR" sz="800">
              <a:latin typeface="+mj-lt"/>
              <a:cs typeface="Calibri" pitchFamily="34" charset="0"/>
            </a:endParaRPr>
          </a:p>
          <a:p>
            <a:pPr marL="0" lvl="2">
              <a:spcBef>
                <a:spcPts val="100"/>
              </a:spcBef>
              <a:spcAft>
                <a:spcPts val="200"/>
              </a:spcAft>
              <a:defRPr/>
            </a:pPr>
            <a:r>
              <a:rPr lang="fr-FR" sz="800">
                <a:latin typeface="+mj-lt"/>
                <a:cs typeface="Calibri" pitchFamily="34" charset="0"/>
              </a:rPr>
              <a:t>3. Valider une étude</a:t>
            </a:r>
            <a:endParaRPr lang="fr-FR" sz="800" kern="0">
              <a:latin typeface="+mj-lt"/>
              <a:cs typeface="+mn-cs"/>
            </a:endParaRPr>
          </a:p>
          <a:p>
            <a:pPr marL="0" lvl="2" indent="92075">
              <a:spcBef>
                <a:spcPts val="100"/>
              </a:spcBef>
              <a:spcAft>
                <a:spcPts val="100"/>
              </a:spcAft>
              <a:defRPr/>
            </a:pPr>
            <a:r>
              <a:rPr lang="fr-FR" sz="800">
                <a:latin typeface="+mj-lt"/>
                <a:cs typeface="Calibri" pitchFamily="34" charset="0"/>
              </a:rPr>
              <a:t>3.1 </a:t>
            </a:r>
            <a:r>
              <a:rPr lang="fr-FR" sz="800" u="sng" kern="0">
                <a:solidFill>
                  <a:schemeClr val="accent1"/>
                </a:solidFill>
                <a:latin typeface="+mj-lt"/>
                <a:cs typeface="+mn-cs"/>
                <a:hlinkClick r:id="rId13" action="ppaction://hlinksldjump"/>
              </a:rPr>
              <a:t>Modifier les références d’une Fiche Personne</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3.2 </a:t>
            </a:r>
            <a:r>
              <a:rPr lang="fr-FR" sz="800" u="sng" kern="0">
                <a:solidFill>
                  <a:schemeClr val="accent1"/>
                </a:solidFill>
                <a:latin typeface="+mj-lt"/>
                <a:cs typeface="+mn-cs"/>
                <a:hlinkClick r:id="rId14" action="ppaction://hlinksldjump"/>
              </a:rPr>
              <a:t>Valider le volet PATHOS</a:t>
            </a:r>
            <a:endParaRPr lang="fr-FR" sz="800" u="sng" kern="0">
              <a:solidFill>
                <a:schemeClr val="accent1"/>
              </a:solidFill>
              <a:latin typeface="+mj-lt"/>
              <a:cs typeface="+mn-cs"/>
            </a:endParaRPr>
          </a:p>
          <a:p>
            <a:pPr marL="0" lvl="2" indent="92075">
              <a:spcBef>
                <a:spcPts val="100"/>
              </a:spcBef>
              <a:spcAft>
                <a:spcPts val="100"/>
              </a:spcAft>
              <a:defRPr/>
            </a:pPr>
            <a:r>
              <a:rPr lang="fr-FR" sz="800">
                <a:latin typeface="+mj-lt"/>
                <a:cs typeface="Calibri" pitchFamily="34" charset="0"/>
              </a:rPr>
              <a:t>3.3 </a:t>
            </a:r>
            <a:r>
              <a:rPr lang="fr-FR" sz="800" u="sng" kern="0">
                <a:solidFill>
                  <a:schemeClr val="accent1"/>
                </a:solidFill>
                <a:latin typeface="+mj-lt"/>
                <a:hlinkClick r:id="rId15" action="ppaction://hlinksldjump"/>
              </a:rPr>
              <a:t>Modifier le volet PATHOS</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3.4 </a:t>
            </a:r>
            <a:r>
              <a:rPr lang="fr-FR" sz="800" u="sng" kern="0">
                <a:solidFill>
                  <a:schemeClr val="accent1"/>
                </a:solidFill>
                <a:latin typeface="+mj-lt"/>
                <a:cs typeface="+mn-cs"/>
                <a:hlinkClick r:id="rId16" action="ppaction://hlinksldjump"/>
              </a:rPr>
              <a:t>Supprimer une Fiche Personne</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3.5</a:t>
            </a:r>
            <a:r>
              <a:rPr lang="fr-FR" sz="800">
                <a:solidFill>
                  <a:schemeClr val="accent1"/>
                </a:solidFill>
                <a:latin typeface="+mj-lt"/>
                <a:cs typeface="Calibri" pitchFamily="34" charset="0"/>
              </a:rPr>
              <a:t> </a:t>
            </a:r>
            <a:r>
              <a:rPr lang="fr-FR" sz="800" u="sng" kern="0">
                <a:solidFill>
                  <a:schemeClr val="accent1"/>
                </a:solidFill>
                <a:latin typeface="+mj-lt"/>
                <a:cs typeface="+mn-cs"/>
                <a:hlinkClick r:id="rId17" action="ppaction://hlinksldjump"/>
              </a:rPr>
              <a:t>Saisir une fiche argumentaire</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3.6 </a:t>
            </a:r>
            <a:r>
              <a:rPr lang="fr-FR" sz="800" u="sng" kern="0">
                <a:solidFill>
                  <a:schemeClr val="accent1"/>
                </a:solidFill>
                <a:latin typeface="+mj-lt"/>
                <a:cs typeface="+mn-cs"/>
                <a:hlinkClick r:id="rId18" action="ppaction://hlinksldjump"/>
              </a:rPr>
              <a:t>Valider le volet PATHOS à distance</a:t>
            </a:r>
            <a:endParaRPr lang="fr-FR" sz="800" u="sng" kern="0">
              <a:solidFill>
                <a:schemeClr val="accent1"/>
              </a:solidFill>
              <a:latin typeface="+mj-lt"/>
              <a:cs typeface="+mn-cs"/>
            </a:endParaRPr>
          </a:p>
          <a:p>
            <a:pPr marL="0" lvl="2" indent="92075">
              <a:spcBef>
                <a:spcPts val="100"/>
              </a:spcBef>
              <a:spcAft>
                <a:spcPts val="100"/>
              </a:spcAft>
              <a:defRPr/>
            </a:pPr>
            <a:r>
              <a:rPr lang="fr-FR" sz="800" kern="0">
                <a:latin typeface="+mj-lt"/>
                <a:cs typeface="+mn-cs"/>
              </a:rPr>
              <a:t>3.7</a:t>
            </a:r>
            <a:r>
              <a:rPr lang="fr-FR" sz="800" kern="0">
                <a:latin typeface="+mj-lt"/>
                <a:cs typeface="+mn-cs"/>
                <a:hlinkClick r:id="rId19" action="ppaction://hlinksldjump"/>
              </a:rPr>
              <a:t> </a:t>
            </a:r>
            <a:r>
              <a:rPr lang="fr-FR" sz="800" u="sng" kern="0">
                <a:solidFill>
                  <a:schemeClr val="accent1"/>
                </a:solidFill>
                <a:latin typeface="+mj-lt"/>
                <a:cs typeface="+mn-cs"/>
                <a:hlinkClick r:id="rId19" action="ppaction://hlinksldjump"/>
              </a:rPr>
              <a:t>Saisir une fiche argumentaire à distance</a:t>
            </a:r>
            <a:endParaRPr lang="fr-FR" sz="800" u="sng" kern="0">
              <a:solidFill>
                <a:schemeClr val="accent1"/>
              </a:solidFill>
              <a:latin typeface="+mj-lt"/>
              <a:cs typeface="+mn-cs"/>
            </a:endParaRPr>
          </a:p>
          <a:p>
            <a:pPr marL="0" lvl="2">
              <a:spcBef>
                <a:spcPts val="100"/>
              </a:spcBef>
              <a:spcAft>
                <a:spcPts val="200"/>
              </a:spcAft>
              <a:defRPr/>
            </a:pPr>
            <a:endParaRPr lang="fr-FR" sz="800">
              <a:latin typeface="+mj-lt"/>
              <a:cs typeface="Calibri" pitchFamily="34" charset="0"/>
            </a:endParaRPr>
          </a:p>
          <a:p>
            <a:pPr marL="0" lvl="2">
              <a:spcBef>
                <a:spcPts val="100"/>
              </a:spcBef>
              <a:spcAft>
                <a:spcPts val="200"/>
              </a:spcAft>
              <a:defRPr/>
            </a:pPr>
            <a:r>
              <a:rPr lang="fr-FR" sz="800">
                <a:latin typeface="+mj-lt"/>
                <a:cs typeface="Calibri" pitchFamily="34" charset="0"/>
              </a:rPr>
              <a:t>4. Signer une étude</a:t>
            </a:r>
            <a:endParaRPr lang="fr-FR" sz="800" kern="0">
              <a:latin typeface="+mj-lt"/>
              <a:cs typeface="+mn-cs"/>
            </a:endParaRPr>
          </a:p>
          <a:p>
            <a:pPr marL="0" lvl="2" indent="92075">
              <a:spcBef>
                <a:spcPts val="100"/>
              </a:spcBef>
              <a:spcAft>
                <a:spcPts val="100"/>
              </a:spcAft>
              <a:defRPr/>
            </a:pPr>
            <a:r>
              <a:rPr lang="fr-FR" sz="800">
                <a:latin typeface="+mj-lt"/>
                <a:cs typeface="Calibri" pitchFamily="34" charset="0"/>
              </a:rPr>
              <a:t>4.1 </a:t>
            </a:r>
            <a:r>
              <a:rPr lang="fr-FR" sz="800" u="sng" kern="0">
                <a:solidFill>
                  <a:schemeClr val="accent1"/>
                </a:solidFill>
                <a:latin typeface="+mj-lt"/>
                <a:cs typeface="+mn-cs"/>
                <a:hlinkClick r:id="rId20" action="ppaction://hlinksldjump"/>
              </a:rPr>
              <a:t>Signer les fiches validées</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4.2 </a:t>
            </a:r>
            <a:r>
              <a:rPr lang="fr-FR" sz="800" u="sng" kern="0">
                <a:solidFill>
                  <a:schemeClr val="accent1"/>
                </a:solidFill>
                <a:latin typeface="+mj-lt"/>
                <a:cs typeface="+mn-cs"/>
                <a:hlinkClick r:id="rId21" action="ppaction://hlinksldjump"/>
              </a:rPr>
              <a:t>Envoyer l’étude à la CRCM</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4.3 </a:t>
            </a:r>
            <a:r>
              <a:rPr lang="fr-FR" sz="800" u="sng" kern="0">
                <a:solidFill>
                  <a:schemeClr val="accent1"/>
                </a:solidFill>
                <a:hlinkClick r:id="rId22" action="ppaction://hlinksldjump"/>
              </a:rPr>
              <a:t>Signer l’étude sur site</a:t>
            </a:r>
            <a:endParaRPr lang="fr-FR" sz="800" u="sng" kern="0">
              <a:solidFill>
                <a:schemeClr val="accent1"/>
              </a:solidFill>
              <a:latin typeface="+mj-lt"/>
              <a:cs typeface="+mn-cs"/>
            </a:endParaRPr>
          </a:p>
          <a:p>
            <a:pPr marL="0" lvl="2" indent="92075">
              <a:spcBef>
                <a:spcPts val="100"/>
              </a:spcBef>
              <a:spcAft>
                <a:spcPts val="100"/>
              </a:spcAft>
              <a:defRPr/>
            </a:pPr>
            <a:r>
              <a:rPr lang="fr-FR" sz="800" kern="0">
                <a:latin typeface="+mj-lt"/>
                <a:cs typeface="+mn-cs"/>
              </a:rPr>
              <a:t>4.4 </a:t>
            </a:r>
            <a:r>
              <a:rPr lang="fr-FR" sz="800" u="sng" kern="0">
                <a:solidFill>
                  <a:schemeClr val="accent1"/>
                </a:solidFill>
                <a:hlinkClick r:id="rId23" action="ppaction://hlinksldjump"/>
              </a:rPr>
              <a:t>Signer l’étude à distance</a:t>
            </a:r>
            <a:endParaRPr lang="fr-FR" sz="800" u="sng" kern="0">
              <a:solidFill>
                <a:schemeClr val="accent1"/>
              </a:solidFill>
              <a:latin typeface="+mj-lt"/>
              <a:cs typeface="+mn-cs"/>
            </a:endParaRPr>
          </a:p>
          <a:p>
            <a:pPr marL="0" lvl="2">
              <a:spcBef>
                <a:spcPts val="100"/>
              </a:spcBef>
              <a:spcAft>
                <a:spcPts val="200"/>
              </a:spcAft>
              <a:defRPr/>
            </a:pPr>
            <a:endParaRPr lang="fr-FR" sz="800">
              <a:cs typeface="Calibri" pitchFamily="34" charset="0"/>
            </a:endParaRPr>
          </a:p>
          <a:p>
            <a:pPr marL="0" lvl="2">
              <a:spcBef>
                <a:spcPts val="100"/>
              </a:spcBef>
              <a:spcAft>
                <a:spcPts val="200"/>
              </a:spcAft>
              <a:defRPr/>
            </a:pPr>
            <a:r>
              <a:rPr lang="fr-FR" sz="800">
                <a:cs typeface="Calibri" pitchFamily="34" charset="0"/>
              </a:rPr>
              <a:t>5. </a:t>
            </a:r>
            <a:r>
              <a:rPr lang="fr-FR" sz="800">
                <a:latin typeface="Arial"/>
                <a:cs typeface="Arial"/>
              </a:rPr>
              <a:t>É</a:t>
            </a:r>
            <a:r>
              <a:rPr lang="fr-FR" sz="800">
                <a:cs typeface="Calibri" pitchFamily="34" charset="0"/>
              </a:rPr>
              <a:t>diter des documents</a:t>
            </a:r>
            <a:endParaRPr lang="fr-FR" sz="800" kern="0"/>
          </a:p>
          <a:p>
            <a:pPr marL="0" lvl="2" indent="92075">
              <a:spcBef>
                <a:spcPts val="100"/>
              </a:spcBef>
              <a:spcAft>
                <a:spcPts val="100"/>
              </a:spcAft>
              <a:defRPr/>
            </a:pPr>
            <a:r>
              <a:rPr lang="fr-FR" sz="800">
                <a:cs typeface="Calibri" pitchFamily="34" charset="0"/>
              </a:rPr>
              <a:t>5.1 </a:t>
            </a:r>
            <a:r>
              <a:rPr lang="fr-FR" sz="800" u="sng" kern="0">
                <a:solidFill>
                  <a:schemeClr val="accent1"/>
                </a:solidFill>
                <a:latin typeface="Arial"/>
                <a:cs typeface="Arial"/>
                <a:hlinkClick r:id="rId23" action="ppaction://hlinksldjump"/>
              </a:rPr>
              <a:t>É</a:t>
            </a:r>
            <a:r>
              <a:rPr lang="fr-FR" sz="800" u="sng" kern="0">
                <a:solidFill>
                  <a:schemeClr val="accent1"/>
                </a:solidFill>
                <a:hlinkClick r:id="rId23" action="ppaction://hlinksldjump"/>
              </a:rPr>
              <a:t>diter le tableau de bord</a:t>
            </a:r>
            <a:endParaRPr lang="fr-FR" sz="800" u="sng" kern="0">
              <a:solidFill>
                <a:schemeClr val="accent1"/>
              </a:solidFill>
            </a:endParaRPr>
          </a:p>
          <a:p>
            <a:pPr marL="0" lvl="2" indent="92075">
              <a:spcBef>
                <a:spcPts val="100"/>
              </a:spcBef>
              <a:spcAft>
                <a:spcPts val="100"/>
              </a:spcAft>
              <a:defRPr/>
            </a:pPr>
            <a:r>
              <a:rPr lang="fr-FR" sz="800" kern="0"/>
              <a:t>5.2 </a:t>
            </a:r>
            <a:r>
              <a:rPr lang="fr-FR" sz="800" u="sng" kern="0">
                <a:solidFill>
                  <a:schemeClr val="accent1"/>
                </a:solidFill>
                <a:latin typeface="Arial"/>
                <a:cs typeface="Arial"/>
                <a:hlinkClick r:id="rId24" action="ppaction://hlinksldjump"/>
              </a:rPr>
              <a:t>Éditer les bilans</a:t>
            </a:r>
            <a:endParaRPr lang="fr-FR" sz="800" u="sng" kern="0">
              <a:solidFill>
                <a:schemeClr val="accent1"/>
              </a:solidFill>
            </a:endParaRPr>
          </a:p>
          <a:p>
            <a:pPr marL="0" lvl="2" indent="92075">
              <a:spcBef>
                <a:spcPts val="100"/>
              </a:spcBef>
              <a:spcAft>
                <a:spcPts val="100"/>
              </a:spcAft>
              <a:defRPr/>
            </a:pPr>
            <a:r>
              <a:rPr lang="fr-FR" sz="800" kern="0">
                <a:latin typeface="+mj-lt"/>
                <a:cs typeface="Calibri" pitchFamily="34" charset="0"/>
              </a:rPr>
              <a:t>5.3 </a:t>
            </a:r>
            <a:r>
              <a:rPr lang="fr-FR" sz="800" u="sng" kern="0">
                <a:solidFill>
                  <a:schemeClr val="accent1"/>
                </a:solidFill>
                <a:latin typeface="Arial"/>
                <a:cs typeface="Arial"/>
                <a:hlinkClick r:id="rId25" action="ppaction://hlinksldjump"/>
              </a:rPr>
              <a:t>Éditer l</a:t>
            </a:r>
            <a:r>
              <a:rPr lang="fr-FR" sz="800" u="sng" kern="0">
                <a:solidFill>
                  <a:schemeClr val="accent1"/>
                </a:solidFill>
                <a:hlinkClick r:id="rId25" action="ppaction://hlinksldjump"/>
              </a:rPr>
              <a:t>es Fiches Personnes</a:t>
            </a:r>
            <a:endParaRPr lang="fr-FR" sz="800" u="sng" kern="0">
              <a:solidFill>
                <a:schemeClr val="accent1"/>
              </a:solidFill>
            </a:endParaRPr>
          </a:p>
          <a:p>
            <a:pPr marL="0" lvl="2" indent="92075">
              <a:spcBef>
                <a:spcPts val="100"/>
              </a:spcBef>
              <a:spcAft>
                <a:spcPts val="100"/>
              </a:spcAft>
              <a:defRPr/>
            </a:pPr>
            <a:r>
              <a:rPr lang="fr-FR" sz="800" kern="0">
                <a:latin typeface="+mj-lt"/>
                <a:cs typeface="Calibri" pitchFamily="34" charset="0"/>
              </a:rPr>
              <a:t>5.4 </a:t>
            </a:r>
            <a:r>
              <a:rPr lang="fr-FR" sz="800" u="sng" kern="0">
                <a:solidFill>
                  <a:schemeClr val="accent1"/>
                </a:solidFill>
                <a:latin typeface="Arial"/>
                <a:cs typeface="Arial"/>
                <a:hlinkClick r:id="rId26" action="ppaction://hlinksldjump"/>
              </a:rPr>
              <a:t>É</a:t>
            </a:r>
            <a:r>
              <a:rPr lang="fr-FR" sz="800" u="sng" kern="0">
                <a:solidFill>
                  <a:schemeClr val="accent1"/>
                </a:solidFill>
                <a:hlinkClick r:id="rId26" action="ppaction://hlinksldjump"/>
              </a:rPr>
              <a:t>diter le tableau de contingence</a:t>
            </a:r>
            <a:endParaRPr lang="fr-FR" sz="800" u="sng" kern="0">
              <a:solidFill>
                <a:schemeClr val="accent1"/>
              </a:solidFill>
            </a:endParaRPr>
          </a:p>
          <a:p>
            <a:pPr marL="0" lvl="2" indent="92075">
              <a:spcBef>
                <a:spcPts val="100"/>
              </a:spcBef>
              <a:spcAft>
                <a:spcPts val="100"/>
              </a:spcAft>
              <a:defRPr/>
            </a:pPr>
            <a:r>
              <a:rPr lang="fr-FR" sz="800" kern="0">
                <a:latin typeface="+mj-lt"/>
                <a:cs typeface="Calibri" pitchFamily="34" charset="0"/>
              </a:rPr>
              <a:t>5.5 </a:t>
            </a:r>
            <a:r>
              <a:rPr lang="fr-FR" sz="800" u="sng" kern="0">
                <a:solidFill>
                  <a:schemeClr val="accent1"/>
                </a:solidFill>
                <a:latin typeface="Arial"/>
                <a:cs typeface="Arial"/>
                <a:hlinkClick r:id="rId27" action="ppaction://hlinksldjump"/>
              </a:rPr>
              <a:t>Éditer </a:t>
            </a:r>
            <a:r>
              <a:rPr lang="fr-FR" sz="800" u="sng" kern="0">
                <a:solidFill>
                  <a:schemeClr val="accent1"/>
                </a:solidFill>
                <a:hlinkClick r:id="rId27" action="ppaction://hlinksldjump"/>
              </a:rPr>
              <a:t>le PV</a:t>
            </a:r>
            <a:endParaRPr lang="fr-FR" sz="800" u="sng" kern="0">
              <a:solidFill>
                <a:schemeClr val="accent1"/>
              </a:solidFill>
            </a:endParaRPr>
          </a:p>
          <a:p>
            <a:pPr marL="0" lvl="2" indent="92075">
              <a:spcBef>
                <a:spcPts val="100"/>
              </a:spcBef>
              <a:spcAft>
                <a:spcPts val="100"/>
              </a:spcAft>
              <a:defRPr/>
            </a:pPr>
            <a:r>
              <a:rPr lang="fr-FR" sz="800" kern="0"/>
              <a:t>5.6 </a:t>
            </a:r>
            <a:r>
              <a:rPr lang="fr-FR" sz="800" u="sng" kern="0">
                <a:solidFill>
                  <a:schemeClr val="accent1"/>
                </a:solidFill>
                <a:hlinkClick r:id="rId28" action="ppaction://hlinksldjump"/>
              </a:rPr>
              <a:t>Déposer le PV signé</a:t>
            </a:r>
            <a:endParaRPr lang="fr-FR" sz="800" u="sng" kern="0">
              <a:solidFill>
                <a:schemeClr val="accent1"/>
              </a:solidFill>
              <a:latin typeface="+mj-lt"/>
              <a:cs typeface="Calibri" pitchFamily="34" charset="0"/>
            </a:endParaRPr>
          </a:p>
          <a:p>
            <a:pPr marL="85725" indent="179388">
              <a:spcBef>
                <a:spcPts val="100"/>
              </a:spcBef>
              <a:spcAft>
                <a:spcPts val="200"/>
              </a:spcAft>
              <a:defRPr/>
            </a:pPr>
            <a:endParaRPr lang="fr-FR" sz="800" kern="0">
              <a:latin typeface="+mj-lt"/>
              <a:cs typeface="Calibri" pitchFamily="34" charset="0"/>
            </a:endParaRPr>
          </a:p>
          <a:p>
            <a:pPr marL="534988" lvl="2" indent="-269875">
              <a:spcBef>
                <a:spcPts val="100"/>
              </a:spcBef>
              <a:spcAft>
                <a:spcPts val="200"/>
              </a:spcAft>
              <a:defRPr/>
            </a:pPr>
            <a:endParaRPr lang="fr-FR" sz="800" kern="0">
              <a:latin typeface="+mj-lt"/>
              <a:cs typeface="Calibri" pitchFamily="34" charset="0"/>
            </a:endParaRPr>
          </a:p>
          <a:p>
            <a:pPr marL="534988" lvl="2" indent="-269875">
              <a:spcBef>
                <a:spcPts val="100"/>
              </a:spcBef>
              <a:spcAft>
                <a:spcPts val="200"/>
              </a:spcAft>
              <a:defRPr/>
            </a:pPr>
            <a:endParaRPr lang="fr-FR" sz="800" kern="0">
              <a:latin typeface="+mj-lt"/>
              <a:cs typeface="Calibri" pitchFamily="34" charset="0"/>
            </a:endParaRPr>
          </a:p>
          <a:p>
            <a:pPr marL="534988" lvl="2" indent="-269875">
              <a:spcBef>
                <a:spcPts val="100"/>
              </a:spcBef>
              <a:spcAft>
                <a:spcPts val="200"/>
              </a:spcAft>
              <a:defRPr/>
            </a:pPr>
            <a:endParaRPr lang="fr-FR" sz="800" kern="0">
              <a:latin typeface="+mj-lt"/>
              <a:cs typeface="Calibri" pitchFamily="34" charset="0"/>
            </a:endParaRPr>
          </a:p>
          <a:p>
            <a:pPr marL="534988" lvl="2" indent="-269875">
              <a:spcBef>
                <a:spcPts val="100"/>
              </a:spcBef>
              <a:spcAft>
                <a:spcPts val="200"/>
              </a:spcAft>
              <a:defRPr/>
            </a:pPr>
            <a:endParaRPr lang="fr-FR" sz="800">
              <a:latin typeface="+mj-lt"/>
              <a:cs typeface="Calibri" pitchFamily="34" charset="0"/>
            </a:endParaRPr>
          </a:p>
          <a:p>
            <a:pPr marL="534988" lvl="2" indent="-269875">
              <a:spcBef>
                <a:spcPts val="100"/>
              </a:spcBef>
              <a:spcAft>
                <a:spcPts val="200"/>
              </a:spcAft>
              <a:defRPr/>
            </a:pPr>
            <a:endParaRPr lang="fr-FR" sz="800">
              <a:latin typeface="+mj-lt"/>
              <a:cs typeface="Calibri" pitchFamily="34" charset="0"/>
            </a:endParaRPr>
          </a:p>
          <a:p>
            <a:pPr marL="534988" lvl="2" indent="-269875">
              <a:spcBef>
                <a:spcPts val="100"/>
              </a:spcBef>
              <a:spcAft>
                <a:spcPts val="200"/>
              </a:spcAft>
              <a:defRPr/>
            </a:pPr>
            <a:endParaRPr lang="fr-FR" sz="800">
              <a:latin typeface="+mj-lt"/>
              <a:cs typeface="Calibri" pitchFamily="34" charset="0"/>
            </a:endParaRPr>
          </a:p>
          <a:p>
            <a:pPr marL="85725" indent="179388">
              <a:spcBef>
                <a:spcPts val="100"/>
              </a:spcBef>
              <a:spcAft>
                <a:spcPts val="200"/>
              </a:spcAft>
              <a:defRPr/>
            </a:pPr>
            <a:endParaRPr lang="fr-FR" sz="800">
              <a:latin typeface="+mj-lt"/>
              <a:cs typeface="Calibri" pitchFamily="34" charset="0"/>
            </a:endParaRPr>
          </a:p>
        </p:txBody>
      </p:sp>
      <p:sp>
        <p:nvSpPr>
          <p:cNvPr id="22" name="ZoneTexte 69">
            <a:hlinkClick r:id="rId10" action="ppaction://hlinksldjump"/>
            <a:extLst>
              <a:ext uri="{FF2B5EF4-FFF2-40B4-BE49-F238E27FC236}">
                <a16:creationId xmlns:a16="http://schemas.microsoft.com/office/drawing/2014/main" id="{FD3E567C-6CB5-4DC9-8EDC-C4EA1E2C32AB}"/>
              </a:ext>
            </a:extLst>
          </p:cNvPr>
          <p:cNvSpPr txBox="1"/>
          <p:nvPr/>
        </p:nvSpPr>
        <p:spPr>
          <a:xfrm>
            <a:off x="9144" y="602325"/>
            <a:ext cx="1296144" cy="216000"/>
          </a:xfrm>
          <a:prstGeom prst="rect">
            <a:avLst/>
          </a:prstGeom>
          <a:solidFill>
            <a:schemeClr val="accent3"/>
          </a:solidFill>
          <a:ln w="3175">
            <a:solidFill>
              <a:srgbClr val="7030A0"/>
            </a:solidFill>
            <a:prstDash val="solid"/>
          </a:ln>
          <a:scene3d>
            <a:camera prst="orthographicFront"/>
            <a:lightRig rig="threePt" dir="t"/>
          </a:scene3d>
          <a:sp3d>
            <a:bevelT/>
          </a:sp3d>
        </p:spPr>
        <p:txBody>
          <a:bodyPr wrap="square" rtlCol="0" anchor="ctr">
            <a:noAutofit/>
          </a:bodyPr>
          <a:lstStyle>
            <a:defPPr>
              <a:defRPr lang="fr-FR"/>
            </a:defPPr>
            <a:lvl3pPr marL="0" lvl="2" algn="ctr">
              <a:spcBef>
                <a:spcPts val="0"/>
              </a:spcBef>
              <a:spcAft>
                <a:spcPts val="50"/>
              </a:spcAft>
              <a:defRPr sz="1000" b="1">
                <a:latin typeface="Calibri" pitchFamily="34" charset="0"/>
                <a:cs typeface="Calibri" pitchFamily="34" charset="0"/>
              </a:defRPr>
            </a:lvl3pPr>
          </a:lstStyle>
          <a:p>
            <a:pPr algn="ctr"/>
            <a:r>
              <a:rPr lang="fr-FR" sz="1200">
                <a:latin typeface="Calibri" panose="020F0502020204030204" pitchFamily="34" charset="0"/>
                <a:hlinkClick r:id="rId29" action="ppaction://hlinksldjump"/>
              </a:rPr>
              <a:t>Sommaire</a:t>
            </a:r>
            <a:endParaRPr lang="fr-FR" sz="1200">
              <a:latin typeface="Calibri" panose="020F0502020204030204" pitchFamily="34" charset="0"/>
            </a:endParaRPr>
          </a:p>
        </p:txBody>
      </p:sp>
    </p:spTree>
    <p:extLst>
      <p:ext uri="{BB962C8B-B14F-4D97-AF65-F5344CB8AC3E}">
        <p14:creationId xmlns:p14="http://schemas.microsoft.com/office/powerpoint/2010/main" val="158165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2">
            <a:extLst>
              <a:ext uri="{FF2B5EF4-FFF2-40B4-BE49-F238E27FC236}">
                <a16:creationId xmlns:a16="http://schemas.microsoft.com/office/drawing/2014/main" id="{035CC7C6-0CAD-4866-917C-A167ABE513B6}"/>
              </a:ext>
            </a:extLst>
          </p:cNvPr>
          <p:cNvPicPr>
            <a:picLocks noChangeAspect="1"/>
          </p:cNvPicPr>
          <p:nvPr/>
        </p:nvPicPr>
        <p:blipFill>
          <a:blip r:embed="rId2"/>
          <a:stretch>
            <a:fillRect/>
          </a:stretch>
        </p:blipFill>
        <p:spPr>
          <a:xfrm>
            <a:off x="2123728" y="3761900"/>
            <a:ext cx="5939617" cy="2119343"/>
          </a:xfrm>
          <a:prstGeom prst="rect">
            <a:avLst/>
          </a:prstGeom>
          <a:ln>
            <a:solidFill>
              <a:srgbClr val="0000FF"/>
            </a:solidFill>
          </a:ln>
        </p:spPr>
      </p:pic>
      <p:pic>
        <p:nvPicPr>
          <p:cNvPr id="4" name="Image 5">
            <a:extLst>
              <a:ext uri="{FF2B5EF4-FFF2-40B4-BE49-F238E27FC236}">
                <a16:creationId xmlns:a16="http://schemas.microsoft.com/office/drawing/2014/main" id="{FAE17330-8EAE-4C56-8B3F-C5459F48043D}"/>
              </a:ext>
            </a:extLst>
          </p:cNvPr>
          <p:cNvPicPr>
            <a:picLocks noChangeAspect="1"/>
          </p:cNvPicPr>
          <p:nvPr/>
        </p:nvPicPr>
        <p:blipFill>
          <a:blip r:embed="rId3"/>
          <a:stretch>
            <a:fillRect/>
          </a:stretch>
        </p:blipFill>
        <p:spPr>
          <a:xfrm>
            <a:off x="2122879" y="1147249"/>
            <a:ext cx="2515392" cy="2345287"/>
          </a:xfrm>
          <a:prstGeom prst="rect">
            <a:avLst/>
          </a:prstGeom>
          <a:ln>
            <a:solidFill>
              <a:srgbClr val="0000FF"/>
            </a:solidFill>
          </a:ln>
        </p:spPr>
      </p:pic>
      <p:sp>
        <p:nvSpPr>
          <p:cNvPr id="35" name="Rectangle 34"/>
          <p:cNvSpPr/>
          <p:nvPr/>
        </p:nvSpPr>
        <p:spPr>
          <a:xfrm>
            <a:off x="4726139" y="828452"/>
            <a:ext cx="3981489" cy="646331"/>
          </a:xfrm>
          <a:prstGeom prst="rect">
            <a:avLst/>
          </a:prstGeom>
          <a:noFill/>
          <a:ln w="12700">
            <a:noFill/>
          </a:ln>
        </p:spPr>
        <p:txBody>
          <a:bodyPr wrap="square">
            <a:spAutoFit/>
          </a:bodyPr>
          <a:lstStyle/>
          <a:p>
            <a:pPr marL="0" lvl="2" algn="just"/>
            <a:r>
              <a:rPr lang="fr-FR" sz="1200">
                <a:solidFill>
                  <a:schemeClr val="bg1">
                    <a:lumMod val="50000"/>
                  </a:schemeClr>
                </a:solidFill>
                <a:latin typeface="Arial" panose="020B0604020202020204" pitchFamily="34" charset="0"/>
                <a:cs typeface="Arial" panose="020B0604020202020204" pitchFamily="34" charset="0"/>
              </a:rPr>
              <a:t>L’échantillon peut être modifié et des fiches retirées tant qu’aucune fiche n’a été validée. Dès qu’une première fiche est validée,  l’échantillon n’est plus modifiable.</a:t>
            </a:r>
          </a:p>
        </p:txBody>
      </p:sp>
      <p:sp>
        <p:nvSpPr>
          <p:cNvPr id="36" name="ZoneTexte 35"/>
          <p:cNvSpPr txBox="1"/>
          <p:nvPr/>
        </p:nvSpPr>
        <p:spPr>
          <a:xfrm>
            <a:off x="2122879" y="801990"/>
            <a:ext cx="1721214" cy="276999"/>
          </a:xfrm>
          <a:prstGeom prst="rect">
            <a:avLst/>
          </a:prstGeom>
          <a:noFill/>
        </p:spPr>
        <p:txBody>
          <a:bodyPr wrap="square" rtlCol="0">
            <a:spAutoFit/>
          </a:bodyPr>
          <a:lstStyle/>
          <a:p>
            <a:r>
              <a:rPr lang="fr-FR" sz="1200">
                <a:solidFill>
                  <a:srgbClr val="0000FF"/>
                </a:solidFill>
                <a:latin typeface="Arial" panose="020B0604020202020204" pitchFamily="34" charset="0"/>
                <a:cs typeface="Arial" panose="020B0604020202020204" pitchFamily="34" charset="0"/>
              </a:rPr>
              <a:t>Ecran Echantillonnage </a:t>
            </a:r>
          </a:p>
        </p:txBody>
      </p:sp>
      <p:sp>
        <p:nvSpPr>
          <p:cNvPr id="45" name="Rectangle 44"/>
          <p:cNvSpPr/>
          <p:nvPr/>
        </p:nvSpPr>
        <p:spPr>
          <a:xfrm>
            <a:off x="4727559" y="1553544"/>
            <a:ext cx="3981489" cy="1938992"/>
          </a:xfrm>
          <a:prstGeom prst="rect">
            <a:avLst/>
          </a:prstGeom>
          <a:noFill/>
          <a:ln w="12700">
            <a:noFill/>
          </a:ln>
        </p:spPr>
        <p:txBody>
          <a:bodyPr wrap="square">
            <a:spAutoFit/>
          </a:bodyPr>
          <a:lstStyle/>
          <a:p>
            <a:pPr marL="0" lvl="2" algn="just"/>
            <a:r>
              <a:rPr lang="fr-FR" sz="1200" u="sng">
                <a:latin typeface="Arial" panose="020B0604020202020204" pitchFamily="34" charset="0"/>
                <a:cs typeface="Arial" panose="020B0604020202020204" pitchFamily="34" charset="0"/>
              </a:rPr>
              <a:t>Pour retirer une fiche de l’échantillon : </a:t>
            </a:r>
          </a:p>
          <a:p>
            <a:pPr marL="0" lvl="2" algn="just"/>
            <a:endParaRPr lang="fr-FR" sz="1200" i="1">
              <a:solidFill>
                <a:schemeClr val="accent1"/>
              </a:solidFill>
              <a:latin typeface="Arial" panose="020B0604020202020204" pitchFamily="34" charset="0"/>
              <a:cs typeface="Arial" panose="020B0604020202020204" pitchFamily="34" charset="0"/>
            </a:endParaRPr>
          </a:p>
          <a:p>
            <a:pPr marL="228600" lvl="2" indent="-228600" algn="just">
              <a:buAutoNum type="arabicPeriod"/>
            </a:pPr>
            <a:r>
              <a:rPr lang="fr-FR" sz="1200">
                <a:latin typeface="Arial" panose="020B0604020202020204" pitchFamily="34" charset="0"/>
                <a:cs typeface="Arial" panose="020B0604020202020204" pitchFamily="34" charset="0"/>
              </a:rPr>
              <a:t>Sélectionner la fiche  dans le tableau de constitution de l’échantillon dans la colonne « Sélection »</a:t>
            </a:r>
          </a:p>
          <a:p>
            <a:pPr marL="0" lvl="2" algn="just"/>
            <a:endParaRPr lang="fr-FR" sz="1200">
              <a:latin typeface="Arial" panose="020B0604020202020204" pitchFamily="34" charset="0"/>
              <a:cs typeface="Arial" panose="020B0604020202020204" pitchFamily="34" charset="0"/>
            </a:endParaRPr>
          </a:p>
          <a:p>
            <a:pPr marL="0" lvl="2" algn="just"/>
            <a:r>
              <a:rPr lang="fr-FR" sz="1200">
                <a:latin typeface="Arial" panose="020B0604020202020204" pitchFamily="34" charset="0"/>
                <a:cs typeface="Arial" panose="020B0604020202020204" pitchFamily="34" charset="0"/>
              </a:rPr>
              <a:t>2. Cliquer sur «</a:t>
            </a:r>
            <a:r>
              <a:rPr lang="fr-FR" sz="1200" b="1">
                <a:latin typeface="Arial" panose="020B0604020202020204" pitchFamily="34" charset="0"/>
                <a:cs typeface="Arial" panose="020B0604020202020204" pitchFamily="34" charset="0"/>
              </a:rPr>
              <a:t> Retirer de l’échantillon</a:t>
            </a:r>
            <a:r>
              <a:rPr lang="fr-FR" sz="1200">
                <a:latin typeface="Arial" panose="020B0604020202020204" pitchFamily="34" charset="0"/>
                <a:cs typeface="Arial" panose="020B0604020202020204" pitchFamily="34" charset="0"/>
              </a:rPr>
              <a:t> »</a:t>
            </a:r>
          </a:p>
          <a:p>
            <a:pPr marL="0" lvl="2" algn="just"/>
            <a:r>
              <a:rPr lang="fr-FR" sz="1200">
                <a:solidFill>
                  <a:schemeClr val="accent1"/>
                </a:solidFill>
                <a:latin typeface="Arial" panose="020B0604020202020204" pitchFamily="34" charset="0"/>
                <a:cs typeface="Arial" panose="020B0604020202020204" pitchFamily="34" charset="0"/>
              </a:rPr>
              <a:t>Au clic sur le bouton, les FP sélectionnées sont retirées</a:t>
            </a:r>
          </a:p>
          <a:p>
            <a:pPr marL="0" lvl="2" algn="just"/>
            <a:endParaRPr lang="fr-FR" sz="1200" i="1">
              <a:solidFill>
                <a:schemeClr val="accent1"/>
              </a:solidFill>
              <a:latin typeface="Arial" panose="020B0604020202020204" pitchFamily="34" charset="0"/>
              <a:cs typeface="Arial" panose="020B0604020202020204" pitchFamily="34" charset="0"/>
            </a:endParaRPr>
          </a:p>
          <a:p>
            <a:pPr marL="0" lvl="2" algn="just"/>
            <a:r>
              <a:rPr lang="fr-FR" sz="1200">
                <a:latin typeface="Arial" panose="020B0604020202020204" pitchFamily="34" charset="0"/>
                <a:cs typeface="Arial" panose="020B0604020202020204" pitchFamily="34" charset="0"/>
              </a:rPr>
              <a:t>3. Cliquer sur « Validation de l’échantillon »</a:t>
            </a:r>
          </a:p>
          <a:p>
            <a:pPr marL="0" lvl="2" algn="just"/>
            <a:r>
              <a:rPr lang="fr-FR" sz="1200">
                <a:solidFill>
                  <a:schemeClr val="accent1"/>
                </a:solidFill>
                <a:latin typeface="Arial" panose="020B0604020202020204" pitchFamily="34" charset="0"/>
                <a:cs typeface="Arial" panose="020B0604020202020204" pitchFamily="34" charset="0"/>
              </a:rPr>
              <a:t>Affichage de la fiche étude</a:t>
            </a:r>
          </a:p>
        </p:txBody>
      </p:sp>
      <p:sp>
        <p:nvSpPr>
          <p:cNvPr id="56" name="Rectangle 55"/>
          <p:cNvSpPr/>
          <p:nvPr/>
        </p:nvSpPr>
        <p:spPr>
          <a:xfrm>
            <a:off x="2122880" y="2635288"/>
            <a:ext cx="2515392" cy="857250"/>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grpSp>
        <p:nvGrpSpPr>
          <p:cNvPr id="5" name="Groupe 4"/>
          <p:cNvGrpSpPr/>
          <p:nvPr/>
        </p:nvGrpSpPr>
        <p:grpSpPr>
          <a:xfrm>
            <a:off x="4572004" y="4225704"/>
            <a:ext cx="1781459" cy="1401171"/>
            <a:chOff x="6136211" y="1560886"/>
            <a:chExt cx="1417086" cy="1030663"/>
          </a:xfrm>
        </p:grpSpPr>
        <p:sp>
          <p:nvSpPr>
            <p:cNvPr id="19" name="Rectangle 18"/>
            <p:cNvSpPr/>
            <p:nvPr/>
          </p:nvSpPr>
          <p:spPr>
            <a:xfrm>
              <a:off x="6613776" y="2408110"/>
              <a:ext cx="939521" cy="183439"/>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sp>
          <p:nvSpPr>
            <p:cNvPr id="22" name="Rectangle 21"/>
            <p:cNvSpPr/>
            <p:nvPr/>
          </p:nvSpPr>
          <p:spPr>
            <a:xfrm>
              <a:off x="6136211" y="1560886"/>
              <a:ext cx="139208" cy="132836"/>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grpSp>
      <p:cxnSp>
        <p:nvCxnSpPr>
          <p:cNvPr id="59" name="Connecteur en angle 58"/>
          <p:cNvCxnSpPr>
            <a:cxnSpLocks/>
            <a:stCxn id="56" idx="2"/>
            <a:endCxn id="2" idx="0"/>
          </p:cNvCxnSpPr>
          <p:nvPr/>
        </p:nvCxnSpPr>
        <p:spPr>
          <a:xfrm rot="16200000" flipH="1">
            <a:off x="4102375" y="2770738"/>
            <a:ext cx="269362" cy="1712961"/>
          </a:xfrm>
          <a:prstGeom prst="bentConnector3">
            <a:avLst>
              <a:gd name="adj1" fmla="val 50000"/>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6316591" y="4608945"/>
            <a:ext cx="1497373" cy="249382"/>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sp>
        <p:nvSpPr>
          <p:cNvPr id="28" name="Titre 1"/>
          <p:cNvSpPr txBox="1">
            <a:spLocks/>
          </p:cNvSpPr>
          <p:nvPr/>
        </p:nvSpPr>
        <p:spPr>
          <a:xfrm>
            <a:off x="1547665" y="53244"/>
            <a:ext cx="7596335" cy="396044"/>
          </a:xfrm>
          <a:prstGeom prst="rect">
            <a:avLst/>
          </a:prstGeom>
          <a:ln>
            <a:noFill/>
          </a:ln>
        </p:spPr>
        <p:txBody>
          <a:bodyPr vert="horz" lIns="0" tIns="0" rIns="0" bIns="0" rtlCol="0" anchor="ctr" anchorCtr="0">
            <a:noAutofit/>
          </a:bodyPr>
          <a:lstStyle/>
          <a:p>
            <a:pPr lvl="0" fontAlgn="auto">
              <a:lnSpc>
                <a:spcPct val="90000"/>
              </a:lnSpc>
              <a:spcAft>
                <a:spcPts val="0"/>
              </a:spcAft>
              <a:defRPr/>
            </a:pPr>
            <a:r>
              <a:rPr lang="fr-FR" sz="3200" b="1">
                <a:latin typeface="Arial" panose="020B0604020202020204" pitchFamily="34" charset="0"/>
                <a:cs typeface="Arial" panose="020B0604020202020204" pitchFamily="34" charset="0"/>
              </a:rPr>
              <a:t>MODIFIER L’ÉCHANTILLON</a:t>
            </a:r>
            <a:endParaRPr kumimoji="0" lang="fr-FR" sz="3200" i="0" u="none" strike="noStrike" kern="1200" cap="none" spc="0" normalizeH="0" baseline="0" noProof="0">
              <a:ln>
                <a:noFill/>
              </a:ln>
              <a:effectLst/>
              <a:uLnTx/>
              <a:uFillTx/>
              <a:latin typeface="Arial" panose="020B0604020202020204" pitchFamily="34" charset="0"/>
              <a:ea typeface="+mj-ea"/>
              <a:cs typeface="Arial" panose="020B0604020202020204" pitchFamily="34" charset="0"/>
            </a:endParaRPr>
          </a:p>
        </p:txBody>
      </p:sp>
      <p:sp>
        <p:nvSpPr>
          <p:cNvPr id="17" name="Rectangle 16">
            <a:extLst>
              <a:ext uri="{FF2B5EF4-FFF2-40B4-BE49-F238E27FC236}">
                <a16:creationId xmlns:a16="http://schemas.microsoft.com/office/drawing/2014/main" id="{0849953D-DFA7-0D46-B361-5E12941C7EDE}"/>
              </a:ext>
            </a:extLst>
          </p:cNvPr>
          <p:cNvSpPr/>
          <p:nvPr/>
        </p:nvSpPr>
        <p:spPr>
          <a:xfrm>
            <a:off x="0" y="2051119"/>
            <a:ext cx="1835151" cy="142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Arial" panose="020B06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D862973D-317F-4FD4-B409-7F73ED4D82B3}"/>
              </a:ext>
            </a:extLst>
          </p:cNvPr>
          <p:cNvSpPr/>
          <p:nvPr/>
        </p:nvSpPr>
        <p:spPr bwMode="auto">
          <a:xfrm>
            <a:off x="2123728" y="5975108"/>
            <a:ext cx="6583900" cy="458114"/>
          </a:xfrm>
          <a:prstGeom prst="rect">
            <a:avLst/>
          </a:prstGeom>
          <a:solidFill>
            <a:schemeClr val="accent5">
              <a:lumMod val="75000"/>
            </a:schemeClr>
          </a:solidFill>
          <a:ln>
            <a:noFill/>
          </a:ln>
        </p:spPr>
        <p:style>
          <a:lnRef idx="1">
            <a:schemeClr val="accent1"/>
          </a:lnRef>
          <a:fillRef idx="0">
            <a:schemeClr val="accent1"/>
          </a:fillRef>
          <a:effectRef idx="0">
            <a:schemeClr val="accent1"/>
          </a:effectRef>
          <a:fontRef idx="minor">
            <a:schemeClr val="tx1"/>
          </a:fontRef>
        </p:style>
        <p:txBody>
          <a:bodyPr anchor="ctr"/>
          <a:lstStyle/>
          <a:p>
            <a:pPr marL="534988" lvl="1" indent="-176213" algn="just">
              <a:buFont typeface="Arial" panose="020B0604020202020204" pitchFamily="34" charset="0"/>
              <a:buChar char="•"/>
              <a:defRPr/>
            </a:pPr>
            <a:r>
              <a:rPr lang="fr-FR" sz="1100">
                <a:latin typeface="Arial" panose="020B0604020202020204" pitchFamily="34" charset="0"/>
                <a:cs typeface="Arial" panose="020B0604020202020204" pitchFamily="34" charset="0"/>
              </a:rPr>
              <a:t>La validation de l’échantillon  entraine le passage de l’étude  à l’état « En validation P » :  l’étude ne peut plus être supprimée par le MGARS.</a:t>
            </a:r>
          </a:p>
        </p:txBody>
      </p:sp>
      <p:sp>
        <p:nvSpPr>
          <p:cNvPr id="20" name="Rectangle 19">
            <a:extLst>
              <a:ext uri="{FF2B5EF4-FFF2-40B4-BE49-F238E27FC236}">
                <a16:creationId xmlns:a16="http://schemas.microsoft.com/office/drawing/2014/main" id="{B5BE5F22-A286-41FB-BECE-B37FDDD581B3}"/>
              </a:ext>
            </a:extLst>
          </p:cNvPr>
          <p:cNvSpPr/>
          <p:nvPr/>
        </p:nvSpPr>
        <p:spPr bwMode="gray">
          <a:xfrm>
            <a:off x="-3260" y="842507"/>
            <a:ext cx="1839260" cy="5881295"/>
          </a:xfrm>
          <a:prstGeom prst="rect">
            <a:avLst/>
          </a:prstGeom>
          <a:noFill/>
          <a:ln w="9525" algn="ctr">
            <a:noFill/>
            <a:miter lim="800000"/>
            <a:headEnd/>
            <a:tailEnd/>
          </a:ln>
          <a:effectLst/>
        </p:spPr>
        <p:txBody>
          <a:bodyPr lIns="108000" tIns="0" rIns="108000" bIns="0"/>
          <a:lstStyle/>
          <a:p>
            <a:pPr>
              <a:spcBef>
                <a:spcPts val="600"/>
              </a:spcBef>
              <a:spcAft>
                <a:spcPts val="200"/>
              </a:spcAft>
              <a:defRPr/>
            </a:pPr>
            <a:r>
              <a:rPr lang="fr-FR" sz="800">
                <a:latin typeface="+mj-lt"/>
                <a:cs typeface="Calibri" pitchFamily="34" charset="0"/>
              </a:rPr>
              <a:t>1. GALAAD</a:t>
            </a:r>
          </a:p>
          <a:p>
            <a:pPr indent="92075">
              <a:spcBef>
                <a:spcPts val="100"/>
              </a:spcBef>
              <a:spcAft>
                <a:spcPts val="100"/>
              </a:spcAft>
              <a:defRPr/>
            </a:pPr>
            <a:r>
              <a:rPr lang="fr-FR" sz="800">
                <a:latin typeface="Arial" panose="020B0604020202020204" pitchFamily="34" charset="0"/>
                <a:cs typeface="Arial" panose="020B0604020202020204" pitchFamily="34" charset="0"/>
              </a:rPr>
              <a:t>1.1 </a:t>
            </a:r>
            <a:r>
              <a:rPr lang="fr-FR" sz="800" kern="0">
                <a:latin typeface="Arial" panose="020B0604020202020204" pitchFamily="34" charset="0"/>
                <a:cs typeface="Arial" panose="020B0604020202020204" pitchFamily="34" charset="0"/>
                <a:hlinkClick r:id="rId4" action="ppaction://hlinksldjump"/>
              </a:rPr>
              <a:t>Bonnes pratiques</a:t>
            </a:r>
            <a:endParaRPr lang="fr-FR" sz="800" kern="0">
              <a:latin typeface="Arial" panose="020B0604020202020204" pitchFamily="34" charset="0"/>
              <a:cs typeface="Arial" panose="020B0604020202020204" pitchFamily="34" charset="0"/>
            </a:endParaRPr>
          </a:p>
          <a:p>
            <a:pPr indent="92075">
              <a:spcBef>
                <a:spcPts val="100"/>
              </a:spcBef>
              <a:spcAft>
                <a:spcPts val="100"/>
              </a:spcAft>
              <a:defRPr/>
            </a:pPr>
            <a:r>
              <a:rPr lang="fr-FR" sz="800">
                <a:latin typeface="Arial" panose="020B0604020202020204" pitchFamily="34" charset="0"/>
                <a:cs typeface="Arial" panose="020B0604020202020204" pitchFamily="34" charset="0"/>
              </a:rPr>
              <a:t>1.2 </a:t>
            </a:r>
            <a:r>
              <a:rPr lang="fr-FR" sz="800" u="sng">
                <a:solidFill>
                  <a:schemeClr val="accent1"/>
                </a:solidFill>
                <a:latin typeface="Arial" panose="020B0604020202020204" pitchFamily="34" charset="0"/>
                <a:cs typeface="Arial" panose="020B0604020202020204" pitchFamily="34" charset="0"/>
                <a:hlinkClick r:id="rId5" action="ppaction://hlinksldjump"/>
              </a:rPr>
              <a:t>Interface</a:t>
            </a:r>
            <a:endParaRPr lang="fr-FR" sz="800" u="sng">
              <a:solidFill>
                <a:schemeClr val="accent1"/>
              </a:solidFill>
              <a:latin typeface="Arial" panose="020B0604020202020204" pitchFamily="34" charset="0"/>
              <a:cs typeface="Arial" panose="020B0604020202020204" pitchFamily="34" charset="0"/>
            </a:endParaRPr>
          </a:p>
          <a:p>
            <a:pPr indent="92075">
              <a:spcBef>
                <a:spcPts val="100"/>
              </a:spcBef>
              <a:spcAft>
                <a:spcPts val="100"/>
              </a:spcAft>
              <a:defRPr/>
            </a:pPr>
            <a:r>
              <a:rPr lang="fr-FR" sz="800" kern="0">
                <a:latin typeface="Arial" panose="020B0604020202020204" pitchFamily="34" charset="0"/>
                <a:cs typeface="Arial" panose="020B0604020202020204" pitchFamily="34" charset="0"/>
              </a:rPr>
              <a:t>1.3 </a:t>
            </a:r>
            <a:r>
              <a:rPr lang="fr-FR" sz="800" u="sng" kern="0">
                <a:solidFill>
                  <a:schemeClr val="accent1"/>
                </a:solidFill>
                <a:latin typeface="Arial" panose="020B0604020202020204" pitchFamily="34" charset="0"/>
                <a:cs typeface="Arial" panose="020B0604020202020204" pitchFamily="34" charset="0"/>
                <a:hlinkClick r:id="rId6" action="ppaction://hlinksldjump"/>
              </a:rPr>
              <a:t>Tableau de bord</a:t>
            </a:r>
            <a:endParaRPr lang="fr-FR" sz="800" u="sng">
              <a:solidFill>
                <a:schemeClr val="accent1"/>
              </a:solidFill>
              <a:latin typeface="+mj-lt"/>
              <a:cs typeface="Calibri" pitchFamily="34" charset="0"/>
            </a:endParaRPr>
          </a:p>
          <a:p>
            <a:pPr>
              <a:spcBef>
                <a:spcPts val="100"/>
              </a:spcBef>
              <a:spcAft>
                <a:spcPts val="200"/>
              </a:spcAft>
              <a:defRPr/>
            </a:pPr>
            <a:endParaRPr lang="fr-FR" sz="800">
              <a:latin typeface="+mj-lt"/>
              <a:cs typeface="Calibri" pitchFamily="34" charset="0"/>
            </a:endParaRPr>
          </a:p>
          <a:p>
            <a:pPr>
              <a:spcBef>
                <a:spcPts val="100"/>
              </a:spcBef>
              <a:spcAft>
                <a:spcPts val="200"/>
              </a:spcAft>
              <a:defRPr/>
            </a:pPr>
            <a:r>
              <a:rPr lang="fr-FR" sz="800">
                <a:latin typeface="+mj-lt"/>
                <a:cs typeface="Calibri" pitchFamily="34" charset="0"/>
              </a:rPr>
              <a:t>2. Préparer la validation</a:t>
            </a:r>
          </a:p>
          <a:p>
            <a:pPr marL="0" lvl="2" indent="92075">
              <a:spcBef>
                <a:spcPts val="100"/>
              </a:spcBef>
              <a:spcAft>
                <a:spcPts val="100"/>
              </a:spcAft>
              <a:defRPr/>
            </a:pPr>
            <a:r>
              <a:rPr lang="fr-FR" sz="800">
                <a:latin typeface="+mj-lt"/>
                <a:cs typeface="Calibri" pitchFamily="34" charset="0"/>
              </a:rPr>
              <a:t>2.1 </a:t>
            </a:r>
            <a:r>
              <a:rPr lang="fr-FR" sz="800" u="sng" kern="0">
                <a:solidFill>
                  <a:schemeClr val="accent1"/>
                </a:solidFill>
                <a:latin typeface="+mj-lt"/>
                <a:cs typeface="+mn-cs"/>
                <a:hlinkClick r:id="rId7" action="ppaction://hlinksldjump"/>
              </a:rPr>
              <a:t>Accéder à une étude</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kern="0">
                <a:latin typeface="+mj-lt"/>
                <a:cs typeface="+mn-cs"/>
              </a:rPr>
              <a:t>2.2 </a:t>
            </a:r>
            <a:r>
              <a:rPr lang="fr-FR" sz="800" u="sng" kern="0">
                <a:solidFill>
                  <a:schemeClr val="accent1"/>
                </a:solidFill>
                <a:latin typeface="+mj-lt"/>
                <a:cs typeface="+mn-cs"/>
                <a:hlinkClick r:id="rId8" action="ppaction://hlinksldjump"/>
              </a:rPr>
              <a:t>Constituer l’échantillon</a:t>
            </a:r>
            <a:endParaRPr lang="fr-FR" sz="800" u="sng" kern="0">
              <a:solidFill>
                <a:schemeClr val="accent1"/>
              </a:solidFill>
              <a:latin typeface="+mj-lt"/>
              <a:cs typeface="+mn-cs"/>
            </a:endParaRPr>
          </a:p>
          <a:p>
            <a:pPr marL="0" lvl="2" indent="92075">
              <a:spcBef>
                <a:spcPts val="100"/>
              </a:spcBef>
              <a:spcAft>
                <a:spcPts val="100"/>
              </a:spcAft>
              <a:defRPr/>
            </a:pPr>
            <a:r>
              <a:rPr lang="fr-FR" sz="800" kern="0">
                <a:latin typeface="+mj-lt"/>
                <a:cs typeface="+mn-cs"/>
              </a:rPr>
              <a:t>2.3 </a:t>
            </a:r>
            <a:r>
              <a:rPr lang="fr-FR" sz="800" b="1" kern="0">
                <a:latin typeface="+mj-lt"/>
                <a:cs typeface="+mn-cs"/>
              </a:rPr>
              <a:t>Modifier l’échantillon</a:t>
            </a:r>
          </a:p>
          <a:p>
            <a:pPr marL="0" lvl="2" indent="92075">
              <a:spcBef>
                <a:spcPts val="100"/>
              </a:spcBef>
              <a:spcAft>
                <a:spcPts val="100"/>
              </a:spcAft>
              <a:defRPr/>
            </a:pPr>
            <a:r>
              <a:rPr lang="fr-FR" sz="800" kern="0">
                <a:latin typeface="+mj-lt"/>
                <a:cs typeface="+mn-cs"/>
              </a:rPr>
              <a:t>2.4</a:t>
            </a:r>
            <a:r>
              <a:rPr lang="fr-FR" sz="800" kern="0">
                <a:latin typeface="Arial"/>
                <a:cs typeface="Arial"/>
              </a:rPr>
              <a:t> </a:t>
            </a:r>
            <a:r>
              <a:rPr lang="fr-FR" sz="800" u="sng" kern="0">
                <a:solidFill>
                  <a:schemeClr val="accent1"/>
                </a:solidFill>
                <a:latin typeface="Arial"/>
                <a:cs typeface="Arial"/>
                <a:hlinkClick r:id="rId9" action="ppaction://hlinksldjump"/>
              </a:rPr>
              <a:t>Supprimer une Fiche Personne</a:t>
            </a:r>
            <a:endParaRPr lang="fr-FR" sz="800" u="sng" kern="0">
              <a:solidFill>
                <a:schemeClr val="accent1"/>
              </a:solidFill>
              <a:latin typeface="+mj-lt"/>
              <a:cs typeface="+mn-cs"/>
            </a:endParaRPr>
          </a:p>
          <a:p>
            <a:pPr marL="0" lvl="2">
              <a:spcBef>
                <a:spcPts val="100"/>
              </a:spcBef>
              <a:spcAft>
                <a:spcPts val="200"/>
              </a:spcAft>
              <a:defRPr/>
            </a:pPr>
            <a:endParaRPr lang="fr-FR" sz="800">
              <a:latin typeface="+mj-lt"/>
              <a:cs typeface="Calibri" pitchFamily="34" charset="0"/>
            </a:endParaRPr>
          </a:p>
          <a:p>
            <a:pPr marL="0" lvl="2">
              <a:spcBef>
                <a:spcPts val="100"/>
              </a:spcBef>
              <a:spcAft>
                <a:spcPts val="200"/>
              </a:spcAft>
              <a:defRPr/>
            </a:pPr>
            <a:r>
              <a:rPr lang="fr-FR" sz="800">
                <a:latin typeface="+mj-lt"/>
                <a:cs typeface="Calibri" pitchFamily="34" charset="0"/>
              </a:rPr>
              <a:t>3. Valider une étude</a:t>
            </a:r>
            <a:endParaRPr lang="fr-FR" sz="800" kern="0">
              <a:latin typeface="+mj-lt"/>
              <a:cs typeface="+mn-cs"/>
            </a:endParaRPr>
          </a:p>
          <a:p>
            <a:pPr marL="0" lvl="2" indent="92075">
              <a:spcBef>
                <a:spcPts val="100"/>
              </a:spcBef>
              <a:spcAft>
                <a:spcPts val="100"/>
              </a:spcAft>
              <a:defRPr/>
            </a:pPr>
            <a:r>
              <a:rPr lang="fr-FR" sz="800">
                <a:latin typeface="+mj-lt"/>
                <a:cs typeface="Calibri" pitchFamily="34" charset="0"/>
              </a:rPr>
              <a:t>3.1 </a:t>
            </a:r>
            <a:r>
              <a:rPr lang="fr-FR" sz="800" u="sng" kern="0">
                <a:solidFill>
                  <a:schemeClr val="accent1"/>
                </a:solidFill>
                <a:latin typeface="+mj-lt"/>
                <a:cs typeface="+mn-cs"/>
                <a:hlinkClick r:id="rId10" action="ppaction://hlinksldjump"/>
              </a:rPr>
              <a:t>Modifier les références d’une Fiche Personne</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3.2 </a:t>
            </a:r>
            <a:r>
              <a:rPr lang="fr-FR" sz="800" u="sng" kern="0">
                <a:solidFill>
                  <a:schemeClr val="accent1"/>
                </a:solidFill>
                <a:latin typeface="+mj-lt"/>
                <a:cs typeface="+mn-cs"/>
                <a:hlinkClick r:id="rId11" action="ppaction://hlinksldjump"/>
              </a:rPr>
              <a:t>Valider le volet PATHOS</a:t>
            </a:r>
            <a:endParaRPr lang="fr-FR" sz="800" u="sng" kern="0">
              <a:solidFill>
                <a:schemeClr val="accent1"/>
              </a:solidFill>
              <a:latin typeface="+mj-lt"/>
              <a:cs typeface="+mn-cs"/>
            </a:endParaRPr>
          </a:p>
          <a:p>
            <a:pPr marL="0" lvl="2" indent="92075">
              <a:spcBef>
                <a:spcPts val="100"/>
              </a:spcBef>
              <a:spcAft>
                <a:spcPts val="100"/>
              </a:spcAft>
              <a:defRPr/>
            </a:pPr>
            <a:r>
              <a:rPr lang="fr-FR" sz="800">
                <a:latin typeface="+mj-lt"/>
                <a:cs typeface="Calibri" pitchFamily="34" charset="0"/>
              </a:rPr>
              <a:t>3.3 </a:t>
            </a:r>
            <a:r>
              <a:rPr lang="fr-FR" sz="800" u="sng" kern="0">
                <a:solidFill>
                  <a:schemeClr val="accent1"/>
                </a:solidFill>
                <a:latin typeface="+mj-lt"/>
                <a:hlinkClick r:id="rId12" action="ppaction://hlinksldjump"/>
              </a:rPr>
              <a:t>Modifier le volet PATHOS</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3.4 </a:t>
            </a:r>
            <a:r>
              <a:rPr lang="fr-FR" sz="800" u="sng" kern="0">
                <a:solidFill>
                  <a:schemeClr val="accent1"/>
                </a:solidFill>
                <a:latin typeface="+mj-lt"/>
                <a:cs typeface="+mn-cs"/>
                <a:hlinkClick r:id="rId13" action="ppaction://hlinksldjump"/>
              </a:rPr>
              <a:t>Supprimer une Fiche Personne</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3.5</a:t>
            </a:r>
            <a:r>
              <a:rPr lang="fr-FR" sz="800">
                <a:solidFill>
                  <a:schemeClr val="accent1"/>
                </a:solidFill>
                <a:latin typeface="+mj-lt"/>
                <a:cs typeface="Calibri" pitchFamily="34" charset="0"/>
              </a:rPr>
              <a:t> </a:t>
            </a:r>
            <a:r>
              <a:rPr lang="fr-FR" sz="800" u="sng" kern="0">
                <a:solidFill>
                  <a:schemeClr val="accent1"/>
                </a:solidFill>
                <a:latin typeface="+mj-lt"/>
                <a:cs typeface="+mn-cs"/>
                <a:hlinkClick r:id="rId14" action="ppaction://hlinksldjump"/>
              </a:rPr>
              <a:t>Saisir une fiche argumentaire</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3.6 </a:t>
            </a:r>
            <a:r>
              <a:rPr lang="fr-FR" sz="800" u="sng" kern="0">
                <a:solidFill>
                  <a:schemeClr val="accent1"/>
                </a:solidFill>
                <a:latin typeface="+mj-lt"/>
                <a:cs typeface="+mn-cs"/>
                <a:hlinkClick r:id="rId15" action="ppaction://hlinksldjump"/>
              </a:rPr>
              <a:t>Valider le volet PATHOS à distance</a:t>
            </a:r>
            <a:endParaRPr lang="fr-FR" sz="800" u="sng" kern="0">
              <a:solidFill>
                <a:schemeClr val="accent1"/>
              </a:solidFill>
              <a:latin typeface="+mj-lt"/>
              <a:cs typeface="+mn-cs"/>
            </a:endParaRPr>
          </a:p>
          <a:p>
            <a:pPr marL="0" lvl="2" indent="92075">
              <a:spcBef>
                <a:spcPts val="100"/>
              </a:spcBef>
              <a:spcAft>
                <a:spcPts val="100"/>
              </a:spcAft>
              <a:defRPr/>
            </a:pPr>
            <a:r>
              <a:rPr lang="fr-FR" sz="800" kern="0">
                <a:latin typeface="+mj-lt"/>
                <a:cs typeface="+mn-cs"/>
              </a:rPr>
              <a:t>3.7</a:t>
            </a:r>
            <a:r>
              <a:rPr lang="fr-FR" sz="800" kern="0">
                <a:latin typeface="+mj-lt"/>
                <a:cs typeface="+mn-cs"/>
                <a:hlinkClick r:id="rId16" action="ppaction://hlinksldjump"/>
              </a:rPr>
              <a:t> </a:t>
            </a:r>
            <a:r>
              <a:rPr lang="fr-FR" sz="800" u="sng" kern="0">
                <a:solidFill>
                  <a:schemeClr val="accent1"/>
                </a:solidFill>
                <a:latin typeface="+mj-lt"/>
                <a:cs typeface="+mn-cs"/>
                <a:hlinkClick r:id="rId16" action="ppaction://hlinksldjump"/>
              </a:rPr>
              <a:t>Saisir une fiche argumentaire à distance</a:t>
            </a:r>
            <a:endParaRPr lang="fr-FR" sz="800" u="sng" kern="0">
              <a:solidFill>
                <a:schemeClr val="accent1"/>
              </a:solidFill>
              <a:latin typeface="+mj-lt"/>
              <a:cs typeface="+mn-cs"/>
            </a:endParaRPr>
          </a:p>
          <a:p>
            <a:pPr marL="0" lvl="2">
              <a:spcBef>
                <a:spcPts val="100"/>
              </a:spcBef>
              <a:spcAft>
                <a:spcPts val="200"/>
              </a:spcAft>
              <a:defRPr/>
            </a:pPr>
            <a:endParaRPr lang="fr-FR" sz="800">
              <a:latin typeface="+mj-lt"/>
              <a:cs typeface="Calibri" pitchFamily="34" charset="0"/>
            </a:endParaRPr>
          </a:p>
          <a:p>
            <a:pPr marL="0" lvl="2">
              <a:spcBef>
                <a:spcPts val="100"/>
              </a:spcBef>
              <a:spcAft>
                <a:spcPts val="200"/>
              </a:spcAft>
              <a:defRPr/>
            </a:pPr>
            <a:r>
              <a:rPr lang="fr-FR" sz="800">
                <a:latin typeface="+mj-lt"/>
                <a:cs typeface="Calibri" pitchFamily="34" charset="0"/>
              </a:rPr>
              <a:t>4. Signer une étude</a:t>
            </a:r>
            <a:endParaRPr lang="fr-FR" sz="800" kern="0">
              <a:latin typeface="+mj-lt"/>
              <a:cs typeface="+mn-cs"/>
            </a:endParaRPr>
          </a:p>
          <a:p>
            <a:pPr marL="0" lvl="2" indent="92075">
              <a:spcBef>
                <a:spcPts val="100"/>
              </a:spcBef>
              <a:spcAft>
                <a:spcPts val="100"/>
              </a:spcAft>
              <a:defRPr/>
            </a:pPr>
            <a:r>
              <a:rPr lang="fr-FR" sz="800">
                <a:latin typeface="+mj-lt"/>
                <a:cs typeface="Calibri" pitchFamily="34" charset="0"/>
              </a:rPr>
              <a:t>4.1 </a:t>
            </a:r>
            <a:r>
              <a:rPr lang="fr-FR" sz="800" u="sng" kern="0">
                <a:solidFill>
                  <a:schemeClr val="accent1"/>
                </a:solidFill>
                <a:latin typeface="+mj-lt"/>
                <a:cs typeface="+mn-cs"/>
                <a:hlinkClick r:id="rId17" action="ppaction://hlinksldjump"/>
              </a:rPr>
              <a:t>Signer les fiches validées</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4.2 </a:t>
            </a:r>
            <a:r>
              <a:rPr lang="fr-FR" sz="800" u="sng" kern="0">
                <a:solidFill>
                  <a:schemeClr val="accent1"/>
                </a:solidFill>
                <a:latin typeface="+mj-lt"/>
                <a:cs typeface="+mn-cs"/>
                <a:hlinkClick r:id="rId18" action="ppaction://hlinksldjump"/>
              </a:rPr>
              <a:t>Envoyer l’étude à la CRCM</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4.3 </a:t>
            </a:r>
            <a:r>
              <a:rPr lang="fr-FR" sz="800" u="sng" kern="0">
                <a:solidFill>
                  <a:schemeClr val="accent1"/>
                </a:solidFill>
                <a:hlinkClick r:id="rId19" action="ppaction://hlinksldjump"/>
              </a:rPr>
              <a:t>Signer l’étude sur site</a:t>
            </a:r>
            <a:endParaRPr lang="fr-FR" sz="800" u="sng" kern="0">
              <a:solidFill>
                <a:schemeClr val="accent1"/>
              </a:solidFill>
              <a:latin typeface="+mj-lt"/>
              <a:cs typeface="+mn-cs"/>
            </a:endParaRPr>
          </a:p>
          <a:p>
            <a:pPr marL="0" lvl="2" indent="92075">
              <a:spcBef>
                <a:spcPts val="100"/>
              </a:spcBef>
              <a:spcAft>
                <a:spcPts val="100"/>
              </a:spcAft>
              <a:defRPr/>
            </a:pPr>
            <a:r>
              <a:rPr lang="fr-FR" sz="800" kern="0">
                <a:latin typeface="+mj-lt"/>
                <a:cs typeface="+mn-cs"/>
              </a:rPr>
              <a:t>4.4 </a:t>
            </a:r>
            <a:r>
              <a:rPr lang="fr-FR" sz="800" u="sng" kern="0">
                <a:solidFill>
                  <a:schemeClr val="accent1"/>
                </a:solidFill>
                <a:hlinkClick r:id="rId20" action="ppaction://hlinksldjump"/>
              </a:rPr>
              <a:t>Signer l’étude à distance</a:t>
            </a:r>
            <a:endParaRPr lang="fr-FR" sz="800" u="sng" kern="0">
              <a:solidFill>
                <a:schemeClr val="accent1"/>
              </a:solidFill>
              <a:latin typeface="+mj-lt"/>
              <a:cs typeface="+mn-cs"/>
            </a:endParaRPr>
          </a:p>
          <a:p>
            <a:pPr marL="0" lvl="2">
              <a:spcBef>
                <a:spcPts val="100"/>
              </a:spcBef>
              <a:spcAft>
                <a:spcPts val="200"/>
              </a:spcAft>
              <a:defRPr/>
            </a:pPr>
            <a:endParaRPr lang="fr-FR" sz="800">
              <a:cs typeface="Calibri" pitchFamily="34" charset="0"/>
            </a:endParaRPr>
          </a:p>
          <a:p>
            <a:pPr marL="0" lvl="2">
              <a:spcBef>
                <a:spcPts val="100"/>
              </a:spcBef>
              <a:spcAft>
                <a:spcPts val="200"/>
              </a:spcAft>
              <a:defRPr/>
            </a:pPr>
            <a:r>
              <a:rPr lang="fr-FR" sz="800">
                <a:cs typeface="Calibri" pitchFamily="34" charset="0"/>
              </a:rPr>
              <a:t>5. </a:t>
            </a:r>
            <a:r>
              <a:rPr lang="fr-FR" sz="800">
                <a:latin typeface="Arial"/>
                <a:cs typeface="Arial"/>
              </a:rPr>
              <a:t>É</a:t>
            </a:r>
            <a:r>
              <a:rPr lang="fr-FR" sz="800">
                <a:cs typeface="Calibri" pitchFamily="34" charset="0"/>
              </a:rPr>
              <a:t>diter des documents</a:t>
            </a:r>
            <a:endParaRPr lang="fr-FR" sz="800" kern="0"/>
          </a:p>
          <a:p>
            <a:pPr marL="0" lvl="2" indent="92075">
              <a:spcBef>
                <a:spcPts val="100"/>
              </a:spcBef>
              <a:spcAft>
                <a:spcPts val="100"/>
              </a:spcAft>
              <a:defRPr/>
            </a:pPr>
            <a:r>
              <a:rPr lang="fr-FR" sz="800">
                <a:cs typeface="Calibri" pitchFamily="34" charset="0"/>
              </a:rPr>
              <a:t>5.1 </a:t>
            </a:r>
            <a:r>
              <a:rPr lang="fr-FR" sz="800" u="sng" kern="0">
                <a:solidFill>
                  <a:schemeClr val="accent1"/>
                </a:solidFill>
                <a:latin typeface="Arial"/>
                <a:cs typeface="Arial"/>
                <a:hlinkClick r:id="rId20" action="ppaction://hlinksldjump"/>
              </a:rPr>
              <a:t>É</a:t>
            </a:r>
            <a:r>
              <a:rPr lang="fr-FR" sz="800" u="sng" kern="0">
                <a:solidFill>
                  <a:schemeClr val="accent1"/>
                </a:solidFill>
                <a:hlinkClick r:id="rId20" action="ppaction://hlinksldjump"/>
              </a:rPr>
              <a:t>diter le tableau de bord</a:t>
            </a:r>
            <a:endParaRPr lang="fr-FR" sz="800" u="sng" kern="0">
              <a:solidFill>
                <a:schemeClr val="accent1"/>
              </a:solidFill>
            </a:endParaRPr>
          </a:p>
          <a:p>
            <a:pPr marL="0" lvl="2" indent="92075">
              <a:spcBef>
                <a:spcPts val="100"/>
              </a:spcBef>
              <a:spcAft>
                <a:spcPts val="100"/>
              </a:spcAft>
              <a:defRPr/>
            </a:pPr>
            <a:r>
              <a:rPr lang="fr-FR" sz="800" kern="0"/>
              <a:t>5.2 </a:t>
            </a:r>
            <a:r>
              <a:rPr lang="fr-FR" sz="800" u="sng" kern="0">
                <a:solidFill>
                  <a:schemeClr val="accent1"/>
                </a:solidFill>
                <a:latin typeface="Arial"/>
                <a:cs typeface="Arial"/>
                <a:hlinkClick r:id="rId21" action="ppaction://hlinksldjump"/>
              </a:rPr>
              <a:t>Éditer les bilans</a:t>
            </a:r>
            <a:endParaRPr lang="fr-FR" sz="800" u="sng" kern="0">
              <a:solidFill>
                <a:schemeClr val="accent1"/>
              </a:solidFill>
            </a:endParaRPr>
          </a:p>
          <a:p>
            <a:pPr marL="0" lvl="2" indent="92075">
              <a:spcBef>
                <a:spcPts val="100"/>
              </a:spcBef>
              <a:spcAft>
                <a:spcPts val="100"/>
              </a:spcAft>
              <a:defRPr/>
            </a:pPr>
            <a:r>
              <a:rPr lang="fr-FR" sz="800" kern="0">
                <a:latin typeface="+mj-lt"/>
                <a:cs typeface="Calibri" pitchFamily="34" charset="0"/>
              </a:rPr>
              <a:t>5.3 </a:t>
            </a:r>
            <a:r>
              <a:rPr lang="fr-FR" sz="800" u="sng" kern="0">
                <a:solidFill>
                  <a:schemeClr val="accent1"/>
                </a:solidFill>
                <a:latin typeface="Arial"/>
                <a:cs typeface="Arial"/>
                <a:hlinkClick r:id="rId22" action="ppaction://hlinksldjump"/>
              </a:rPr>
              <a:t>Éditer l</a:t>
            </a:r>
            <a:r>
              <a:rPr lang="fr-FR" sz="800" u="sng" kern="0">
                <a:solidFill>
                  <a:schemeClr val="accent1"/>
                </a:solidFill>
                <a:hlinkClick r:id="rId22" action="ppaction://hlinksldjump"/>
              </a:rPr>
              <a:t>es Fiches Personnes</a:t>
            </a:r>
            <a:endParaRPr lang="fr-FR" sz="800" u="sng" kern="0">
              <a:solidFill>
                <a:schemeClr val="accent1"/>
              </a:solidFill>
            </a:endParaRPr>
          </a:p>
          <a:p>
            <a:pPr marL="0" lvl="2" indent="92075">
              <a:spcBef>
                <a:spcPts val="100"/>
              </a:spcBef>
              <a:spcAft>
                <a:spcPts val="100"/>
              </a:spcAft>
              <a:defRPr/>
            </a:pPr>
            <a:r>
              <a:rPr lang="fr-FR" sz="800" kern="0">
                <a:latin typeface="+mj-lt"/>
                <a:cs typeface="Calibri" pitchFamily="34" charset="0"/>
              </a:rPr>
              <a:t>5.4 </a:t>
            </a:r>
            <a:r>
              <a:rPr lang="fr-FR" sz="800" u="sng" kern="0">
                <a:solidFill>
                  <a:schemeClr val="accent1"/>
                </a:solidFill>
                <a:latin typeface="Arial"/>
                <a:cs typeface="Arial"/>
                <a:hlinkClick r:id="rId23" action="ppaction://hlinksldjump"/>
              </a:rPr>
              <a:t>É</a:t>
            </a:r>
            <a:r>
              <a:rPr lang="fr-FR" sz="800" u="sng" kern="0">
                <a:solidFill>
                  <a:schemeClr val="accent1"/>
                </a:solidFill>
                <a:hlinkClick r:id="rId23" action="ppaction://hlinksldjump"/>
              </a:rPr>
              <a:t>diter le tableau de contingence</a:t>
            </a:r>
            <a:endParaRPr lang="fr-FR" sz="800" u="sng" kern="0">
              <a:solidFill>
                <a:schemeClr val="accent1"/>
              </a:solidFill>
            </a:endParaRPr>
          </a:p>
          <a:p>
            <a:pPr marL="0" lvl="2" indent="92075">
              <a:spcBef>
                <a:spcPts val="100"/>
              </a:spcBef>
              <a:spcAft>
                <a:spcPts val="100"/>
              </a:spcAft>
              <a:defRPr/>
            </a:pPr>
            <a:r>
              <a:rPr lang="fr-FR" sz="800" kern="0">
                <a:latin typeface="+mj-lt"/>
                <a:cs typeface="Calibri" pitchFamily="34" charset="0"/>
              </a:rPr>
              <a:t>5.5 </a:t>
            </a:r>
            <a:r>
              <a:rPr lang="fr-FR" sz="800" u="sng" kern="0">
                <a:solidFill>
                  <a:schemeClr val="accent1"/>
                </a:solidFill>
                <a:latin typeface="Arial"/>
                <a:cs typeface="Arial"/>
                <a:hlinkClick r:id="rId24" action="ppaction://hlinksldjump"/>
              </a:rPr>
              <a:t>Éditer </a:t>
            </a:r>
            <a:r>
              <a:rPr lang="fr-FR" sz="800" u="sng" kern="0">
                <a:solidFill>
                  <a:schemeClr val="accent1"/>
                </a:solidFill>
                <a:hlinkClick r:id="rId24" action="ppaction://hlinksldjump"/>
              </a:rPr>
              <a:t>le PV</a:t>
            </a:r>
            <a:endParaRPr lang="fr-FR" sz="800" u="sng" kern="0">
              <a:solidFill>
                <a:schemeClr val="accent1"/>
              </a:solidFill>
            </a:endParaRPr>
          </a:p>
          <a:p>
            <a:pPr marL="0" lvl="2" indent="92075">
              <a:spcBef>
                <a:spcPts val="100"/>
              </a:spcBef>
              <a:spcAft>
                <a:spcPts val="100"/>
              </a:spcAft>
              <a:defRPr/>
            </a:pPr>
            <a:r>
              <a:rPr lang="fr-FR" sz="800" kern="0"/>
              <a:t>5.6 </a:t>
            </a:r>
            <a:r>
              <a:rPr lang="fr-FR" sz="800" u="sng" kern="0">
                <a:solidFill>
                  <a:schemeClr val="accent1"/>
                </a:solidFill>
                <a:hlinkClick r:id="rId25" action="ppaction://hlinksldjump"/>
              </a:rPr>
              <a:t>Déposer le PV signé</a:t>
            </a:r>
            <a:endParaRPr lang="fr-FR" sz="800" u="sng" kern="0">
              <a:solidFill>
                <a:schemeClr val="accent1"/>
              </a:solidFill>
              <a:latin typeface="+mj-lt"/>
              <a:cs typeface="Calibri" pitchFamily="34" charset="0"/>
            </a:endParaRPr>
          </a:p>
          <a:p>
            <a:pPr marL="85725" indent="179388">
              <a:spcBef>
                <a:spcPts val="100"/>
              </a:spcBef>
              <a:spcAft>
                <a:spcPts val="200"/>
              </a:spcAft>
              <a:defRPr/>
            </a:pPr>
            <a:endParaRPr lang="fr-FR" sz="800" kern="0">
              <a:latin typeface="+mj-lt"/>
              <a:cs typeface="Calibri" pitchFamily="34" charset="0"/>
            </a:endParaRPr>
          </a:p>
          <a:p>
            <a:pPr marL="534988" lvl="2" indent="-269875">
              <a:spcBef>
                <a:spcPts val="100"/>
              </a:spcBef>
              <a:spcAft>
                <a:spcPts val="200"/>
              </a:spcAft>
              <a:defRPr/>
            </a:pPr>
            <a:endParaRPr lang="fr-FR" sz="800" kern="0">
              <a:latin typeface="+mj-lt"/>
              <a:cs typeface="Calibri" pitchFamily="34" charset="0"/>
            </a:endParaRPr>
          </a:p>
          <a:p>
            <a:pPr marL="534988" lvl="2" indent="-269875">
              <a:spcBef>
                <a:spcPts val="100"/>
              </a:spcBef>
              <a:spcAft>
                <a:spcPts val="200"/>
              </a:spcAft>
              <a:defRPr/>
            </a:pPr>
            <a:endParaRPr lang="fr-FR" sz="800" kern="0">
              <a:latin typeface="+mj-lt"/>
              <a:cs typeface="Calibri" pitchFamily="34" charset="0"/>
            </a:endParaRPr>
          </a:p>
          <a:p>
            <a:pPr marL="534988" lvl="2" indent="-269875">
              <a:spcBef>
                <a:spcPts val="100"/>
              </a:spcBef>
              <a:spcAft>
                <a:spcPts val="200"/>
              </a:spcAft>
              <a:defRPr/>
            </a:pPr>
            <a:endParaRPr lang="fr-FR" sz="800" kern="0">
              <a:latin typeface="+mj-lt"/>
              <a:cs typeface="Calibri" pitchFamily="34" charset="0"/>
            </a:endParaRPr>
          </a:p>
          <a:p>
            <a:pPr marL="534988" lvl="2" indent="-269875">
              <a:spcBef>
                <a:spcPts val="100"/>
              </a:spcBef>
              <a:spcAft>
                <a:spcPts val="200"/>
              </a:spcAft>
              <a:defRPr/>
            </a:pPr>
            <a:endParaRPr lang="fr-FR" sz="800">
              <a:latin typeface="+mj-lt"/>
              <a:cs typeface="Calibri" pitchFamily="34" charset="0"/>
            </a:endParaRPr>
          </a:p>
          <a:p>
            <a:pPr marL="534988" lvl="2" indent="-269875">
              <a:spcBef>
                <a:spcPts val="100"/>
              </a:spcBef>
              <a:spcAft>
                <a:spcPts val="200"/>
              </a:spcAft>
              <a:defRPr/>
            </a:pPr>
            <a:endParaRPr lang="fr-FR" sz="800">
              <a:latin typeface="+mj-lt"/>
              <a:cs typeface="Calibri" pitchFamily="34" charset="0"/>
            </a:endParaRPr>
          </a:p>
          <a:p>
            <a:pPr marL="534988" lvl="2" indent="-269875">
              <a:spcBef>
                <a:spcPts val="100"/>
              </a:spcBef>
              <a:spcAft>
                <a:spcPts val="200"/>
              </a:spcAft>
              <a:defRPr/>
            </a:pPr>
            <a:endParaRPr lang="fr-FR" sz="800">
              <a:latin typeface="+mj-lt"/>
              <a:cs typeface="Calibri" pitchFamily="34" charset="0"/>
            </a:endParaRPr>
          </a:p>
          <a:p>
            <a:pPr marL="85725" indent="179388">
              <a:spcBef>
                <a:spcPts val="100"/>
              </a:spcBef>
              <a:spcAft>
                <a:spcPts val="200"/>
              </a:spcAft>
              <a:defRPr/>
            </a:pPr>
            <a:endParaRPr lang="fr-FR" sz="800">
              <a:latin typeface="+mj-lt"/>
              <a:cs typeface="Calibri" pitchFamily="34" charset="0"/>
            </a:endParaRPr>
          </a:p>
        </p:txBody>
      </p:sp>
      <p:sp>
        <p:nvSpPr>
          <p:cNvPr id="21" name="ZoneTexte 69">
            <a:hlinkClick r:id="rId7" action="ppaction://hlinksldjump"/>
            <a:extLst>
              <a:ext uri="{FF2B5EF4-FFF2-40B4-BE49-F238E27FC236}">
                <a16:creationId xmlns:a16="http://schemas.microsoft.com/office/drawing/2014/main" id="{870A5CAD-6101-47E5-A2CA-CE75F6001E52}"/>
              </a:ext>
            </a:extLst>
          </p:cNvPr>
          <p:cNvSpPr txBox="1"/>
          <p:nvPr/>
        </p:nvSpPr>
        <p:spPr>
          <a:xfrm>
            <a:off x="9144" y="602325"/>
            <a:ext cx="1296144" cy="216000"/>
          </a:xfrm>
          <a:prstGeom prst="rect">
            <a:avLst/>
          </a:prstGeom>
          <a:solidFill>
            <a:schemeClr val="accent3"/>
          </a:solidFill>
          <a:ln w="3175">
            <a:solidFill>
              <a:srgbClr val="7030A0"/>
            </a:solidFill>
            <a:prstDash val="solid"/>
          </a:ln>
          <a:scene3d>
            <a:camera prst="orthographicFront"/>
            <a:lightRig rig="threePt" dir="t"/>
          </a:scene3d>
          <a:sp3d>
            <a:bevelT/>
          </a:sp3d>
        </p:spPr>
        <p:txBody>
          <a:bodyPr wrap="square" rtlCol="0" anchor="ctr">
            <a:noAutofit/>
          </a:bodyPr>
          <a:lstStyle>
            <a:defPPr>
              <a:defRPr lang="fr-FR"/>
            </a:defPPr>
            <a:lvl3pPr marL="0" lvl="2" algn="ctr">
              <a:spcBef>
                <a:spcPts val="0"/>
              </a:spcBef>
              <a:spcAft>
                <a:spcPts val="50"/>
              </a:spcAft>
              <a:defRPr sz="1000" b="1">
                <a:latin typeface="Calibri" pitchFamily="34" charset="0"/>
                <a:cs typeface="Calibri" pitchFamily="34" charset="0"/>
              </a:defRPr>
            </a:lvl3pPr>
          </a:lstStyle>
          <a:p>
            <a:pPr algn="ctr"/>
            <a:r>
              <a:rPr lang="fr-FR" sz="1200">
                <a:latin typeface="Calibri" panose="020F0502020204030204" pitchFamily="34" charset="0"/>
                <a:hlinkClick r:id="rId26" action="ppaction://hlinksldjump"/>
              </a:rPr>
              <a:t>Sommaire</a:t>
            </a:r>
            <a:endParaRPr lang="fr-FR" sz="1200">
              <a:latin typeface="Calibri" panose="020F0502020204030204" pitchFamily="34" charset="0"/>
            </a:endParaRPr>
          </a:p>
        </p:txBody>
      </p:sp>
    </p:spTree>
    <p:extLst>
      <p:ext uri="{BB962C8B-B14F-4D97-AF65-F5344CB8AC3E}">
        <p14:creationId xmlns:p14="http://schemas.microsoft.com/office/powerpoint/2010/main" val="286154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41077" y="1168728"/>
            <a:ext cx="7023409" cy="523220"/>
          </a:xfrm>
          <a:prstGeom prst="rect">
            <a:avLst/>
          </a:prstGeom>
          <a:ln>
            <a:solidFill>
              <a:srgbClr val="FF0000"/>
            </a:solidFill>
            <a:prstDash val="sysDot"/>
          </a:ln>
        </p:spPr>
        <p:txBody>
          <a:bodyPr wrap="square">
            <a:spAutoFit/>
          </a:bodyPr>
          <a:lstStyle/>
          <a:p>
            <a:pPr algn="ctr"/>
            <a:r>
              <a:rPr lang="fr-FR" sz="1400" b="1">
                <a:latin typeface="Arial" panose="020B0604020202020204" pitchFamily="34" charset="0"/>
                <a:cs typeface="Arial" panose="020B0604020202020204" pitchFamily="34" charset="0"/>
              </a:rPr>
              <a:t>La suppression d’une fiche personne entraîne la suppression </a:t>
            </a:r>
            <a:r>
              <a:rPr lang="fr-FR" sz="1400" b="1" u="sng">
                <a:solidFill>
                  <a:srgbClr val="FF0000"/>
                </a:solidFill>
                <a:latin typeface="Arial" panose="020B0604020202020204" pitchFamily="34" charset="0"/>
                <a:cs typeface="Arial" panose="020B0604020202020204" pitchFamily="34" charset="0"/>
              </a:rPr>
              <a:t>DEFINITIVE</a:t>
            </a:r>
            <a:r>
              <a:rPr lang="fr-FR" sz="1400" b="1">
                <a:latin typeface="Arial" panose="020B0604020202020204" pitchFamily="34" charset="0"/>
                <a:cs typeface="Arial" panose="020B0604020202020204" pitchFamily="34" charset="0"/>
              </a:rPr>
              <a:t> de cette fiche de l’étude et déclenche un re-calcul du PMP et du GMP</a:t>
            </a:r>
            <a:endParaRPr lang="fr-FR" sz="1400" b="1">
              <a:solidFill>
                <a:srgbClr val="FF0000"/>
              </a:solidFill>
              <a:latin typeface="Arial" panose="020B0604020202020204" pitchFamily="34" charset="0"/>
              <a:cs typeface="Arial" panose="020B0604020202020204" pitchFamily="34" charset="0"/>
            </a:endParaRPr>
          </a:p>
        </p:txBody>
      </p:sp>
      <p:sp>
        <p:nvSpPr>
          <p:cNvPr id="8" name="Carré corné 7"/>
          <p:cNvSpPr/>
          <p:nvPr/>
        </p:nvSpPr>
        <p:spPr>
          <a:xfrm>
            <a:off x="1941077" y="1988840"/>
            <a:ext cx="7023409" cy="2592288"/>
          </a:xfrm>
          <a:prstGeom prst="foldedCorner">
            <a:avLst>
              <a:gd name="adj" fmla="val 6910"/>
            </a:avLst>
          </a:prstGeom>
          <a:solidFill>
            <a:schemeClr val="accent5">
              <a:lumMod val="75000"/>
            </a:schemeClr>
          </a:solidFill>
        </p:spPr>
        <p:txBody>
          <a:bodyPr wrap="square">
            <a:noAutofit/>
          </a:bodyPr>
          <a:lstStyle/>
          <a:p>
            <a:pPr marL="228600" marR="0" lvl="0" indent="-228600" algn="ctr" defTabSz="822939" eaLnBrk="1" fontAlgn="auto" latinLnBrk="0" hangingPunct="1">
              <a:lnSpc>
                <a:spcPct val="100000"/>
              </a:lnSpc>
              <a:spcBef>
                <a:spcPts val="0"/>
              </a:spcBef>
              <a:spcAft>
                <a:spcPts val="0"/>
              </a:spcAft>
              <a:buClrTx/>
              <a:buSzTx/>
              <a:buFontTx/>
              <a:buNone/>
              <a:tabLst/>
              <a:defRPr/>
            </a:pPr>
            <a:r>
              <a:rPr kumimoji="0" lang="fr-FR" sz="1600" b="1" i="0" u="sng"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sym typeface="Wingdings" pitchFamily="2" charset="2"/>
              </a:rPr>
              <a:t>Procédure métier à respecter avant la validation</a:t>
            </a:r>
          </a:p>
          <a:p>
            <a:pPr marL="228600" marR="0" lvl="0" indent="-228600" defTabSz="822939" eaLnBrk="1" fontAlgn="auto" latinLnBrk="0" hangingPunct="1">
              <a:lnSpc>
                <a:spcPct val="100000"/>
              </a:lnSpc>
              <a:spcBef>
                <a:spcPts val="0"/>
              </a:spcBef>
              <a:spcAft>
                <a:spcPts val="0"/>
              </a:spcAft>
              <a:buClrTx/>
              <a:buSzTx/>
              <a:buFontTx/>
              <a:buNone/>
              <a:tabLst/>
              <a:defRPr/>
            </a:pPr>
            <a:endParaRPr kumimoji="0" lang="fr-FR" sz="1200" b="1"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228600" marR="0" lvl="0" indent="-228600" defTabSz="822939"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1 - Il revient au premier valideur</a:t>
            </a:r>
            <a:r>
              <a:rPr kumimoji="0" lang="fr-FR" sz="12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 de </a:t>
            </a:r>
            <a:r>
              <a:rPr kumimoji="0" lang="fr-FR" sz="1200" b="1" i="0" u="sng"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s'assurer</a:t>
            </a:r>
            <a:r>
              <a:rPr kumimoji="0" lang="fr-FR" sz="12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 que la base déposée ne contient que des personnes présentes le jour de l'évaluation, et en hébergement permanent. </a:t>
            </a:r>
          </a:p>
          <a:p>
            <a:pPr marL="228600" marR="0" lvl="0" indent="-228600" defTabSz="822939"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2 - Il revient au premier valideur</a:t>
            </a:r>
            <a:r>
              <a:rPr kumimoji="0" lang="fr-FR" sz="12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 de </a:t>
            </a:r>
            <a:r>
              <a:rPr kumimoji="0" lang="fr-FR" sz="1200" b="1" i="0" u="sng"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supprimer</a:t>
            </a:r>
            <a:r>
              <a:rPr kumimoji="0" lang="fr-FR" sz="12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 les fiches individuelles des personnes notamment : </a:t>
            </a:r>
          </a:p>
          <a:p>
            <a:pPr marL="228600" marR="0" lvl="0" indent="-228600" defTabSz="822939" eaLnBrk="1" fontAlgn="auto" latinLnBrk="0" hangingPunct="1">
              <a:lnSpc>
                <a:spcPct val="100000"/>
              </a:lnSpc>
              <a:spcBef>
                <a:spcPts val="0"/>
              </a:spcBef>
              <a:spcAft>
                <a:spcPts val="0"/>
              </a:spcAft>
              <a:buClrTx/>
              <a:buSzTx/>
              <a:buFontTx/>
              <a:buChar char="-"/>
              <a:tabLst/>
              <a:defRPr/>
            </a:pPr>
            <a:r>
              <a:rPr kumimoji="0" lang="fr-FR" sz="12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Hospitalisées le jour de l'évaluation</a:t>
            </a:r>
          </a:p>
          <a:p>
            <a:pPr marL="228600" marR="0" lvl="0" indent="-228600" defTabSz="822939" eaLnBrk="1" fontAlgn="auto" latinLnBrk="0" hangingPunct="1">
              <a:lnSpc>
                <a:spcPct val="100000"/>
              </a:lnSpc>
              <a:spcBef>
                <a:spcPts val="0"/>
              </a:spcBef>
              <a:spcAft>
                <a:spcPts val="0"/>
              </a:spcAft>
              <a:buClrTx/>
              <a:buSzTx/>
              <a:buFontTx/>
              <a:buChar char="-"/>
              <a:tabLst/>
              <a:defRPr/>
            </a:pPr>
            <a:r>
              <a:rPr kumimoji="0" lang="fr-FR" sz="12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En hébergement temporaire …</a:t>
            </a:r>
          </a:p>
          <a:p>
            <a:pPr marL="0" marR="0" lvl="0" indent="0" defTabSz="822939"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et plus généralement toute personne qui ne doit pas être évaluée ou absente</a:t>
            </a:r>
          </a:p>
          <a:p>
            <a:pPr marL="0" marR="0" lvl="0" indent="0" defTabSz="822939" eaLnBrk="1" fontAlgn="auto" latinLnBrk="0" hangingPunct="1">
              <a:lnSpc>
                <a:spcPct val="100000"/>
              </a:lnSpc>
              <a:spcBef>
                <a:spcPts val="0"/>
              </a:spcBef>
              <a:spcAft>
                <a:spcPts val="0"/>
              </a:spcAft>
              <a:buClrTx/>
              <a:buSzTx/>
              <a:buFontTx/>
              <a:buNone/>
              <a:tabLst/>
              <a:defRPr/>
            </a:pPr>
            <a:endParaRPr kumimoji="0" lang="fr-FR" sz="1200" b="1" i="0" u="sng"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sym typeface="Wingdings" pitchFamily="2" charset="2"/>
            </a:endParaRPr>
          </a:p>
          <a:p>
            <a:pPr marL="0" marR="0" lvl="0" indent="0" defTabSz="822939" eaLnBrk="1" fontAlgn="auto" latinLnBrk="0" hangingPunct="1">
              <a:lnSpc>
                <a:spcPct val="100000"/>
              </a:lnSpc>
              <a:spcBef>
                <a:spcPts val="0"/>
              </a:spcBef>
              <a:spcAft>
                <a:spcPts val="0"/>
              </a:spcAft>
              <a:buClrTx/>
              <a:buSzTx/>
              <a:buFontTx/>
              <a:buNone/>
              <a:tabLst/>
              <a:defRPr/>
            </a:pPr>
            <a:r>
              <a:rPr kumimoji="0" lang="fr-FR" sz="1200" b="1" i="0" u="sng" strike="noStrike" kern="0" cap="none" spc="0" normalizeH="0" baseline="0" noProof="0">
                <a:ln>
                  <a:noFill/>
                </a:ln>
                <a:solidFill>
                  <a:schemeClr val="accent6">
                    <a:lumMod val="90000"/>
                    <a:lumOff val="10000"/>
                  </a:schemeClr>
                </a:solidFill>
                <a:effectLst/>
                <a:uLnTx/>
                <a:uFillTx/>
                <a:latin typeface="Arial" panose="020B0604020202020204" pitchFamily="34" charset="0"/>
                <a:cs typeface="Arial" panose="020B0604020202020204" pitchFamily="34" charset="0"/>
                <a:sym typeface="Wingdings" pitchFamily="2" charset="2"/>
              </a:rPr>
              <a:t>Pour information</a:t>
            </a:r>
            <a:r>
              <a:rPr kumimoji="0" lang="fr-FR" sz="1200" b="1" i="0" u="none" strike="noStrike" kern="0" cap="none" spc="0" normalizeH="0" baseline="0" noProof="0">
                <a:ln>
                  <a:noFill/>
                </a:ln>
                <a:solidFill>
                  <a:schemeClr val="accent6">
                    <a:lumMod val="90000"/>
                    <a:lumOff val="10000"/>
                  </a:schemeClr>
                </a:solidFill>
                <a:effectLst/>
                <a:uLnTx/>
                <a:uFillTx/>
                <a:latin typeface="Arial" panose="020B0604020202020204" pitchFamily="34" charset="0"/>
                <a:cs typeface="Arial" panose="020B0604020202020204" pitchFamily="34" charset="0"/>
                <a:sym typeface="Wingdings" pitchFamily="2" charset="2"/>
              </a:rPr>
              <a:t> : </a:t>
            </a:r>
            <a:r>
              <a:rPr kumimoji="0" lang="fr-FR" sz="1200" b="0" i="0" u="none" strike="noStrike" kern="0" cap="none" spc="0" normalizeH="0" baseline="0" noProof="0">
                <a:ln>
                  <a:noFill/>
                </a:ln>
                <a:solidFill>
                  <a:schemeClr val="accent6">
                    <a:lumMod val="90000"/>
                    <a:lumOff val="10000"/>
                  </a:schemeClr>
                </a:solidFill>
                <a:effectLst/>
                <a:uLnTx/>
                <a:uFillTx/>
                <a:latin typeface="Arial" panose="020B0604020202020204" pitchFamily="34" charset="0"/>
                <a:cs typeface="Arial" panose="020B0604020202020204" pitchFamily="34" charset="0"/>
              </a:rPr>
              <a:t>Les personnes strictement âgées de moins de 60 ans doivent être gardées dans les bases, elles sont exclues des calculs des GMP et PMP. </a:t>
            </a:r>
          </a:p>
          <a:p>
            <a:pPr marL="0" marR="0" lvl="0" indent="0" defTabSz="822939"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a:ln>
                  <a:noFill/>
                </a:ln>
                <a:solidFill>
                  <a:schemeClr val="accent6">
                    <a:lumMod val="90000"/>
                    <a:lumOff val="10000"/>
                  </a:schemeClr>
                </a:solidFill>
                <a:effectLst/>
                <a:uLnTx/>
                <a:uFillTx/>
                <a:latin typeface="Arial" panose="020B0604020202020204" pitchFamily="34" charset="0"/>
                <a:cs typeface="Arial" panose="020B0604020202020204" pitchFamily="34" charset="0"/>
              </a:rPr>
              <a:t>Il est utile de les garder dans les bases pour que les administrations aient une meilleure connaissance du nombre de personnes de moins de 60 ans dans les EHPAD.</a:t>
            </a:r>
            <a:endParaRPr kumimoji="0" lang="fr-FR" sz="1200" b="1" i="0" u="sng" strike="noStrike" kern="0" cap="none" spc="0" normalizeH="0" baseline="0" noProof="0">
              <a:ln>
                <a:noFill/>
              </a:ln>
              <a:solidFill>
                <a:schemeClr val="accent6">
                  <a:lumMod val="90000"/>
                  <a:lumOff val="10000"/>
                </a:schemeClr>
              </a:solidFill>
              <a:effectLst/>
              <a:uLnTx/>
              <a:uFillTx/>
              <a:latin typeface="Arial" panose="020B0604020202020204" pitchFamily="34" charset="0"/>
              <a:cs typeface="Arial" panose="020B0604020202020204" pitchFamily="34" charset="0"/>
              <a:sym typeface="Wingdings" pitchFamily="2" charset="2"/>
            </a:endParaRPr>
          </a:p>
        </p:txBody>
      </p:sp>
      <p:sp>
        <p:nvSpPr>
          <p:cNvPr id="9" name="Rectangle 8"/>
          <p:cNvSpPr/>
          <p:nvPr/>
        </p:nvSpPr>
        <p:spPr>
          <a:xfrm>
            <a:off x="1797061" y="4941168"/>
            <a:ext cx="7167427" cy="1169551"/>
          </a:xfrm>
          <a:prstGeom prst="rect">
            <a:avLst/>
          </a:prstGeom>
        </p:spPr>
        <p:txBody>
          <a:bodyPr wrap="square">
            <a:spAutoFit/>
          </a:bodyPr>
          <a:lstStyle/>
          <a:p>
            <a:pPr marL="171450" indent="-171450">
              <a:buFont typeface="Arial" panose="020B0604020202020204" pitchFamily="34" charset="0"/>
              <a:buChar char="•"/>
            </a:pPr>
            <a:r>
              <a:rPr lang="fr-FR" sz="1400" b="1">
                <a:latin typeface="Arial" panose="020B0604020202020204" pitchFamily="34" charset="0"/>
                <a:cs typeface="Arial" panose="020B0604020202020204" pitchFamily="34" charset="0"/>
              </a:rPr>
              <a:t>La suppression  d’une fiche personne est accessible depuis l’écran d’échantillonnage et depuis l’écran de validation.</a:t>
            </a:r>
          </a:p>
          <a:p>
            <a:pPr marL="171450" indent="-171450">
              <a:buFont typeface="Arial" panose="020B0604020202020204" pitchFamily="34" charset="0"/>
              <a:buChar char="•"/>
            </a:pPr>
            <a:endParaRPr lang="fr-FR" sz="1400" b="1">
              <a:solidFill>
                <a:srgbClr val="FF000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fr-FR" sz="1400" b="1">
                <a:latin typeface="Arial" panose="020B0604020202020204" pitchFamily="34" charset="0"/>
                <a:cs typeface="Arial" panose="020B0604020202020204" pitchFamily="34" charset="0"/>
              </a:rPr>
              <a:t>La suppression d’une fiche personne  </a:t>
            </a:r>
            <a:r>
              <a:rPr lang="fr-FR" sz="1400" b="1">
                <a:solidFill>
                  <a:srgbClr val="FF0000"/>
                </a:solidFill>
                <a:latin typeface="Arial" panose="020B0604020202020204" pitchFamily="34" charset="0"/>
                <a:cs typeface="Arial" panose="020B0604020202020204" pitchFamily="34" charset="0"/>
              </a:rPr>
              <a:t>est impossible </a:t>
            </a:r>
            <a:r>
              <a:rPr lang="fr-FR" sz="1400" b="1">
                <a:latin typeface="Arial" panose="020B0604020202020204" pitchFamily="34" charset="0"/>
                <a:cs typeface="Arial" panose="020B0604020202020204" pitchFamily="34" charset="0"/>
              </a:rPr>
              <a:t>dès lors qu’un des deux volets de l’étude, </a:t>
            </a:r>
            <a:r>
              <a:rPr lang="fr-FR" sz="1400" b="1">
                <a:solidFill>
                  <a:srgbClr val="FF0000"/>
                </a:solidFill>
                <a:latin typeface="Arial" panose="020B0604020202020204" pitchFamily="34" charset="0"/>
                <a:cs typeface="Arial" panose="020B0604020202020204" pitchFamily="34" charset="0"/>
              </a:rPr>
              <a:t>volet AGGIR </a:t>
            </a:r>
            <a:r>
              <a:rPr lang="fr-FR" sz="1400" b="1">
                <a:latin typeface="Arial" panose="020B0604020202020204" pitchFamily="34" charset="0"/>
                <a:cs typeface="Arial" panose="020B0604020202020204" pitchFamily="34" charset="0"/>
              </a:rPr>
              <a:t>ou </a:t>
            </a:r>
            <a:r>
              <a:rPr lang="fr-FR" sz="1400" b="1">
                <a:solidFill>
                  <a:srgbClr val="FF0000"/>
                </a:solidFill>
                <a:latin typeface="Arial" panose="020B0604020202020204" pitchFamily="34" charset="0"/>
                <a:cs typeface="Arial" panose="020B0604020202020204" pitchFamily="34" charset="0"/>
              </a:rPr>
              <a:t>volet  PATHOS </a:t>
            </a:r>
            <a:r>
              <a:rPr lang="fr-FR" sz="1400" b="1" u="sng">
                <a:solidFill>
                  <a:srgbClr val="FF0000"/>
                </a:solidFill>
                <a:latin typeface="Arial" panose="020B0604020202020204" pitchFamily="34" charset="0"/>
                <a:cs typeface="Arial" panose="020B0604020202020204" pitchFamily="34" charset="0"/>
              </a:rPr>
              <a:t>est validé</a:t>
            </a:r>
            <a:r>
              <a:rPr lang="fr-FR" sz="1400" b="1">
                <a:solidFill>
                  <a:srgbClr val="FF0000"/>
                </a:solidFill>
                <a:latin typeface="Arial" panose="020B0604020202020204" pitchFamily="34" charset="0"/>
                <a:cs typeface="Arial" panose="020B0604020202020204" pitchFamily="34" charset="0"/>
              </a:rPr>
              <a:t> ou </a:t>
            </a:r>
            <a:r>
              <a:rPr lang="fr-FR" sz="1400" b="1" u="sng">
                <a:solidFill>
                  <a:srgbClr val="FF0000"/>
                </a:solidFill>
                <a:latin typeface="Arial" panose="020B0604020202020204" pitchFamily="34" charset="0"/>
                <a:cs typeface="Arial" panose="020B0604020202020204" pitchFamily="34" charset="0"/>
              </a:rPr>
              <a:t>en commission.</a:t>
            </a:r>
          </a:p>
        </p:txBody>
      </p:sp>
      <p:sp>
        <p:nvSpPr>
          <p:cNvPr id="17" name="Titre 1"/>
          <p:cNvSpPr txBox="1">
            <a:spLocks/>
          </p:cNvSpPr>
          <p:nvPr/>
        </p:nvSpPr>
        <p:spPr>
          <a:xfrm>
            <a:off x="1547665" y="152636"/>
            <a:ext cx="7596335" cy="396044"/>
          </a:xfrm>
          <a:prstGeom prst="rect">
            <a:avLst/>
          </a:prstGeom>
          <a:ln>
            <a:noFill/>
          </a:ln>
        </p:spPr>
        <p:txBody>
          <a:bodyPr vert="horz" lIns="0" tIns="0" rIns="0" bIns="0" rtlCol="0" anchor="ctr" anchorCtr="0">
            <a:noAutofit/>
          </a:bodyPr>
          <a:lstStyle/>
          <a:p>
            <a:pPr lvl="0" fontAlgn="auto">
              <a:lnSpc>
                <a:spcPct val="90000"/>
              </a:lnSpc>
              <a:spcAft>
                <a:spcPts val="0"/>
              </a:spcAft>
              <a:defRPr/>
            </a:pPr>
            <a:r>
              <a:rPr lang="fr-FR" sz="3200" b="1" noProof="0">
                <a:latin typeface="Arial" panose="020B0604020202020204" pitchFamily="34" charset="0"/>
                <a:cs typeface="Arial" panose="020B0604020202020204" pitchFamily="34" charset="0"/>
              </a:rPr>
              <a:t>SUPPRIMER UNE FICHE PERSONNE </a:t>
            </a:r>
            <a:r>
              <a:rPr lang="fr-FR" sz="1200" noProof="0">
                <a:latin typeface="Arial" panose="020B0604020202020204" pitchFamily="34" charset="0"/>
                <a:cs typeface="Arial" panose="020B0604020202020204" pitchFamily="34" charset="0"/>
              </a:rPr>
              <a:t>(1/2)</a:t>
            </a:r>
            <a:endParaRPr kumimoji="0" lang="fr-FR" sz="1200" i="0" u="none" strike="noStrike" kern="1200" cap="none" spc="0" normalizeH="0" baseline="0" noProof="0">
              <a:ln>
                <a:noFill/>
              </a:ln>
              <a:effectLst/>
              <a:uLnTx/>
              <a:uFillTx/>
              <a:latin typeface="Arial" panose="020B0604020202020204" pitchFamily="34" charset="0"/>
              <a:ea typeface="+mj-ea"/>
              <a:cs typeface="Arial" panose="020B0604020202020204" pitchFamily="34" charset="0"/>
            </a:endParaRP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752" y="1412776"/>
            <a:ext cx="289499" cy="236424"/>
          </a:xfrm>
          <a:prstGeom prst="rect">
            <a:avLst/>
          </a:prstGeom>
        </p:spPr>
      </p:pic>
      <p:pic>
        <p:nvPicPr>
          <p:cNvPr id="16" name="Picture 2" descr="C:\Users\amoa-desms\AppData\Local\Microsoft\Windows\Temporary Internet Files\Content.IE5\1CL5RX0D\idea-bulb[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778832" y="2017306"/>
            <a:ext cx="331574" cy="331574"/>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47EEA6F9-ADF2-9A4E-BF53-B96568B89772}"/>
              </a:ext>
            </a:extLst>
          </p:cNvPr>
          <p:cNvSpPr/>
          <p:nvPr/>
        </p:nvSpPr>
        <p:spPr>
          <a:xfrm>
            <a:off x="0" y="2200225"/>
            <a:ext cx="1835151" cy="2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80D34023-D016-452B-B189-28A93D01D081}"/>
              </a:ext>
            </a:extLst>
          </p:cNvPr>
          <p:cNvSpPr/>
          <p:nvPr/>
        </p:nvSpPr>
        <p:spPr bwMode="gray">
          <a:xfrm>
            <a:off x="-3260" y="842507"/>
            <a:ext cx="1839260" cy="5881295"/>
          </a:xfrm>
          <a:prstGeom prst="rect">
            <a:avLst/>
          </a:prstGeom>
          <a:noFill/>
          <a:ln w="9525" algn="ctr">
            <a:noFill/>
            <a:miter lim="800000"/>
            <a:headEnd/>
            <a:tailEnd/>
          </a:ln>
          <a:effectLst/>
        </p:spPr>
        <p:txBody>
          <a:bodyPr lIns="108000" tIns="0" rIns="108000" bIns="0"/>
          <a:lstStyle/>
          <a:p>
            <a:pPr>
              <a:spcBef>
                <a:spcPts val="600"/>
              </a:spcBef>
              <a:spcAft>
                <a:spcPts val="200"/>
              </a:spcAft>
              <a:defRPr/>
            </a:pPr>
            <a:r>
              <a:rPr lang="fr-FR" sz="800">
                <a:latin typeface="+mj-lt"/>
                <a:cs typeface="Calibri" pitchFamily="34" charset="0"/>
              </a:rPr>
              <a:t>1. GALAAD</a:t>
            </a:r>
          </a:p>
          <a:p>
            <a:pPr indent="92075">
              <a:spcBef>
                <a:spcPts val="100"/>
              </a:spcBef>
              <a:spcAft>
                <a:spcPts val="100"/>
              </a:spcAft>
              <a:defRPr/>
            </a:pPr>
            <a:r>
              <a:rPr lang="fr-FR" sz="800">
                <a:latin typeface="Arial" panose="020B0604020202020204" pitchFamily="34" charset="0"/>
                <a:cs typeface="Arial" panose="020B0604020202020204" pitchFamily="34" charset="0"/>
              </a:rPr>
              <a:t>1.1 </a:t>
            </a:r>
            <a:r>
              <a:rPr lang="fr-FR" sz="800" kern="0">
                <a:latin typeface="Arial" panose="020B0604020202020204" pitchFamily="34" charset="0"/>
                <a:cs typeface="Arial" panose="020B0604020202020204" pitchFamily="34" charset="0"/>
                <a:hlinkClick r:id="rId4" action="ppaction://hlinksldjump"/>
              </a:rPr>
              <a:t>Bonnes pratiques</a:t>
            </a:r>
            <a:endParaRPr lang="fr-FR" sz="800" kern="0">
              <a:latin typeface="Arial" panose="020B0604020202020204" pitchFamily="34" charset="0"/>
              <a:cs typeface="Arial" panose="020B0604020202020204" pitchFamily="34" charset="0"/>
            </a:endParaRPr>
          </a:p>
          <a:p>
            <a:pPr indent="92075">
              <a:spcBef>
                <a:spcPts val="100"/>
              </a:spcBef>
              <a:spcAft>
                <a:spcPts val="100"/>
              </a:spcAft>
              <a:defRPr/>
            </a:pPr>
            <a:r>
              <a:rPr lang="fr-FR" sz="800">
                <a:latin typeface="Arial" panose="020B0604020202020204" pitchFamily="34" charset="0"/>
                <a:cs typeface="Arial" panose="020B0604020202020204" pitchFamily="34" charset="0"/>
              </a:rPr>
              <a:t>1.2 </a:t>
            </a:r>
            <a:r>
              <a:rPr lang="fr-FR" sz="800" u="sng">
                <a:solidFill>
                  <a:schemeClr val="accent1"/>
                </a:solidFill>
                <a:latin typeface="Arial" panose="020B0604020202020204" pitchFamily="34" charset="0"/>
                <a:cs typeface="Arial" panose="020B0604020202020204" pitchFamily="34" charset="0"/>
                <a:hlinkClick r:id="rId5" action="ppaction://hlinksldjump"/>
              </a:rPr>
              <a:t>Interface</a:t>
            </a:r>
            <a:endParaRPr lang="fr-FR" sz="800" u="sng">
              <a:solidFill>
                <a:schemeClr val="accent1"/>
              </a:solidFill>
              <a:latin typeface="Arial" panose="020B0604020202020204" pitchFamily="34" charset="0"/>
              <a:cs typeface="Arial" panose="020B0604020202020204" pitchFamily="34" charset="0"/>
            </a:endParaRPr>
          </a:p>
          <a:p>
            <a:pPr indent="92075">
              <a:spcBef>
                <a:spcPts val="100"/>
              </a:spcBef>
              <a:spcAft>
                <a:spcPts val="100"/>
              </a:spcAft>
              <a:defRPr/>
            </a:pPr>
            <a:r>
              <a:rPr lang="fr-FR" sz="800" kern="0">
                <a:latin typeface="Arial" panose="020B0604020202020204" pitchFamily="34" charset="0"/>
                <a:cs typeface="Arial" panose="020B0604020202020204" pitchFamily="34" charset="0"/>
              </a:rPr>
              <a:t>1.3 </a:t>
            </a:r>
            <a:r>
              <a:rPr lang="fr-FR" sz="800" u="sng" kern="0">
                <a:solidFill>
                  <a:schemeClr val="accent1"/>
                </a:solidFill>
                <a:latin typeface="Arial" panose="020B0604020202020204" pitchFamily="34" charset="0"/>
                <a:cs typeface="Arial" panose="020B0604020202020204" pitchFamily="34" charset="0"/>
                <a:hlinkClick r:id="rId6" action="ppaction://hlinksldjump"/>
              </a:rPr>
              <a:t>Tableau de bord</a:t>
            </a:r>
            <a:endParaRPr lang="fr-FR" sz="800" u="sng">
              <a:solidFill>
                <a:schemeClr val="accent1"/>
              </a:solidFill>
              <a:latin typeface="+mj-lt"/>
              <a:cs typeface="Calibri" pitchFamily="34" charset="0"/>
            </a:endParaRPr>
          </a:p>
          <a:p>
            <a:pPr>
              <a:spcBef>
                <a:spcPts val="100"/>
              </a:spcBef>
              <a:spcAft>
                <a:spcPts val="200"/>
              </a:spcAft>
              <a:defRPr/>
            </a:pPr>
            <a:endParaRPr lang="fr-FR" sz="800">
              <a:latin typeface="+mj-lt"/>
              <a:cs typeface="Calibri" pitchFamily="34" charset="0"/>
            </a:endParaRPr>
          </a:p>
          <a:p>
            <a:pPr>
              <a:spcBef>
                <a:spcPts val="100"/>
              </a:spcBef>
              <a:spcAft>
                <a:spcPts val="200"/>
              </a:spcAft>
              <a:defRPr/>
            </a:pPr>
            <a:r>
              <a:rPr lang="fr-FR" sz="800">
                <a:latin typeface="+mj-lt"/>
                <a:cs typeface="Calibri" pitchFamily="34" charset="0"/>
              </a:rPr>
              <a:t>2. Préparer la validation</a:t>
            </a:r>
          </a:p>
          <a:p>
            <a:pPr marL="0" lvl="2" indent="92075">
              <a:spcBef>
                <a:spcPts val="100"/>
              </a:spcBef>
              <a:spcAft>
                <a:spcPts val="100"/>
              </a:spcAft>
              <a:defRPr/>
            </a:pPr>
            <a:r>
              <a:rPr lang="fr-FR" sz="800">
                <a:latin typeface="+mj-lt"/>
                <a:cs typeface="Calibri" pitchFamily="34" charset="0"/>
              </a:rPr>
              <a:t>2.1 </a:t>
            </a:r>
            <a:r>
              <a:rPr lang="fr-FR" sz="800" u="sng" kern="0">
                <a:solidFill>
                  <a:schemeClr val="accent1"/>
                </a:solidFill>
                <a:latin typeface="+mj-lt"/>
                <a:cs typeface="+mn-cs"/>
                <a:hlinkClick r:id="rId7" action="ppaction://hlinksldjump"/>
              </a:rPr>
              <a:t>Accéder à une étude</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kern="0">
                <a:latin typeface="+mj-lt"/>
                <a:cs typeface="+mn-cs"/>
              </a:rPr>
              <a:t>2.2 </a:t>
            </a:r>
            <a:r>
              <a:rPr lang="fr-FR" sz="800" u="sng" kern="0">
                <a:solidFill>
                  <a:schemeClr val="accent1"/>
                </a:solidFill>
                <a:latin typeface="+mj-lt"/>
                <a:cs typeface="+mn-cs"/>
                <a:hlinkClick r:id="rId8" action="ppaction://hlinksldjump"/>
              </a:rPr>
              <a:t>Constituer l’échantillon</a:t>
            </a:r>
            <a:endParaRPr lang="fr-FR" sz="800" u="sng" kern="0">
              <a:solidFill>
                <a:schemeClr val="accent1"/>
              </a:solidFill>
              <a:latin typeface="+mj-lt"/>
              <a:cs typeface="+mn-cs"/>
            </a:endParaRPr>
          </a:p>
          <a:p>
            <a:pPr marL="0" lvl="2" indent="92075">
              <a:spcBef>
                <a:spcPts val="100"/>
              </a:spcBef>
              <a:spcAft>
                <a:spcPts val="100"/>
              </a:spcAft>
              <a:defRPr/>
            </a:pPr>
            <a:r>
              <a:rPr lang="fr-FR" sz="800" kern="0">
                <a:latin typeface="+mj-lt"/>
                <a:cs typeface="+mn-cs"/>
              </a:rPr>
              <a:t>2.3 </a:t>
            </a:r>
            <a:r>
              <a:rPr lang="fr-FR" sz="800" u="sng" kern="0">
                <a:solidFill>
                  <a:schemeClr val="accent1"/>
                </a:solidFill>
                <a:latin typeface="+mj-lt"/>
                <a:cs typeface="+mn-cs"/>
                <a:hlinkClick r:id="rId9" action="ppaction://hlinksldjump"/>
              </a:rPr>
              <a:t>Modifier l’échantillon</a:t>
            </a:r>
            <a:endParaRPr lang="fr-FR" sz="800" u="sng" kern="0">
              <a:solidFill>
                <a:schemeClr val="accent1"/>
              </a:solidFill>
              <a:latin typeface="+mj-lt"/>
              <a:cs typeface="+mn-cs"/>
            </a:endParaRPr>
          </a:p>
          <a:p>
            <a:pPr marL="0" lvl="2" indent="92075">
              <a:spcBef>
                <a:spcPts val="100"/>
              </a:spcBef>
              <a:spcAft>
                <a:spcPts val="100"/>
              </a:spcAft>
              <a:defRPr/>
            </a:pPr>
            <a:r>
              <a:rPr lang="fr-FR" sz="800" kern="0">
                <a:latin typeface="+mj-lt"/>
                <a:cs typeface="+mn-cs"/>
              </a:rPr>
              <a:t>2.4</a:t>
            </a:r>
            <a:r>
              <a:rPr lang="fr-FR" sz="800" kern="0">
                <a:latin typeface="Arial"/>
                <a:cs typeface="Arial"/>
              </a:rPr>
              <a:t> </a:t>
            </a:r>
            <a:r>
              <a:rPr lang="fr-FR" sz="800" b="1" kern="0">
                <a:latin typeface="Arial"/>
                <a:cs typeface="Arial"/>
              </a:rPr>
              <a:t>Supprimer une Fiche Personne</a:t>
            </a:r>
            <a:endParaRPr lang="fr-FR" sz="800" b="1" kern="0">
              <a:latin typeface="+mj-lt"/>
            </a:endParaRPr>
          </a:p>
          <a:p>
            <a:pPr marL="0" lvl="2">
              <a:spcBef>
                <a:spcPts val="100"/>
              </a:spcBef>
              <a:spcAft>
                <a:spcPts val="200"/>
              </a:spcAft>
              <a:defRPr/>
            </a:pPr>
            <a:endParaRPr lang="fr-FR" sz="800">
              <a:latin typeface="+mj-lt"/>
              <a:cs typeface="Calibri" pitchFamily="34" charset="0"/>
            </a:endParaRPr>
          </a:p>
          <a:p>
            <a:pPr marL="0" lvl="2">
              <a:spcBef>
                <a:spcPts val="100"/>
              </a:spcBef>
              <a:spcAft>
                <a:spcPts val="200"/>
              </a:spcAft>
              <a:defRPr/>
            </a:pPr>
            <a:r>
              <a:rPr lang="fr-FR" sz="800">
                <a:latin typeface="+mj-lt"/>
                <a:cs typeface="Calibri" pitchFamily="34" charset="0"/>
              </a:rPr>
              <a:t>3. Valider une étude</a:t>
            </a:r>
            <a:endParaRPr lang="fr-FR" sz="800" kern="0">
              <a:latin typeface="+mj-lt"/>
              <a:cs typeface="+mn-cs"/>
            </a:endParaRPr>
          </a:p>
          <a:p>
            <a:pPr marL="0" lvl="2" indent="92075">
              <a:spcBef>
                <a:spcPts val="100"/>
              </a:spcBef>
              <a:spcAft>
                <a:spcPts val="100"/>
              </a:spcAft>
              <a:defRPr/>
            </a:pPr>
            <a:r>
              <a:rPr lang="fr-FR" sz="800">
                <a:latin typeface="+mj-lt"/>
                <a:cs typeface="Calibri" pitchFamily="34" charset="0"/>
              </a:rPr>
              <a:t>3.1 </a:t>
            </a:r>
            <a:r>
              <a:rPr lang="fr-FR" sz="800" u="sng" kern="0">
                <a:solidFill>
                  <a:schemeClr val="accent1"/>
                </a:solidFill>
                <a:latin typeface="+mj-lt"/>
                <a:cs typeface="+mn-cs"/>
                <a:hlinkClick r:id="rId10" action="ppaction://hlinksldjump"/>
              </a:rPr>
              <a:t>Modifier les références d’une Fiche Personne</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3.2 </a:t>
            </a:r>
            <a:r>
              <a:rPr lang="fr-FR" sz="800" u="sng" kern="0">
                <a:solidFill>
                  <a:schemeClr val="accent1"/>
                </a:solidFill>
                <a:latin typeface="+mj-lt"/>
                <a:cs typeface="+mn-cs"/>
                <a:hlinkClick r:id="rId11" action="ppaction://hlinksldjump"/>
              </a:rPr>
              <a:t>Valider le volet PATHOS</a:t>
            </a:r>
            <a:endParaRPr lang="fr-FR" sz="800" u="sng" kern="0">
              <a:solidFill>
                <a:schemeClr val="accent1"/>
              </a:solidFill>
              <a:latin typeface="+mj-lt"/>
              <a:cs typeface="+mn-cs"/>
            </a:endParaRPr>
          </a:p>
          <a:p>
            <a:pPr marL="0" lvl="2" indent="92075">
              <a:spcBef>
                <a:spcPts val="100"/>
              </a:spcBef>
              <a:spcAft>
                <a:spcPts val="100"/>
              </a:spcAft>
              <a:defRPr/>
            </a:pPr>
            <a:r>
              <a:rPr lang="fr-FR" sz="800">
                <a:latin typeface="+mj-lt"/>
                <a:cs typeface="Calibri" pitchFamily="34" charset="0"/>
              </a:rPr>
              <a:t>3.3 </a:t>
            </a:r>
            <a:r>
              <a:rPr lang="fr-FR" sz="800" u="sng" kern="0">
                <a:solidFill>
                  <a:schemeClr val="accent1"/>
                </a:solidFill>
                <a:latin typeface="+mj-lt"/>
                <a:hlinkClick r:id="rId12" action="ppaction://hlinksldjump"/>
              </a:rPr>
              <a:t>Modifier le volet PATHOS</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3.4 </a:t>
            </a:r>
            <a:r>
              <a:rPr lang="fr-FR" sz="800" u="sng" kern="0">
                <a:solidFill>
                  <a:schemeClr val="accent1"/>
                </a:solidFill>
                <a:latin typeface="+mj-lt"/>
                <a:cs typeface="+mn-cs"/>
                <a:hlinkClick r:id="rId13" action="ppaction://hlinksldjump"/>
              </a:rPr>
              <a:t>Supprimer une Fiche Personne</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3.5</a:t>
            </a:r>
            <a:r>
              <a:rPr lang="fr-FR" sz="800">
                <a:solidFill>
                  <a:schemeClr val="accent1"/>
                </a:solidFill>
                <a:latin typeface="+mj-lt"/>
                <a:cs typeface="Calibri" pitchFamily="34" charset="0"/>
              </a:rPr>
              <a:t> </a:t>
            </a:r>
            <a:r>
              <a:rPr lang="fr-FR" sz="800" u="sng" kern="0">
                <a:solidFill>
                  <a:schemeClr val="accent1"/>
                </a:solidFill>
                <a:latin typeface="+mj-lt"/>
                <a:cs typeface="+mn-cs"/>
                <a:hlinkClick r:id="rId14" action="ppaction://hlinksldjump"/>
              </a:rPr>
              <a:t>Saisir une fiche argumentaire</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3.6 </a:t>
            </a:r>
            <a:r>
              <a:rPr lang="fr-FR" sz="800" u="sng" kern="0">
                <a:solidFill>
                  <a:schemeClr val="accent1"/>
                </a:solidFill>
                <a:latin typeface="+mj-lt"/>
                <a:cs typeface="+mn-cs"/>
                <a:hlinkClick r:id="rId15" action="ppaction://hlinksldjump"/>
              </a:rPr>
              <a:t>Valider le volet PATHOS à distance</a:t>
            </a:r>
            <a:endParaRPr lang="fr-FR" sz="800" u="sng" kern="0">
              <a:solidFill>
                <a:schemeClr val="accent1"/>
              </a:solidFill>
              <a:latin typeface="+mj-lt"/>
              <a:cs typeface="+mn-cs"/>
            </a:endParaRPr>
          </a:p>
          <a:p>
            <a:pPr marL="0" lvl="2" indent="92075">
              <a:spcBef>
                <a:spcPts val="100"/>
              </a:spcBef>
              <a:spcAft>
                <a:spcPts val="100"/>
              </a:spcAft>
              <a:defRPr/>
            </a:pPr>
            <a:r>
              <a:rPr lang="fr-FR" sz="800" kern="0">
                <a:latin typeface="+mj-lt"/>
                <a:cs typeface="+mn-cs"/>
              </a:rPr>
              <a:t>3.7</a:t>
            </a:r>
            <a:r>
              <a:rPr lang="fr-FR" sz="800" kern="0">
                <a:latin typeface="+mj-lt"/>
                <a:cs typeface="+mn-cs"/>
                <a:hlinkClick r:id="rId16" action="ppaction://hlinksldjump"/>
              </a:rPr>
              <a:t> </a:t>
            </a:r>
            <a:r>
              <a:rPr lang="fr-FR" sz="800" u="sng" kern="0">
                <a:solidFill>
                  <a:schemeClr val="accent1"/>
                </a:solidFill>
                <a:latin typeface="+mj-lt"/>
                <a:cs typeface="+mn-cs"/>
                <a:hlinkClick r:id="rId16" action="ppaction://hlinksldjump"/>
              </a:rPr>
              <a:t>Saisir une fiche argumentaire à distance</a:t>
            </a:r>
            <a:endParaRPr lang="fr-FR" sz="800" u="sng" kern="0">
              <a:solidFill>
                <a:schemeClr val="accent1"/>
              </a:solidFill>
              <a:latin typeface="+mj-lt"/>
              <a:cs typeface="+mn-cs"/>
            </a:endParaRPr>
          </a:p>
          <a:p>
            <a:pPr marL="0" lvl="2">
              <a:spcBef>
                <a:spcPts val="100"/>
              </a:spcBef>
              <a:spcAft>
                <a:spcPts val="200"/>
              </a:spcAft>
              <a:defRPr/>
            </a:pPr>
            <a:endParaRPr lang="fr-FR" sz="800">
              <a:latin typeface="+mj-lt"/>
              <a:cs typeface="Calibri" pitchFamily="34" charset="0"/>
            </a:endParaRPr>
          </a:p>
          <a:p>
            <a:pPr marL="0" lvl="2">
              <a:spcBef>
                <a:spcPts val="100"/>
              </a:spcBef>
              <a:spcAft>
                <a:spcPts val="200"/>
              </a:spcAft>
              <a:defRPr/>
            </a:pPr>
            <a:r>
              <a:rPr lang="fr-FR" sz="800">
                <a:latin typeface="+mj-lt"/>
                <a:cs typeface="Calibri" pitchFamily="34" charset="0"/>
              </a:rPr>
              <a:t>4. Signer une étude</a:t>
            </a:r>
            <a:endParaRPr lang="fr-FR" sz="800" kern="0">
              <a:latin typeface="+mj-lt"/>
              <a:cs typeface="+mn-cs"/>
            </a:endParaRPr>
          </a:p>
          <a:p>
            <a:pPr marL="0" lvl="2" indent="92075">
              <a:spcBef>
                <a:spcPts val="100"/>
              </a:spcBef>
              <a:spcAft>
                <a:spcPts val="100"/>
              </a:spcAft>
              <a:defRPr/>
            </a:pPr>
            <a:r>
              <a:rPr lang="fr-FR" sz="800">
                <a:latin typeface="+mj-lt"/>
                <a:cs typeface="Calibri" pitchFamily="34" charset="0"/>
              </a:rPr>
              <a:t>4.1 </a:t>
            </a:r>
            <a:r>
              <a:rPr lang="fr-FR" sz="800" u="sng" kern="0">
                <a:solidFill>
                  <a:schemeClr val="accent1"/>
                </a:solidFill>
                <a:latin typeface="+mj-lt"/>
                <a:cs typeface="+mn-cs"/>
                <a:hlinkClick r:id="rId17" action="ppaction://hlinksldjump"/>
              </a:rPr>
              <a:t>Signer les fiches validées</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4.2 </a:t>
            </a:r>
            <a:r>
              <a:rPr lang="fr-FR" sz="800" u="sng" kern="0">
                <a:solidFill>
                  <a:schemeClr val="accent1"/>
                </a:solidFill>
                <a:latin typeface="+mj-lt"/>
                <a:cs typeface="+mn-cs"/>
                <a:hlinkClick r:id="rId18" action="ppaction://hlinksldjump"/>
              </a:rPr>
              <a:t>Envoyer l’étude à la CRCM</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4.3 </a:t>
            </a:r>
            <a:r>
              <a:rPr lang="fr-FR" sz="800" u="sng" kern="0">
                <a:solidFill>
                  <a:schemeClr val="accent1"/>
                </a:solidFill>
                <a:hlinkClick r:id="rId19" action="ppaction://hlinksldjump"/>
              </a:rPr>
              <a:t>Signer l’étude sur site</a:t>
            </a:r>
            <a:endParaRPr lang="fr-FR" sz="800" u="sng" kern="0">
              <a:solidFill>
                <a:schemeClr val="accent1"/>
              </a:solidFill>
              <a:latin typeface="+mj-lt"/>
              <a:cs typeface="+mn-cs"/>
            </a:endParaRPr>
          </a:p>
          <a:p>
            <a:pPr marL="0" lvl="2" indent="92075">
              <a:spcBef>
                <a:spcPts val="100"/>
              </a:spcBef>
              <a:spcAft>
                <a:spcPts val="100"/>
              </a:spcAft>
              <a:defRPr/>
            </a:pPr>
            <a:r>
              <a:rPr lang="fr-FR" sz="800" kern="0">
                <a:latin typeface="+mj-lt"/>
                <a:cs typeface="+mn-cs"/>
              </a:rPr>
              <a:t>4.4 </a:t>
            </a:r>
            <a:r>
              <a:rPr lang="fr-FR" sz="800" u="sng" kern="0">
                <a:solidFill>
                  <a:schemeClr val="accent1"/>
                </a:solidFill>
                <a:hlinkClick r:id="rId20" action="ppaction://hlinksldjump"/>
              </a:rPr>
              <a:t>Signer l’étude à distance</a:t>
            </a:r>
            <a:endParaRPr lang="fr-FR" sz="800" u="sng" kern="0">
              <a:solidFill>
                <a:schemeClr val="accent1"/>
              </a:solidFill>
              <a:latin typeface="+mj-lt"/>
              <a:cs typeface="+mn-cs"/>
            </a:endParaRPr>
          </a:p>
          <a:p>
            <a:pPr marL="0" lvl="2">
              <a:spcBef>
                <a:spcPts val="100"/>
              </a:spcBef>
              <a:spcAft>
                <a:spcPts val="200"/>
              </a:spcAft>
              <a:defRPr/>
            </a:pPr>
            <a:endParaRPr lang="fr-FR" sz="800">
              <a:cs typeface="Calibri" pitchFamily="34" charset="0"/>
            </a:endParaRPr>
          </a:p>
          <a:p>
            <a:pPr marL="0" lvl="2">
              <a:spcBef>
                <a:spcPts val="100"/>
              </a:spcBef>
              <a:spcAft>
                <a:spcPts val="200"/>
              </a:spcAft>
              <a:defRPr/>
            </a:pPr>
            <a:r>
              <a:rPr lang="fr-FR" sz="800">
                <a:cs typeface="Calibri" pitchFamily="34" charset="0"/>
              </a:rPr>
              <a:t>5. </a:t>
            </a:r>
            <a:r>
              <a:rPr lang="fr-FR" sz="800">
                <a:latin typeface="Arial"/>
                <a:cs typeface="Arial"/>
              </a:rPr>
              <a:t>É</a:t>
            </a:r>
            <a:r>
              <a:rPr lang="fr-FR" sz="800">
                <a:cs typeface="Calibri" pitchFamily="34" charset="0"/>
              </a:rPr>
              <a:t>diter des documents</a:t>
            </a:r>
            <a:endParaRPr lang="fr-FR" sz="800" kern="0"/>
          </a:p>
          <a:p>
            <a:pPr marL="0" lvl="2" indent="92075">
              <a:spcBef>
                <a:spcPts val="100"/>
              </a:spcBef>
              <a:spcAft>
                <a:spcPts val="100"/>
              </a:spcAft>
              <a:defRPr/>
            </a:pPr>
            <a:r>
              <a:rPr lang="fr-FR" sz="800">
                <a:cs typeface="Calibri" pitchFamily="34" charset="0"/>
              </a:rPr>
              <a:t>5.1 </a:t>
            </a:r>
            <a:r>
              <a:rPr lang="fr-FR" sz="800" u="sng" kern="0">
                <a:solidFill>
                  <a:schemeClr val="accent1"/>
                </a:solidFill>
                <a:latin typeface="Arial"/>
                <a:cs typeface="Arial"/>
                <a:hlinkClick r:id="rId20" action="ppaction://hlinksldjump"/>
              </a:rPr>
              <a:t>É</a:t>
            </a:r>
            <a:r>
              <a:rPr lang="fr-FR" sz="800" u="sng" kern="0">
                <a:solidFill>
                  <a:schemeClr val="accent1"/>
                </a:solidFill>
                <a:hlinkClick r:id="rId20" action="ppaction://hlinksldjump"/>
              </a:rPr>
              <a:t>diter le tableau de bord</a:t>
            </a:r>
            <a:endParaRPr lang="fr-FR" sz="800" u="sng" kern="0">
              <a:solidFill>
                <a:schemeClr val="accent1"/>
              </a:solidFill>
            </a:endParaRPr>
          </a:p>
          <a:p>
            <a:pPr marL="0" lvl="2" indent="92075">
              <a:spcBef>
                <a:spcPts val="100"/>
              </a:spcBef>
              <a:spcAft>
                <a:spcPts val="100"/>
              </a:spcAft>
              <a:defRPr/>
            </a:pPr>
            <a:r>
              <a:rPr lang="fr-FR" sz="800" kern="0"/>
              <a:t>5.2 </a:t>
            </a:r>
            <a:r>
              <a:rPr lang="fr-FR" sz="800" u="sng" kern="0">
                <a:solidFill>
                  <a:schemeClr val="accent1"/>
                </a:solidFill>
                <a:latin typeface="Arial"/>
                <a:cs typeface="Arial"/>
                <a:hlinkClick r:id="rId21" action="ppaction://hlinksldjump"/>
              </a:rPr>
              <a:t>Éditer les bilans</a:t>
            </a:r>
            <a:endParaRPr lang="fr-FR" sz="800" u="sng" kern="0">
              <a:solidFill>
                <a:schemeClr val="accent1"/>
              </a:solidFill>
            </a:endParaRPr>
          </a:p>
          <a:p>
            <a:pPr marL="0" lvl="2" indent="92075">
              <a:spcBef>
                <a:spcPts val="100"/>
              </a:spcBef>
              <a:spcAft>
                <a:spcPts val="100"/>
              </a:spcAft>
              <a:defRPr/>
            </a:pPr>
            <a:r>
              <a:rPr lang="fr-FR" sz="800" kern="0">
                <a:latin typeface="+mj-lt"/>
                <a:cs typeface="Calibri" pitchFamily="34" charset="0"/>
              </a:rPr>
              <a:t>5.3 </a:t>
            </a:r>
            <a:r>
              <a:rPr lang="fr-FR" sz="800" u="sng" kern="0">
                <a:solidFill>
                  <a:schemeClr val="accent1"/>
                </a:solidFill>
                <a:latin typeface="Arial"/>
                <a:cs typeface="Arial"/>
                <a:hlinkClick r:id="rId22" action="ppaction://hlinksldjump"/>
              </a:rPr>
              <a:t>Éditer l</a:t>
            </a:r>
            <a:r>
              <a:rPr lang="fr-FR" sz="800" u="sng" kern="0">
                <a:solidFill>
                  <a:schemeClr val="accent1"/>
                </a:solidFill>
                <a:hlinkClick r:id="rId22" action="ppaction://hlinksldjump"/>
              </a:rPr>
              <a:t>es Fiches Personnes</a:t>
            </a:r>
            <a:endParaRPr lang="fr-FR" sz="800" u="sng" kern="0">
              <a:solidFill>
                <a:schemeClr val="accent1"/>
              </a:solidFill>
            </a:endParaRPr>
          </a:p>
          <a:p>
            <a:pPr marL="0" lvl="2" indent="92075">
              <a:spcBef>
                <a:spcPts val="100"/>
              </a:spcBef>
              <a:spcAft>
                <a:spcPts val="100"/>
              </a:spcAft>
              <a:defRPr/>
            </a:pPr>
            <a:r>
              <a:rPr lang="fr-FR" sz="800" kern="0">
                <a:latin typeface="+mj-lt"/>
                <a:cs typeface="Calibri" pitchFamily="34" charset="0"/>
              </a:rPr>
              <a:t>5.4 </a:t>
            </a:r>
            <a:r>
              <a:rPr lang="fr-FR" sz="800" u="sng" kern="0">
                <a:solidFill>
                  <a:schemeClr val="accent1"/>
                </a:solidFill>
                <a:latin typeface="Arial"/>
                <a:cs typeface="Arial"/>
                <a:hlinkClick r:id="rId23" action="ppaction://hlinksldjump"/>
              </a:rPr>
              <a:t>É</a:t>
            </a:r>
            <a:r>
              <a:rPr lang="fr-FR" sz="800" u="sng" kern="0">
                <a:solidFill>
                  <a:schemeClr val="accent1"/>
                </a:solidFill>
                <a:hlinkClick r:id="rId23" action="ppaction://hlinksldjump"/>
              </a:rPr>
              <a:t>diter le tableau de contingence</a:t>
            </a:r>
            <a:endParaRPr lang="fr-FR" sz="800" u="sng" kern="0">
              <a:solidFill>
                <a:schemeClr val="accent1"/>
              </a:solidFill>
            </a:endParaRPr>
          </a:p>
          <a:p>
            <a:pPr marL="0" lvl="2" indent="92075">
              <a:spcBef>
                <a:spcPts val="100"/>
              </a:spcBef>
              <a:spcAft>
                <a:spcPts val="100"/>
              </a:spcAft>
              <a:defRPr/>
            </a:pPr>
            <a:r>
              <a:rPr lang="fr-FR" sz="800" kern="0">
                <a:latin typeface="+mj-lt"/>
                <a:cs typeface="Calibri" pitchFamily="34" charset="0"/>
              </a:rPr>
              <a:t>5.5 </a:t>
            </a:r>
            <a:r>
              <a:rPr lang="fr-FR" sz="800" u="sng" kern="0">
                <a:solidFill>
                  <a:schemeClr val="accent1"/>
                </a:solidFill>
                <a:latin typeface="Arial"/>
                <a:cs typeface="Arial"/>
                <a:hlinkClick r:id="rId24" action="ppaction://hlinksldjump"/>
              </a:rPr>
              <a:t>Éditer </a:t>
            </a:r>
            <a:r>
              <a:rPr lang="fr-FR" sz="800" u="sng" kern="0">
                <a:solidFill>
                  <a:schemeClr val="accent1"/>
                </a:solidFill>
                <a:hlinkClick r:id="rId24" action="ppaction://hlinksldjump"/>
              </a:rPr>
              <a:t>le PV</a:t>
            </a:r>
            <a:endParaRPr lang="fr-FR" sz="800" u="sng" kern="0">
              <a:solidFill>
                <a:schemeClr val="accent1"/>
              </a:solidFill>
            </a:endParaRPr>
          </a:p>
          <a:p>
            <a:pPr marL="0" lvl="2" indent="92075">
              <a:spcBef>
                <a:spcPts val="100"/>
              </a:spcBef>
              <a:spcAft>
                <a:spcPts val="100"/>
              </a:spcAft>
              <a:defRPr/>
            </a:pPr>
            <a:r>
              <a:rPr lang="fr-FR" sz="800" kern="0"/>
              <a:t>5.6 </a:t>
            </a:r>
            <a:r>
              <a:rPr lang="fr-FR" sz="800" u="sng" kern="0">
                <a:solidFill>
                  <a:schemeClr val="accent1"/>
                </a:solidFill>
                <a:hlinkClick r:id="rId25" action="ppaction://hlinksldjump"/>
              </a:rPr>
              <a:t>Déposer le PV signé</a:t>
            </a:r>
            <a:endParaRPr lang="fr-FR" sz="800" u="sng" kern="0">
              <a:solidFill>
                <a:schemeClr val="accent1"/>
              </a:solidFill>
              <a:latin typeface="+mj-lt"/>
              <a:cs typeface="Calibri" pitchFamily="34" charset="0"/>
            </a:endParaRPr>
          </a:p>
          <a:p>
            <a:pPr marL="85725" indent="179388">
              <a:spcBef>
                <a:spcPts val="100"/>
              </a:spcBef>
              <a:spcAft>
                <a:spcPts val="200"/>
              </a:spcAft>
              <a:defRPr/>
            </a:pPr>
            <a:endParaRPr lang="fr-FR" sz="800" kern="0">
              <a:latin typeface="+mj-lt"/>
              <a:cs typeface="Calibri" pitchFamily="34" charset="0"/>
            </a:endParaRPr>
          </a:p>
          <a:p>
            <a:pPr marL="534988" lvl="2" indent="-269875">
              <a:spcBef>
                <a:spcPts val="100"/>
              </a:spcBef>
              <a:spcAft>
                <a:spcPts val="200"/>
              </a:spcAft>
              <a:defRPr/>
            </a:pPr>
            <a:endParaRPr lang="fr-FR" sz="800" kern="0">
              <a:latin typeface="+mj-lt"/>
              <a:cs typeface="Calibri" pitchFamily="34" charset="0"/>
            </a:endParaRPr>
          </a:p>
          <a:p>
            <a:pPr marL="534988" lvl="2" indent="-269875">
              <a:spcBef>
                <a:spcPts val="100"/>
              </a:spcBef>
              <a:spcAft>
                <a:spcPts val="200"/>
              </a:spcAft>
              <a:defRPr/>
            </a:pPr>
            <a:endParaRPr lang="fr-FR" sz="800" kern="0">
              <a:latin typeface="+mj-lt"/>
              <a:cs typeface="Calibri" pitchFamily="34" charset="0"/>
            </a:endParaRPr>
          </a:p>
          <a:p>
            <a:pPr marL="534988" lvl="2" indent="-269875">
              <a:spcBef>
                <a:spcPts val="100"/>
              </a:spcBef>
              <a:spcAft>
                <a:spcPts val="200"/>
              </a:spcAft>
              <a:defRPr/>
            </a:pPr>
            <a:endParaRPr lang="fr-FR" sz="800" kern="0">
              <a:latin typeface="+mj-lt"/>
              <a:cs typeface="Calibri" pitchFamily="34" charset="0"/>
            </a:endParaRPr>
          </a:p>
          <a:p>
            <a:pPr marL="534988" lvl="2" indent="-269875">
              <a:spcBef>
                <a:spcPts val="100"/>
              </a:spcBef>
              <a:spcAft>
                <a:spcPts val="200"/>
              </a:spcAft>
              <a:defRPr/>
            </a:pPr>
            <a:endParaRPr lang="fr-FR" sz="800">
              <a:latin typeface="+mj-lt"/>
              <a:cs typeface="Calibri" pitchFamily="34" charset="0"/>
            </a:endParaRPr>
          </a:p>
          <a:p>
            <a:pPr marL="534988" lvl="2" indent="-269875">
              <a:spcBef>
                <a:spcPts val="100"/>
              </a:spcBef>
              <a:spcAft>
                <a:spcPts val="200"/>
              </a:spcAft>
              <a:defRPr/>
            </a:pPr>
            <a:endParaRPr lang="fr-FR" sz="800">
              <a:latin typeface="+mj-lt"/>
              <a:cs typeface="Calibri" pitchFamily="34" charset="0"/>
            </a:endParaRPr>
          </a:p>
          <a:p>
            <a:pPr marL="534988" lvl="2" indent="-269875">
              <a:spcBef>
                <a:spcPts val="100"/>
              </a:spcBef>
              <a:spcAft>
                <a:spcPts val="200"/>
              </a:spcAft>
              <a:defRPr/>
            </a:pPr>
            <a:endParaRPr lang="fr-FR" sz="800">
              <a:latin typeface="+mj-lt"/>
              <a:cs typeface="Calibri" pitchFamily="34" charset="0"/>
            </a:endParaRPr>
          </a:p>
          <a:p>
            <a:pPr marL="85725" indent="179388">
              <a:spcBef>
                <a:spcPts val="100"/>
              </a:spcBef>
              <a:spcAft>
                <a:spcPts val="200"/>
              </a:spcAft>
              <a:defRPr/>
            </a:pPr>
            <a:endParaRPr lang="fr-FR" sz="800">
              <a:latin typeface="+mj-lt"/>
              <a:cs typeface="Calibri" pitchFamily="34" charset="0"/>
            </a:endParaRPr>
          </a:p>
        </p:txBody>
      </p:sp>
      <p:sp>
        <p:nvSpPr>
          <p:cNvPr id="11" name="ZoneTexte 69">
            <a:hlinkClick r:id="rId7" action="ppaction://hlinksldjump"/>
            <a:extLst>
              <a:ext uri="{FF2B5EF4-FFF2-40B4-BE49-F238E27FC236}">
                <a16:creationId xmlns:a16="http://schemas.microsoft.com/office/drawing/2014/main" id="{B5677164-A50B-4E82-A014-5747B7557B43}"/>
              </a:ext>
            </a:extLst>
          </p:cNvPr>
          <p:cNvSpPr txBox="1"/>
          <p:nvPr/>
        </p:nvSpPr>
        <p:spPr>
          <a:xfrm>
            <a:off x="9144" y="602325"/>
            <a:ext cx="1296144" cy="216000"/>
          </a:xfrm>
          <a:prstGeom prst="rect">
            <a:avLst/>
          </a:prstGeom>
          <a:solidFill>
            <a:schemeClr val="accent3"/>
          </a:solidFill>
          <a:ln w="3175">
            <a:solidFill>
              <a:srgbClr val="7030A0"/>
            </a:solidFill>
            <a:prstDash val="solid"/>
          </a:ln>
          <a:scene3d>
            <a:camera prst="orthographicFront"/>
            <a:lightRig rig="threePt" dir="t"/>
          </a:scene3d>
          <a:sp3d>
            <a:bevelT/>
          </a:sp3d>
        </p:spPr>
        <p:txBody>
          <a:bodyPr wrap="square" rtlCol="0" anchor="ctr">
            <a:noAutofit/>
          </a:bodyPr>
          <a:lstStyle>
            <a:defPPr>
              <a:defRPr lang="fr-FR"/>
            </a:defPPr>
            <a:lvl3pPr marL="0" lvl="2" algn="ctr">
              <a:spcBef>
                <a:spcPts val="0"/>
              </a:spcBef>
              <a:spcAft>
                <a:spcPts val="50"/>
              </a:spcAft>
              <a:defRPr sz="1000" b="1">
                <a:latin typeface="Calibri" pitchFamily="34" charset="0"/>
                <a:cs typeface="Calibri" pitchFamily="34" charset="0"/>
              </a:defRPr>
            </a:lvl3pPr>
          </a:lstStyle>
          <a:p>
            <a:pPr algn="ctr"/>
            <a:r>
              <a:rPr lang="fr-FR" sz="1200">
                <a:latin typeface="Calibri" panose="020F0502020204030204" pitchFamily="34" charset="0"/>
                <a:hlinkClick r:id="rId26" action="ppaction://hlinksldjump"/>
              </a:rPr>
              <a:t>Sommaire</a:t>
            </a:r>
            <a:endParaRPr lang="fr-FR" sz="1200">
              <a:latin typeface="Calibri" panose="020F0502020204030204" pitchFamily="34" charset="0"/>
            </a:endParaRPr>
          </a:p>
        </p:txBody>
      </p:sp>
    </p:spTree>
    <p:extLst>
      <p:ext uri="{BB962C8B-B14F-4D97-AF65-F5344CB8AC3E}">
        <p14:creationId xmlns:p14="http://schemas.microsoft.com/office/powerpoint/2010/main" val="1924222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Image 5">
            <a:extLst>
              <a:ext uri="{FF2B5EF4-FFF2-40B4-BE49-F238E27FC236}">
                <a16:creationId xmlns:a16="http://schemas.microsoft.com/office/drawing/2014/main" id="{B22949F3-B875-4DC0-A056-75AD6B4D39AC}"/>
              </a:ext>
            </a:extLst>
          </p:cNvPr>
          <p:cNvPicPr>
            <a:picLocks noChangeAspect="1"/>
          </p:cNvPicPr>
          <p:nvPr/>
        </p:nvPicPr>
        <p:blipFill rotWithShape="1">
          <a:blip r:embed="rId2"/>
          <a:srcRect l="25535" t="59425" r="26624" b="9922"/>
          <a:stretch/>
        </p:blipFill>
        <p:spPr>
          <a:xfrm>
            <a:off x="1872379" y="3530465"/>
            <a:ext cx="4911263" cy="1769254"/>
          </a:xfrm>
          <a:prstGeom prst="rect">
            <a:avLst/>
          </a:prstGeom>
        </p:spPr>
      </p:pic>
      <p:pic>
        <p:nvPicPr>
          <p:cNvPr id="21" name="Image 5">
            <a:extLst>
              <a:ext uri="{FF2B5EF4-FFF2-40B4-BE49-F238E27FC236}">
                <a16:creationId xmlns:a16="http://schemas.microsoft.com/office/drawing/2014/main" id="{1F3C39C5-5D39-446D-A108-8F1B8F8F90B3}"/>
              </a:ext>
            </a:extLst>
          </p:cNvPr>
          <p:cNvPicPr>
            <a:picLocks noChangeAspect="1"/>
          </p:cNvPicPr>
          <p:nvPr/>
        </p:nvPicPr>
        <p:blipFill>
          <a:blip r:embed="rId3"/>
          <a:stretch>
            <a:fillRect/>
          </a:stretch>
        </p:blipFill>
        <p:spPr>
          <a:xfrm>
            <a:off x="1944648" y="1035434"/>
            <a:ext cx="2403669" cy="2273497"/>
          </a:xfrm>
          <a:prstGeom prst="rect">
            <a:avLst/>
          </a:prstGeom>
          <a:ln>
            <a:solidFill>
              <a:srgbClr val="0000FF"/>
            </a:solidFill>
          </a:ln>
        </p:spPr>
      </p:pic>
      <p:sp>
        <p:nvSpPr>
          <p:cNvPr id="10" name="Rectangle 9"/>
          <p:cNvSpPr/>
          <p:nvPr/>
        </p:nvSpPr>
        <p:spPr>
          <a:xfrm>
            <a:off x="4457313" y="958224"/>
            <a:ext cx="4723307" cy="2123658"/>
          </a:xfrm>
          <a:prstGeom prst="rect">
            <a:avLst/>
          </a:prstGeom>
          <a:noFill/>
          <a:ln w="12700">
            <a:noFill/>
          </a:ln>
        </p:spPr>
        <p:txBody>
          <a:bodyPr wrap="square">
            <a:spAutoFit/>
          </a:bodyPr>
          <a:lstStyle/>
          <a:p>
            <a:pPr algn="just"/>
            <a:r>
              <a:rPr lang="fr-FR" sz="1200" b="1">
                <a:latin typeface="Arial" panose="020B0604020202020204" pitchFamily="34" charset="0"/>
                <a:cs typeface="Arial" panose="020B0604020202020204" pitchFamily="34" charset="0"/>
              </a:rPr>
              <a:t>La suppression d’une fiche personne entraîne la suppression </a:t>
            </a:r>
            <a:r>
              <a:rPr lang="fr-FR" sz="1200" b="1" u="sng">
                <a:solidFill>
                  <a:srgbClr val="FF0000"/>
                </a:solidFill>
                <a:latin typeface="Arial" panose="020B0604020202020204" pitchFamily="34" charset="0"/>
                <a:cs typeface="Arial" panose="020B0604020202020204" pitchFamily="34" charset="0"/>
              </a:rPr>
              <a:t>DEFINITIVE</a:t>
            </a:r>
            <a:r>
              <a:rPr lang="fr-FR" sz="1200" b="1">
                <a:latin typeface="Arial" panose="020B0604020202020204" pitchFamily="34" charset="0"/>
                <a:cs typeface="Arial" panose="020B0604020202020204" pitchFamily="34" charset="0"/>
              </a:rPr>
              <a:t> de cette fiche de l’étude et déclenche un re-calcul du PMP et du GMP</a:t>
            </a:r>
            <a:endParaRPr lang="fr-FR" sz="1200" b="1">
              <a:solidFill>
                <a:srgbClr val="FF0000"/>
              </a:solidFill>
              <a:latin typeface="Arial" panose="020B0604020202020204" pitchFamily="34" charset="0"/>
              <a:cs typeface="Arial" panose="020B0604020202020204" pitchFamily="34" charset="0"/>
            </a:endParaRPr>
          </a:p>
          <a:p>
            <a:pPr marL="0" lvl="2" algn="just"/>
            <a:endParaRPr lang="fr-FR" sz="1200" i="1">
              <a:solidFill>
                <a:schemeClr val="accent1"/>
              </a:solidFill>
              <a:latin typeface="Arial" panose="020B0604020202020204" pitchFamily="34" charset="0"/>
              <a:cs typeface="Arial" panose="020B0604020202020204" pitchFamily="34" charset="0"/>
            </a:endParaRPr>
          </a:p>
          <a:p>
            <a:pPr marL="0" lvl="2" algn="just"/>
            <a:r>
              <a:rPr lang="fr-FR" sz="1200">
                <a:latin typeface="Arial" panose="020B0604020202020204" pitchFamily="34" charset="0"/>
                <a:cs typeface="Arial" panose="020B0604020202020204" pitchFamily="34" charset="0"/>
              </a:rPr>
              <a:t>1. Sélectionner la ou les fiches à supprimer depuis le tableau d’échantillonnage </a:t>
            </a:r>
          </a:p>
          <a:p>
            <a:pPr marL="0" lvl="2" algn="just"/>
            <a:endParaRPr lang="fr-FR" sz="1200">
              <a:latin typeface="Arial" panose="020B0604020202020204" pitchFamily="34" charset="0"/>
              <a:cs typeface="Arial" panose="020B0604020202020204" pitchFamily="34" charset="0"/>
            </a:endParaRPr>
          </a:p>
          <a:p>
            <a:pPr marL="0" lvl="2" algn="just"/>
            <a:r>
              <a:rPr lang="fr-FR" sz="1200">
                <a:latin typeface="Arial" panose="020B0604020202020204" pitchFamily="34" charset="0"/>
                <a:cs typeface="Arial" panose="020B0604020202020204" pitchFamily="34" charset="0"/>
              </a:rPr>
              <a:t>2. Sélectionner le motif de la suppression</a:t>
            </a:r>
          </a:p>
          <a:p>
            <a:pPr marL="0" lvl="2" algn="just"/>
            <a:endParaRPr lang="fr-FR" sz="1200" i="1">
              <a:solidFill>
                <a:schemeClr val="accent1"/>
              </a:solidFill>
              <a:latin typeface="Arial" panose="020B0604020202020204" pitchFamily="34" charset="0"/>
              <a:cs typeface="Arial" panose="020B0604020202020204" pitchFamily="34" charset="0"/>
            </a:endParaRPr>
          </a:p>
          <a:p>
            <a:pPr marL="0" lvl="2" algn="just"/>
            <a:r>
              <a:rPr lang="fr-FR" sz="1200">
                <a:latin typeface="Arial" panose="020B0604020202020204" pitchFamily="34" charset="0"/>
                <a:cs typeface="Arial" panose="020B0604020202020204" pitchFamily="34" charset="0"/>
              </a:rPr>
              <a:t>3. Cliquer sur le bouton « Supprimer les FP de l’étude »</a:t>
            </a:r>
          </a:p>
          <a:p>
            <a:pPr marL="0" lvl="2" algn="just"/>
            <a:r>
              <a:rPr lang="fr-FR" sz="1200">
                <a:solidFill>
                  <a:schemeClr val="accent1"/>
                </a:solidFill>
                <a:latin typeface="Arial" panose="020B0604020202020204" pitchFamily="34" charset="0"/>
                <a:cs typeface="Arial" panose="020B0604020202020204" pitchFamily="34" charset="0"/>
              </a:rPr>
              <a:t>Une demande de confirmation de la suppression s’affiche </a:t>
            </a:r>
          </a:p>
        </p:txBody>
      </p:sp>
      <p:sp>
        <p:nvSpPr>
          <p:cNvPr id="37" name="Rectangle 36"/>
          <p:cNvSpPr/>
          <p:nvPr/>
        </p:nvSpPr>
        <p:spPr>
          <a:xfrm>
            <a:off x="6930212" y="4621484"/>
            <a:ext cx="2034276" cy="1615827"/>
          </a:xfrm>
          <a:prstGeom prst="rect">
            <a:avLst/>
          </a:prstGeom>
          <a:noFill/>
          <a:ln w="25400">
            <a:solidFill>
              <a:schemeClr val="accent5"/>
            </a:solidFill>
          </a:ln>
        </p:spPr>
        <p:style>
          <a:lnRef idx="1">
            <a:schemeClr val="accent1"/>
          </a:lnRef>
          <a:fillRef idx="0">
            <a:schemeClr val="accent1"/>
          </a:fillRef>
          <a:effectRef idx="0">
            <a:schemeClr val="accent1"/>
          </a:effectRef>
          <a:fontRef idx="minor">
            <a:schemeClr val="tx1"/>
          </a:fontRef>
        </p:style>
        <p:txBody>
          <a:bodyPr wrap="square" rtlCol="0" anchor="ctr">
            <a:spAutoFit/>
          </a:bodyPr>
          <a:lstStyle/>
          <a:p>
            <a:pPr algn="just"/>
            <a:r>
              <a:rPr lang="fr-FR" sz="1100" i="1">
                <a:latin typeface="Arial" panose="020B0604020202020204" pitchFamily="34" charset="0"/>
                <a:cs typeface="Arial" panose="020B0604020202020204" pitchFamily="34" charset="0"/>
              </a:rPr>
              <a:t>Pour supprimer une FP non incluse dans l’échantillon, sélectionner tous les profils puis cliquer sur « Rechercher ».  Supprimer la ou les fiches nécessaires puis reconstituer l’échantillon en sélectionnant les profils souhaités.</a:t>
            </a:r>
          </a:p>
        </p:txBody>
      </p:sp>
      <p:sp>
        <p:nvSpPr>
          <p:cNvPr id="53" name="Rectangle 52"/>
          <p:cNvSpPr/>
          <p:nvPr/>
        </p:nvSpPr>
        <p:spPr>
          <a:xfrm>
            <a:off x="1907704" y="5235854"/>
            <a:ext cx="4950804" cy="1001457"/>
          </a:xfrm>
          <a:prstGeom prst="rect">
            <a:avLst/>
          </a:prstGeom>
          <a:noFill/>
          <a:ln w="12700">
            <a:solidFill>
              <a:srgbClr val="C00000"/>
            </a:solidFill>
          </a:ln>
        </p:spPr>
        <p:txBody>
          <a:bodyPr wrap="square">
            <a:noAutofit/>
          </a:bodyPr>
          <a:lstStyle/>
          <a:p>
            <a:r>
              <a:rPr lang="fr-FR" sz="1200">
                <a:latin typeface="Arial" panose="020B0604020202020204" pitchFamily="34" charset="0"/>
                <a:cs typeface="Arial" panose="020B0604020202020204" pitchFamily="34" charset="0"/>
              </a:rPr>
              <a:t>Dès la suppression confirmée : </a:t>
            </a:r>
          </a:p>
          <a:p>
            <a:pPr marL="358775" indent="-173038">
              <a:buFont typeface="Arial" panose="020B0604020202020204" pitchFamily="34" charset="0"/>
              <a:buChar char="•"/>
            </a:pPr>
            <a:r>
              <a:rPr lang="fr-FR" sz="1200">
                <a:latin typeface="Arial" panose="020B0604020202020204" pitchFamily="34" charset="0"/>
                <a:cs typeface="Arial" panose="020B0604020202020204" pitchFamily="34" charset="0"/>
              </a:rPr>
              <a:t>La fiche est supprimée de l’étude</a:t>
            </a:r>
          </a:p>
          <a:p>
            <a:pPr marL="358775" indent="-173038">
              <a:buFont typeface="Arial" panose="020B0604020202020204" pitchFamily="34" charset="0"/>
              <a:buChar char="•"/>
            </a:pPr>
            <a:r>
              <a:rPr lang="fr-FR" sz="1200">
                <a:latin typeface="Arial" panose="020B0604020202020204" pitchFamily="34" charset="0"/>
                <a:cs typeface="Arial" panose="020B0604020202020204" pitchFamily="34" charset="0"/>
              </a:rPr>
              <a:t>Les incohérences existantes liées à la fiche sont supprimées</a:t>
            </a:r>
          </a:p>
          <a:p>
            <a:pPr marL="358775" indent="-173038">
              <a:buFont typeface="Arial" panose="020B0604020202020204" pitchFamily="34" charset="0"/>
              <a:buChar char="•"/>
            </a:pPr>
            <a:r>
              <a:rPr lang="fr-FR" sz="1200">
                <a:latin typeface="Arial" panose="020B0604020202020204" pitchFamily="34" charset="0"/>
                <a:cs typeface="Arial" panose="020B0604020202020204" pitchFamily="34" charset="0"/>
              </a:rPr>
              <a:t>L’effectif de l’étude est mis à jour</a:t>
            </a:r>
          </a:p>
          <a:p>
            <a:pPr marL="358775" indent="-173038">
              <a:buFont typeface="Arial" panose="020B0604020202020204" pitchFamily="34" charset="0"/>
              <a:buChar char="•"/>
            </a:pPr>
            <a:r>
              <a:rPr lang="fr-FR" sz="1200">
                <a:solidFill>
                  <a:srgbClr val="FF0000"/>
                </a:solidFill>
                <a:latin typeface="Arial" panose="020B0604020202020204" pitchFamily="34" charset="0"/>
                <a:cs typeface="Arial" panose="020B0604020202020204" pitchFamily="34" charset="0"/>
              </a:rPr>
              <a:t>Le GMP et le PMP sont recalculés</a:t>
            </a:r>
          </a:p>
        </p:txBody>
      </p:sp>
      <p:sp>
        <p:nvSpPr>
          <p:cNvPr id="54" name="ZoneTexte 53"/>
          <p:cNvSpPr txBox="1"/>
          <p:nvPr/>
        </p:nvSpPr>
        <p:spPr>
          <a:xfrm>
            <a:off x="2134125" y="692696"/>
            <a:ext cx="1721214" cy="276999"/>
          </a:xfrm>
          <a:prstGeom prst="rect">
            <a:avLst/>
          </a:prstGeom>
          <a:noFill/>
        </p:spPr>
        <p:txBody>
          <a:bodyPr wrap="square" rtlCol="0">
            <a:spAutoFit/>
          </a:bodyPr>
          <a:lstStyle/>
          <a:p>
            <a:r>
              <a:rPr lang="fr-FR" sz="1200">
                <a:solidFill>
                  <a:srgbClr val="0000FF"/>
                </a:solidFill>
                <a:latin typeface="Arial" panose="020B0604020202020204" pitchFamily="34" charset="0"/>
                <a:cs typeface="Arial" panose="020B0604020202020204" pitchFamily="34" charset="0"/>
              </a:rPr>
              <a:t>Ecran Echantillonnage </a:t>
            </a:r>
          </a:p>
        </p:txBody>
      </p:sp>
      <p:cxnSp>
        <p:nvCxnSpPr>
          <p:cNvPr id="65" name="Connecteur en angle 64"/>
          <p:cNvCxnSpPr>
            <a:cxnSpLocks/>
            <a:stCxn id="31" idx="2"/>
            <a:endCxn id="32" idx="0"/>
          </p:cNvCxnSpPr>
          <p:nvPr/>
        </p:nvCxnSpPr>
        <p:spPr>
          <a:xfrm rot="16200000" flipH="1">
            <a:off x="3626479" y="2828933"/>
            <a:ext cx="221534" cy="1181529"/>
          </a:xfrm>
          <a:prstGeom prst="bentConnector3">
            <a:avLst>
              <a:gd name="adj1" fmla="val 50000"/>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Titre 1"/>
          <p:cNvSpPr txBox="1">
            <a:spLocks/>
          </p:cNvSpPr>
          <p:nvPr/>
        </p:nvSpPr>
        <p:spPr>
          <a:xfrm>
            <a:off x="1547665" y="152636"/>
            <a:ext cx="7596335" cy="396044"/>
          </a:xfrm>
          <a:prstGeom prst="rect">
            <a:avLst/>
          </a:prstGeom>
          <a:ln>
            <a:noFill/>
          </a:ln>
        </p:spPr>
        <p:txBody>
          <a:bodyPr vert="horz" lIns="0" tIns="0" rIns="0" bIns="0" rtlCol="0" anchor="ctr" anchorCtr="0">
            <a:noAutofit/>
          </a:bodyPr>
          <a:lstStyle/>
          <a:p>
            <a:pPr lvl="0" fontAlgn="auto">
              <a:lnSpc>
                <a:spcPct val="90000"/>
              </a:lnSpc>
              <a:spcAft>
                <a:spcPts val="0"/>
              </a:spcAft>
              <a:defRPr/>
            </a:pPr>
            <a:r>
              <a:rPr lang="fr-FR" sz="3200" b="1" noProof="0">
                <a:latin typeface="Arial" panose="020B0604020202020204" pitchFamily="34" charset="0"/>
                <a:cs typeface="Arial" panose="020B0604020202020204" pitchFamily="34" charset="0"/>
              </a:rPr>
              <a:t>SUPPRIMER UNE FICHE PERSONNE </a:t>
            </a:r>
            <a:r>
              <a:rPr lang="fr-FR" sz="1200" noProof="0">
                <a:latin typeface="Arial" panose="020B0604020202020204" pitchFamily="34" charset="0"/>
                <a:cs typeface="Arial" panose="020B0604020202020204" pitchFamily="34" charset="0"/>
              </a:rPr>
              <a:t>(2/2)</a:t>
            </a:r>
            <a:endParaRPr kumimoji="0" lang="fr-FR" sz="1200" i="0" u="none" strike="noStrike" kern="1200" cap="none" spc="0" normalizeH="0" baseline="0" noProof="0">
              <a:ln>
                <a:noFill/>
              </a:ln>
              <a:effectLst/>
              <a:uLnTx/>
              <a:uFillTx/>
              <a:latin typeface="Arial" panose="020B0604020202020204" pitchFamily="34" charset="0"/>
              <a:ea typeface="+mj-ea"/>
              <a:cs typeface="Arial" panose="020B0604020202020204" pitchFamily="34" charset="0"/>
            </a:endParaRPr>
          </a:p>
        </p:txBody>
      </p:sp>
      <p:pic>
        <p:nvPicPr>
          <p:cNvPr id="30" name="Picture 2" descr="C:\Users\amoa-desms\AppData\Local\Microsoft\Windows\Temporary Internet Files\Content.IE5\1CL5RX0D\idea-bulb[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6818967" y="4455697"/>
            <a:ext cx="331574" cy="331574"/>
          </a:xfrm>
          <a:prstGeom prst="rect">
            <a:avLst/>
          </a:prstGeom>
          <a:noFill/>
          <a:extLst>
            <a:ext uri="{909E8E84-426E-40DD-AFC4-6F175D3DCCD1}">
              <a14:hiddenFill xmlns:a14="http://schemas.microsoft.com/office/drawing/2010/main">
                <a:solidFill>
                  <a:srgbClr val="FFFFFF"/>
                </a:solidFill>
              </a14:hiddenFill>
            </a:ext>
          </a:extLst>
        </p:spPr>
      </p:pic>
      <p:pic>
        <p:nvPicPr>
          <p:cNvPr id="26" name="Imag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24837" y="5523887"/>
            <a:ext cx="399183" cy="298679"/>
          </a:xfrm>
          <a:prstGeom prst="rect">
            <a:avLst/>
          </a:prstGeom>
        </p:spPr>
      </p:pic>
      <p:sp>
        <p:nvSpPr>
          <p:cNvPr id="31" name="Rectangle 30"/>
          <p:cNvSpPr/>
          <p:nvPr/>
        </p:nvSpPr>
        <p:spPr>
          <a:xfrm>
            <a:off x="1944648" y="2521420"/>
            <a:ext cx="2403668" cy="787511"/>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sp>
        <p:nvSpPr>
          <p:cNvPr id="62" name="Rectangle 61"/>
          <p:cNvSpPr/>
          <p:nvPr/>
        </p:nvSpPr>
        <p:spPr>
          <a:xfrm>
            <a:off x="5368650" y="3884544"/>
            <a:ext cx="1229016" cy="207166"/>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sp>
        <p:nvSpPr>
          <p:cNvPr id="63" name="Rectangle 62"/>
          <p:cNvSpPr/>
          <p:nvPr/>
        </p:nvSpPr>
        <p:spPr>
          <a:xfrm>
            <a:off x="3848280" y="3870316"/>
            <a:ext cx="271138" cy="207166"/>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sp>
        <p:nvSpPr>
          <p:cNvPr id="64" name="Rectangle 63"/>
          <p:cNvSpPr/>
          <p:nvPr/>
        </p:nvSpPr>
        <p:spPr>
          <a:xfrm>
            <a:off x="4482918" y="3895762"/>
            <a:ext cx="587846" cy="500747"/>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sp>
        <p:nvSpPr>
          <p:cNvPr id="35" name="Rectangle 34">
            <a:extLst>
              <a:ext uri="{FF2B5EF4-FFF2-40B4-BE49-F238E27FC236}">
                <a16:creationId xmlns:a16="http://schemas.microsoft.com/office/drawing/2014/main" id="{4F6CBCAD-509A-0E48-89E7-BF096C229E0E}"/>
              </a:ext>
            </a:extLst>
          </p:cNvPr>
          <p:cNvSpPr/>
          <p:nvPr/>
        </p:nvSpPr>
        <p:spPr>
          <a:xfrm>
            <a:off x="0" y="2200227"/>
            <a:ext cx="1835151" cy="2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77199ADD-0C0B-4C61-9516-E6472BAF624F}"/>
              </a:ext>
            </a:extLst>
          </p:cNvPr>
          <p:cNvSpPr/>
          <p:nvPr/>
        </p:nvSpPr>
        <p:spPr bwMode="gray">
          <a:xfrm>
            <a:off x="-3260" y="842507"/>
            <a:ext cx="1839260" cy="5881295"/>
          </a:xfrm>
          <a:prstGeom prst="rect">
            <a:avLst/>
          </a:prstGeom>
          <a:noFill/>
          <a:ln w="9525" algn="ctr">
            <a:noFill/>
            <a:miter lim="800000"/>
            <a:headEnd/>
            <a:tailEnd/>
          </a:ln>
          <a:effectLst/>
        </p:spPr>
        <p:txBody>
          <a:bodyPr lIns="108000" tIns="0" rIns="108000" bIns="0"/>
          <a:lstStyle/>
          <a:p>
            <a:pPr>
              <a:spcBef>
                <a:spcPts val="600"/>
              </a:spcBef>
              <a:spcAft>
                <a:spcPts val="200"/>
              </a:spcAft>
              <a:defRPr/>
            </a:pPr>
            <a:r>
              <a:rPr lang="fr-FR" sz="800">
                <a:latin typeface="+mj-lt"/>
                <a:cs typeface="Calibri" pitchFamily="34" charset="0"/>
              </a:rPr>
              <a:t>1. GALAAD</a:t>
            </a:r>
          </a:p>
          <a:p>
            <a:pPr indent="92075">
              <a:spcBef>
                <a:spcPts val="100"/>
              </a:spcBef>
              <a:spcAft>
                <a:spcPts val="100"/>
              </a:spcAft>
              <a:defRPr/>
            </a:pPr>
            <a:r>
              <a:rPr lang="fr-FR" sz="800">
                <a:latin typeface="Arial" panose="020B0604020202020204" pitchFamily="34" charset="0"/>
                <a:cs typeface="Arial" panose="020B0604020202020204" pitchFamily="34" charset="0"/>
              </a:rPr>
              <a:t>1.1 </a:t>
            </a:r>
            <a:r>
              <a:rPr lang="fr-FR" sz="800" kern="0">
                <a:latin typeface="Arial" panose="020B0604020202020204" pitchFamily="34" charset="0"/>
                <a:cs typeface="Arial" panose="020B0604020202020204" pitchFamily="34" charset="0"/>
                <a:hlinkClick r:id="rId6" action="ppaction://hlinksldjump"/>
              </a:rPr>
              <a:t>Bonnes pratiques</a:t>
            </a:r>
            <a:endParaRPr lang="fr-FR" sz="800" kern="0">
              <a:latin typeface="Arial" panose="020B0604020202020204" pitchFamily="34" charset="0"/>
              <a:cs typeface="Arial" panose="020B0604020202020204" pitchFamily="34" charset="0"/>
            </a:endParaRPr>
          </a:p>
          <a:p>
            <a:pPr indent="92075">
              <a:spcBef>
                <a:spcPts val="100"/>
              </a:spcBef>
              <a:spcAft>
                <a:spcPts val="100"/>
              </a:spcAft>
              <a:defRPr/>
            </a:pPr>
            <a:r>
              <a:rPr lang="fr-FR" sz="800">
                <a:latin typeface="Arial" panose="020B0604020202020204" pitchFamily="34" charset="0"/>
                <a:cs typeface="Arial" panose="020B0604020202020204" pitchFamily="34" charset="0"/>
              </a:rPr>
              <a:t>1.2 </a:t>
            </a:r>
            <a:r>
              <a:rPr lang="fr-FR" sz="800" u="sng">
                <a:solidFill>
                  <a:schemeClr val="accent1"/>
                </a:solidFill>
                <a:latin typeface="Arial" panose="020B0604020202020204" pitchFamily="34" charset="0"/>
                <a:cs typeface="Arial" panose="020B0604020202020204" pitchFamily="34" charset="0"/>
                <a:hlinkClick r:id="rId7" action="ppaction://hlinksldjump"/>
              </a:rPr>
              <a:t>Interface</a:t>
            </a:r>
            <a:endParaRPr lang="fr-FR" sz="800" u="sng">
              <a:solidFill>
                <a:schemeClr val="accent1"/>
              </a:solidFill>
              <a:latin typeface="Arial" panose="020B0604020202020204" pitchFamily="34" charset="0"/>
              <a:cs typeface="Arial" panose="020B0604020202020204" pitchFamily="34" charset="0"/>
            </a:endParaRPr>
          </a:p>
          <a:p>
            <a:pPr indent="92075">
              <a:spcBef>
                <a:spcPts val="100"/>
              </a:spcBef>
              <a:spcAft>
                <a:spcPts val="100"/>
              </a:spcAft>
              <a:defRPr/>
            </a:pPr>
            <a:r>
              <a:rPr lang="fr-FR" sz="800" kern="0">
                <a:latin typeface="Arial" panose="020B0604020202020204" pitchFamily="34" charset="0"/>
                <a:cs typeface="Arial" panose="020B0604020202020204" pitchFamily="34" charset="0"/>
              </a:rPr>
              <a:t>1.3 </a:t>
            </a:r>
            <a:r>
              <a:rPr lang="fr-FR" sz="800" u="sng" kern="0">
                <a:solidFill>
                  <a:schemeClr val="accent1"/>
                </a:solidFill>
                <a:latin typeface="Arial" panose="020B0604020202020204" pitchFamily="34" charset="0"/>
                <a:cs typeface="Arial" panose="020B0604020202020204" pitchFamily="34" charset="0"/>
                <a:hlinkClick r:id="rId8" action="ppaction://hlinksldjump"/>
              </a:rPr>
              <a:t>Tableau de bord</a:t>
            </a:r>
            <a:endParaRPr lang="fr-FR" sz="800" u="sng">
              <a:solidFill>
                <a:schemeClr val="accent1"/>
              </a:solidFill>
              <a:latin typeface="+mj-lt"/>
              <a:cs typeface="Calibri" pitchFamily="34" charset="0"/>
            </a:endParaRPr>
          </a:p>
          <a:p>
            <a:pPr>
              <a:spcBef>
                <a:spcPts val="100"/>
              </a:spcBef>
              <a:spcAft>
                <a:spcPts val="200"/>
              </a:spcAft>
              <a:defRPr/>
            </a:pPr>
            <a:endParaRPr lang="fr-FR" sz="800">
              <a:latin typeface="+mj-lt"/>
              <a:cs typeface="Calibri" pitchFamily="34" charset="0"/>
            </a:endParaRPr>
          </a:p>
          <a:p>
            <a:pPr>
              <a:spcBef>
                <a:spcPts val="100"/>
              </a:spcBef>
              <a:spcAft>
                <a:spcPts val="200"/>
              </a:spcAft>
              <a:defRPr/>
            </a:pPr>
            <a:r>
              <a:rPr lang="fr-FR" sz="800">
                <a:latin typeface="+mj-lt"/>
                <a:cs typeface="Calibri" pitchFamily="34" charset="0"/>
              </a:rPr>
              <a:t>2. Préparer la validation</a:t>
            </a:r>
          </a:p>
          <a:p>
            <a:pPr marL="0" lvl="2" indent="92075">
              <a:spcBef>
                <a:spcPts val="100"/>
              </a:spcBef>
              <a:spcAft>
                <a:spcPts val="100"/>
              </a:spcAft>
              <a:defRPr/>
            </a:pPr>
            <a:r>
              <a:rPr lang="fr-FR" sz="800">
                <a:latin typeface="+mj-lt"/>
                <a:cs typeface="Calibri" pitchFamily="34" charset="0"/>
              </a:rPr>
              <a:t>2.1 </a:t>
            </a:r>
            <a:r>
              <a:rPr lang="fr-FR" sz="800" u="sng" kern="0">
                <a:solidFill>
                  <a:schemeClr val="accent1"/>
                </a:solidFill>
                <a:latin typeface="+mj-lt"/>
                <a:cs typeface="+mn-cs"/>
                <a:hlinkClick r:id="rId9" action="ppaction://hlinksldjump"/>
              </a:rPr>
              <a:t>Accéder à une étude</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kern="0">
                <a:latin typeface="+mj-lt"/>
                <a:cs typeface="+mn-cs"/>
              </a:rPr>
              <a:t>2.2 </a:t>
            </a:r>
            <a:r>
              <a:rPr lang="fr-FR" sz="800" u="sng" kern="0">
                <a:solidFill>
                  <a:schemeClr val="accent1"/>
                </a:solidFill>
                <a:latin typeface="+mj-lt"/>
                <a:cs typeface="+mn-cs"/>
                <a:hlinkClick r:id="rId10" action="ppaction://hlinksldjump"/>
              </a:rPr>
              <a:t>Constituer l’échantillon</a:t>
            </a:r>
            <a:endParaRPr lang="fr-FR" sz="800" u="sng" kern="0">
              <a:solidFill>
                <a:schemeClr val="accent1"/>
              </a:solidFill>
              <a:latin typeface="+mj-lt"/>
              <a:cs typeface="+mn-cs"/>
            </a:endParaRPr>
          </a:p>
          <a:p>
            <a:pPr marL="0" lvl="2" indent="92075">
              <a:spcBef>
                <a:spcPts val="100"/>
              </a:spcBef>
              <a:spcAft>
                <a:spcPts val="100"/>
              </a:spcAft>
              <a:defRPr/>
            </a:pPr>
            <a:r>
              <a:rPr lang="fr-FR" sz="800" kern="0">
                <a:latin typeface="+mj-lt"/>
                <a:cs typeface="+mn-cs"/>
              </a:rPr>
              <a:t>2.3 </a:t>
            </a:r>
            <a:r>
              <a:rPr lang="fr-FR" sz="800" u="sng" kern="0">
                <a:solidFill>
                  <a:schemeClr val="accent1"/>
                </a:solidFill>
                <a:latin typeface="+mj-lt"/>
                <a:cs typeface="+mn-cs"/>
                <a:hlinkClick r:id="rId11" action="ppaction://hlinksldjump"/>
              </a:rPr>
              <a:t>Modifier l’échantillon</a:t>
            </a:r>
            <a:endParaRPr lang="fr-FR" sz="800" u="sng" kern="0">
              <a:solidFill>
                <a:schemeClr val="accent1"/>
              </a:solidFill>
              <a:latin typeface="+mj-lt"/>
              <a:cs typeface="+mn-cs"/>
            </a:endParaRPr>
          </a:p>
          <a:p>
            <a:pPr marL="0" lvl="2" indent="92075">
              <a:spcBef>
                <a:spcPts val="100"/>
              </a:spcBef>
              <a:spcAft>
                <a:spcPts val="100"/>
              </a:spcAft>
              <a:defRPr/>
            </a:pPr>
            <a:r>
              <a:rPr lang="fr-FR" sz="800" kern="0">
                <a:latin typeface="+mj-lt"/>
                <a:cs typeface="+mn-cs"/>
              </a:rPr>
              <a:t>2.4</a:t>
            </a:r>
            <a:r>
              <a:rPr lang="fr-FR" sz="800" kern="0">
                <a:latin typeface="Arial"/>
                <a:cs typeface="Arial"/>
              </a:rPr>
              <a:t> </a:t>
            </a:r>
            <a:r>
              <a:rPr lang="fr-FR" sz="800" b="1" kern="0">
                <a:latin typeface="Arial"/>
                <a:cs typeface="Arial"/>
              </a:rPr>
              <a:t>Supprimer une Fiche Personne</a:t>
            </a:r>
            <a:endParaRPr lang="fr-FR" sz="800" b="1" kern="0">
              <a:latin typeface="+mj-lt"/>
            </a:endParaRPr>
          </a:p>
          <a:p>
            <a:pPr marL="0" lvl="2">
              <a:spcBef>
                <a:spcPts val="100"/>
              </a:spcBef>
              <a:spcAft>
                <a:spcPts val="200"/>
              </a:spcAft>
              <a:defRPr/>
            </a:pPr>
            <a:endParaRPr lang="fr-FR" sz="800">
              <a:latin typeface="+mj-lt"/>
              <a:cs typeface="Calibri" pitchFamily="34" charset="0"/>
            </a:endParaRPr>
          </a:p>
          <a:p>
            <a:pPr marL="0" lvl="2">
              <a:spcBef>
                <a:spcPts val="100"/>
              </a:spcBef>
              <a:spcAft>
                <a:spcPts val="200"/>
              </a:spcAft>
              <a:defRPr/>
            </a:pPr>
            <a:r>
              <a:rPr lang="fr-FR" sz="800">
                <a:latin typeface="+mj-lt"/>
                <a:cs typeface="Calibri" pitchFamily="34" charset="0"/>
              </a:rPr>
              <a:t>3. Valider une étude</a:t>
            </a:r>
            <a:endParaRPr lang="fr-FR" sz="800" kern="0">
              <a:latin typeface="+mj-lt"/>
              <a:cs typeface="+mn-cs"/>
            </a:endParaRPr>
          </a:p>
          <a:p>
            <a:pPr marL="0" lvl="2" indent="92075">
              <a:spcBef>
                <a:spcPts val="100"/>
              </a:spcBef>
              <a:spcAft>
                <a:spcPts val="100"/>
              </a:spcAft>
              <a:defRPr/>
            </a:pPr>
            <a:r>
              <a:rPr lang="fr-FR" sz="800">
                <a:latin typeface="+mj-lt"/>
                <a:cs typeface="Calibri" pitchFamily="34" charset="0"/>
              </a:rPr>
              <a:t>3.1 </a:t>
            </a:r>
            <a:r>
              <a:rPr lang="fr-FR" sz="800" u="sng" kern="0">
                <a:solidFill>
                  <a:schemeClr val="accent1"/>
                </a:solidFill>
                <a:latin typeface="+mj-lt"/>
                <a:cs typeface="+mn-cs"/>
                <a:hlinkClick r:id="rId12" action="ppaction://hlinksldjump"/>
              </a:rPr>
              <a:t>Modifier les références d’une Fiche Personne</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3.2 </a:t>
            </a:r>
            <a:r>
              <a:rPr lang="fr-FR" sz="800" u="sng" kern="0">
                <a:solidFill>
                  <a:schemeClr val="accent1"/>
                </a:solidFill>
                <a:latin typeface="+mj-lt"/>
                <a:cs typeface="+mn-cs"/>
                <a:hlinkClick r:id="rId13" action="ppaction://hlinksldjump"/>
              </a:rPr>
              <a:t>Valider le volet PATHOS</a:t>
            </a:r>
            <a:endParaRPr lang="fr-FR" sz="800" u="sng" kern="0">
              <a:solidFill>
                <a:schemeClr val="accent1"/>
              </a:solidFill>
              <a:latin typeface="+mj-lt"/>
              <a:cs typeface="+mn-cs"/>
            </a:endParaRPr>
          </a:p>
          <a:p>
            <a:pPr marL="0" lvl="2" indent="92075">
              <a:spcBef>
                <a:spcPts val="100"/>
              </a:spcBef>
              <a:spcAft>
                <a:spcPts val="100"/>
              </a:spcAft>
              <a:defRPr/>
            </a:pPr>
            <a:r>
              <a:rPr lang="fr-FR" sz="800">
                <a:latin typeface="+mj-lt"/>
                <a:cs typeface="Calibri" pitchFamily="34" charset="0"/>
              </a:rPr>
              <a:t>3.3 </a:t>
            </a:r>
            <a:r>
              <a:rPr lang="fr-FR" sz="800" u="sng" kern="0">
                <a:solidFill>
                  <a:schemeClr val="accent1"/>
                </a:solidFill>
                <a:latin typeface="+mj-lt"/>
                <a:hlinkClick r:id="rId14" action="ppaction://hlinksldjump"/>
              </a:rPr>
              <a:t>Modifier le volet PATHOS</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3.4 </a:t>
            </a:r>
            <a:r>
              <a:rPr lang="fr-FR" sz="800" u="sng" kern="0">
                <a:solidFill>
                  <a:schemeClr val="accent1"/>
                </a:solidFill>
                <a:latin typeface="+mj-lt"/>
                <a:cs typeface="+mn-cs"/>
                <a:hlinkClick r:id="rId15" action="ppaction://hlinksldjump"/>
              </a:rPr>
              <a:t>Supprimer une Fiche Personne</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3.5</a:t>
            </a:r>
            <a:r>
              <a:rPr lang="fr-FR" sz="800">
                <a:solidFill>
                  <a:schemeClr val="accent1"/>
                </a:solidFill>
                <a:latin typeface="+mj-lt"/>
                <a:cs typeface="Calibri" pitchFamily="34" charset="0"/>
              </a:rPr>
              <a:t> </a:t>
            </a:r>
            <a:r>
              <a:rPr lang="fr-FR" sz="800" u="sng" kern="0">
                <a:solidFill>
                  <a:schemeClr val="accent1"/>
                </a:solidFill>
                <a:latin typeface="+mj-lt"/>
                <a:cs typeface="+mn-cs"/>
                <a:hlinkClick r:id="rId16" action="ppaction://hlinksldjump"/>
              </a:rPr>
              <a:t>Saisir une fiche argumentaire</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3.6 </a:t>
            </a:r>
            <a:r>
              <a:rPr lang="fr-FR" sz="800" u="sng" kern="0">
                <a:solidFill>
                  <a:schemeClr val="accent1"/>
                </a:solidFill>
                <a:latin typeface="+mj-lt"/>
                <a:cs typeface="+mn-cs"/>
                <a:hlinkClick r:id="rId17" action="ppaction://hlinksldjump"/>
              </a:rPr>
              <a:t>Valider le volet PATHOS à distance</a:t>
            </a:r>
            <a:endParaRPr lang="fr-FR" sz="800" u="sng" kern="0">
              <a:solidFill>
                <a:schemeClr val="accent1"/>
              </a:solidFill>
              <a:latin typeface="+mj-lt"/>
              <a:cs typeface="+mn-cs"/>
            </a:endParaRPr>
          </a:p>
          <a:p>
            <a:pPr marL="0" lvl="2" indent="92075">
              <a:spcBef>
                <a:spcPts val="100"/>
              </a:spcBef>
              <a:spcAft>
                <a:spcPts val="100"/>
              </a:spcAft>
              <a:defRPr/>
            </a:pPr>
            <a:r>
              <a:rPr lang="fr-FR" sz="800" kern="0">
                <a:latin typeface="+mj-lt"/>
                <a:cs typeface="+mn-cs"/>
              </a:rPr>
              <a:t>3.7</a:t>
            </a:r>
            <a:r>
              <a:rPr lang="fr-FR" sz="800" kern="0">
                <a:latin typeface="+mj-lt"/>
                <a:cs typeface="+mn-cs"/>
                <a:hlinkClick r:id="rId18" action="ppaction://hlinksldjump"/>
              </a:rPr>
              <a:t> </a:t>
            </a:r>
            <a:r>
              <a:rPr lang="fr-FR" sz="800" u="sng" kern="0">
                <a:solidFill>
                  <a:schemeClr val="accent1"/>
                </a:solidFill>
                <a:latin typeface="+mj-lt"/>
                <a:cs typeface="+mn-cs"/>
                <a:hlinkClick r:id="rId18" action="ppaction://hlinksldjump"/>
              </a:rPr>
              <a:t>Saisir une fiche argumentaire à distance</a:t>
            </a:r>
            <a:endParaRPr lang="fr-FR" sz="800" u="sng" kern="0">
              <a:solidFill>
                <a:schemeClr val="accent1"/>
              </a:solidFill>
              <a:latin typeface="+mj-lt"/>
              <a:cs typeface="+mn-cs"/>
            </a:endParaRPr>
          </a:p>
          <a:p>
            <a:pPr marL="0" lvl="2">
              <a:spcBef>
                <a:spcPts val="100"/>
              </a:spcBef>
              <a:spcAft>
                <a:spcPts val="200"/>
              </a:spcAft>
              <a:defRPr/>
            </a:pPr>
            <a:endParaRPr lang="fr-FR" sz="800">
              <a:latin typeface="+mj-lt"/>
              <a:cs typeface="Calibri" pitchFamily="34" charset="0"/>
            </a:endParaRPr>
          </a:p>
          <a:p>
            <a:pPr marL="0" lvl="2">
              <a:spcBef>
                <a:spcPts val="100"/>
              </a:spcBef>
              <a:spcAft>
                <a:spcPts val="200"/>
              </a:spcAft>
              <a:defRPr/>
            </a:pPr>
            <a:r>
              <a:rPr lang="fr-FR" sz="800">
                <a:latin typeface="+mj-lt"/>
                <a:cs typeface="Calibri" pitchFamily="34" charset="0"/>
              </a:rPr>
              <a:t>4. Signer une étude</a:t>
            </a:r>
            <a:endParaRPr lang="fr-FR" sz="800" kern="0">
              <a:latin typeface="+mj-lt"/>
              <a:cs typeface="+mn-cs"/>
            </a:endParaRPr>
          </a:p>
          <a:p>
            <a:pPr marL="0" lvl="2" indent="92075">
              <a:spcBef>
                <a:spcPts val="100"/>
              </a:spcBef>
              <a:spcAft>
                <a:spcPts val="100"/>
              </a:spcAft>
              <a:defRPr/>
            </a:pPr>
            <a:r>
              <a:rPr lang="fr-FR" sz="800">
                <a:latin typeface="+mj-lt"/>
                <a:cs typeface="Calibri" pitchFamily="34" charset="0"/>
              </a:rPr>
              <a:t>4.1 </a:t>
            </a:r>
            <a:r>
              <a:rPr lang="fr-FR" sz="800" u="sng" kern="0">
                <a:solidFill>
                  <a:schemeClr val="accent1"/>
                </a:solidFill>
                <a:latin typeface="+mj-lt"/>
                <a:cs typeface="+mn-cs"/>
                <a:hlinkClick r:id="rId19" action="ppaction://hlinksldjump"/>
              </a:rPr>
              <a:t>Signer les fiches validées</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4.2 </a:t>
            </a:r>
            <a:r>
              <a:rPr lang="fr-FR" sz="800" u="sng" kern="0">
                <a:solidFill>
                  <a:schemeClr val="accent1"/>
                </a:solidFill>
                <a:latin typeface="+mj-lt"/>
                <a:cs typeface="+mn-cs"/>
                <a:hlinkClick r:id="rId20" action="ppaction://hlinksldjump"/>
              </a:rPr>
              <a:t>Envoyer l’étude à la CRCM</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4.3 </a:t>
            </a:r>
            <a:r>
              <a:rPr lang="fr-FR" sz="800" u="sng" kern="0">
                <a:solidFill>
                  <a:schemeClr val="accent1"/>
                </a:solidFill>
                <a:hlinkClick r:id="rId21" action="ppaction://hlinksldjump"/>
              </a:rPr>
              <a:t>Signer l’étude sur site</a:t>
            </a:r>
            <a:endParaRPr lang="fr-FR" sz="800" u="sng" kern="0">
              <a:solidFill>
                <a:schemeClr val="accent1"/>
              </a:solidFill>
              <a:latin typeface="+mj-lt"/>
              <a:cs typeface="+mn-cs"/>
            </a:endParaRPr>
          </a:p>
          <a:p>
            <a:pPr marL="0" lvl="2" indent="92075">
              <a:spcBef>
                <a:spcPts val="100"/>
              </a:spcBef>
              <a:spcAft>
                <a:spcPts val="100"/>
              </a:spcAft>
              <a:defRPr/>
            </a:pPr>
            <a:r>
              <a:rPr lang="fr-FR" sz="800" kern="0">
                <a:latin typeface="+mj-lt"/>
                <a:cs typeface="+mn-cs"/>
              </a:rPr>
              <a:t>4.4 </a:t>
            </a:r>
            <a:r>
              <a:rPr lang="fr-FR" sz="800" u="sng" kern="0">
                <a:solidFill>
                  <a:schemeClr val="accent1"/>
                </a:solidFill>
                <a:hlinkClick r:id="rId22" action="ppaction://hlinksldjump"/>
              </a:rPr>
              <a:t>Signer l’étude à distance</a:t>
            </a:r>
            <a:endParaRPr lang="fr-FR" sz="800" u="sng" kern="0">
              <a:solidFill>
                <a:schemeClr val="accent1"/>
              </a:solidFill>
              <a:latin typeface="+mj-lt"/>
              <a:cs typeface="+mn-cs"/>
            </a:endParaRPr>
          </a:p>
          <a:p>
            <a:pPr marL="0" lvl="2">
              <a:spcBef>
                <a:spcPts val="100"/>
              </a:spcBef>
              <a:spcAft>
                <a:spcPts val="200"/>
              </a:spcAft>
              <a:defRPr/>
            </a:pPr>
            <a:endParaRPr lang="fr-FR" sz="800">
              <a:cs typeface="Calibri" pitchFamily="34" charset="0"/>
            </a:endParaRPr>
          </a:p>
          <a:p>
            <a:pPr marL="0" lvl="2">
              <a:spcBef>
                <a:spcPts val="100"/>
              </a:spcBef>
              <a:spcAft>
                <a:spcPts val="200"/>
              </a:spcAft>
              <a:defRPr/>
            </a:pPr>
            <a:r>
              <a:rPr lang="fr-FR" sz="800">
                <a:cs typeface="Calibri" pitchFamily="34" charset="0"/>
              </a:rPr>
              <a:t>5. </a:t>
            </a:r>
            <a:r>
              <a:rPr lang="fr-FR" sz="800">
                <a:latin typeface="Arial"/>
                <a:cs typeface="Arial"/>
              </a:rPr>
              <a:t>É</a:t>
            </a:r>
            <a:r>
              <a:rPr lang="fr-FR" sz="800">
                <a:cs typeface="Calibri" pitchFamily="34" charset="0"/>
              </a:rPr>
              <a:t>diter des documents</a:t>
            </a:r>
            <a:endParaRPr lang="fr-FR" sz="800" kern="0"/>
          </a:p>
          <a:p>
            <a:pPr marL="0" lvl="2" indent="92075">
              <a:spcBef>
                <a:spcPts val="100"/>
              </a:spcBef>
              <a:spcAft>
                <a:spcPts val="100"/>
              </a:spcAft>
              <a:defRPr/>
            </a:pPr>
            <a:r>
              <a:rPr lang="fr-FR" sz="800">
                <a:cs typeface="Calibri" pitchFamily="34" charset="0"/>
              </a:rPr>
              <a:t>5.1 </a:t>
            </a:r>
            <a:r>
              <a:rPr lang="fr-FR" sz="800" u="sng" kern="0">
                <a:solidFill>
                  <a:schemeClr val="accent1"/>
                </a:solidFill>
                <a:latin typeface="Arial"/>
                <a:cs typeface="Arial"/>
                <a:hlinkClick r:id="rId22" action="ppaction://hlinksldjump"/>
              </a:rPr>
              <a:t>É</a:t>
            </a:r>
            <a:r>
              <a:rPr lang="fr-FR" sz="800" u="sng" kern="0">
                <a:solidFill>
                  <a:schemeClr val="accent1"/>
                </a:solidFill>
                <a:hlinkClick r:id="rId22" action="ppaction://hlinksldjump"/>
              </a:rPr>
              <a:t>diter le tableau de bord</a:t>
            </a:r>
            <a:endParaRPr lang="fr-FR" sz="800" u="sng" kern="0">
              <a:solidFill>
                <a:schemeClr val="accent1"/>
              </a:solidFill>
            </a:endParaRPr>
          </a:p>
          <a:p>
            <a:pPr marL="0" lvl="2" indent="92075">
              <a:spcBef>
                <a:spcPts val="100"/>
              </a:spcBef>
              <a:spcAft>
                <a:spcPts val="100"/>
              </a:spcAft>
              <a:defRPr/>
            </a:pPr>
            <a:r>
              <a:rPr lang="fr-FR" sz="800" kern="0"/>
              <a:t>5.2 </a:t>
            </a:r>
            <a:r>
              <a:rPr lang="fr-FR" sz="800" u="sng" kern="0">
                <a:solidFill>
                  <a:schemeClr val="accent1"/>
                </a:solidFill>
                <a:latin typeface="Arial"/>
                <a:cs typeface="Arial"/>
                <a:hlinkClick r:id="rId23" action="ppaction://hlinksldjump"/>
              </a:rPr>
              <a:t>Éditer les bilans</a:t>
            </a:r>
            <a:endParaRPr lang="fr-FR" sz="800" u="sng" kern="0">
              <a:solidFill>
                <a:schemeClr val="accent1"/>
              </a:solidFill>
            </a:endParaRPr>
          </a:p>
          <a:p>
            <a:pPr marL="0" lvl="2" indent="92075">
              <a:spcBef>
                <a:spcPts val="100"/>
              </a:spcBef>
              <a:spcAft>
                <a:spcPts val="100"/>
              </a:spcAft>
              <a:defRPr/>
            </a:pPr>
            <a:r>
              <a:rPr lang="fr-FR" sz="800" kern="0">
                <a:latin typeface="+mj-lt"/>
                <a:cs typeface="Calibri" pitchFamily="34" charset="0"/>
              </a:rPr>
              <a:t>5.3 </a:t>
            </a:r>
            <a:r>
              <a:rPr lang="fr-FR" sz="800" u="sng" kern="0">
                <a:solidFill>
                  <a:schemeClr val="accent1"/>
                </a:solidFill>
                <a:latin typeface="Arial"/>
                <a:cs typeface="Arial"/>
                <a:hlinkClick r:id="rId24" action="ppaction://hlinksldjump"/>
              </a:rPr>
              <a:t>Éditer l</a:t>
            </a:r>
            <a:r>
              <a:rPr lang="fr-FR" sz="800" u="sng" kern="0">
                <a:solidFill>
                  <a:schemeClr val="accent1"/>
                </a:solidFill>
                <a:hlinkClick r:id="rId24" action="ppaction://hlinksldjump"/>
              </a:rPr>
              <a:t>es Fiches Personnes</a:t>
            </a:r>
            <a:endParaRPr lang="fr-FR" sz="800" u="sng" kern="0">
              <a:solidFill>
                <a:schemeClr val="accent1"/>
              </a:solidFill>
            </a:endParaRPr>
          </a:p>
          <a:p>
            <a:pPr marL="0" lvl="2" indent="92075">
              <a:spcBef>
                <a:spcPts val="100"/>
              </a:spcBef>
              <a:spcAft>
                <a:spcPts val="100"/>
              </a:spcAft>
              <a:defRPr/>
            </a:pPr>
            <a:r>
              <a:rPr lang="fr-FR" sz="800" kern="0">
                <a:latin typeface="+mj-lt"/>
                <a:cs typeface="Calibri" pitchFamily="34" charset="0"/>
              </a:rPr>
              <a:t>5.4 </a:t>
            </a:r>
            <a:r>
              <a:rPr lang="fr-FR" sz="800" u="sng" kern="0">
                <a:solidFill>
                  <a:schemeClr val="accent1"/>
                </a:solidFill>
                <a:latin typeface="Arial"/>
                <a:cs typeface="Arial"/>
                <a:hlinkClick r:id="rId25" action="ppaction://hlinksldjump"/>
              </a:rPr>
              <a:t>É</a:t>
            </a:r>
            <a:r>
              <a:rPr lang="fr-FR" sz="800" u="sng" kern="0">
                <a:solidFill>
                  <a:schemeClr val="accent1"/>
                </a:solidFill>
                <a:hlinkClick r:id="rId25" action="ppaction://hlinksldjump"/>
              </a:rPr>
              <a:t>diter le tableau de contingence</a:t>
            </a:r>
            <a:endParaRPr lang="fr-FR" sz="800" u="sng" kern="0">
              <a:solidFill>
                <a:schemeClr val="accent1"/>
              </a:solidFill>
            </a:endParaRPr>
          </a:p>
          <a:p>
            <a:pPr marL="0" lvl="2" indent="92075">
              <a:spcBef>
                <a:spcPts val="100"/>
              </a:spcBef>
              <a:spcAft>
                <a:spcPts val="100"/>
              </a:spcAft>
              <a:defRPr/>
            </a:pPr>
            <a:r>
              <a:rPr lang="fr-FR" sz="800" kern="0">
                <a:latin typeface="+mj-lt"/>
                <a:cs typeface="Calibri" pitchFamily="34" charset="0"/>
              </a:rPr>
              <a:t>5.5 </a:t>
            </a:r>
            <a:r>
              <a:rPr lang="fr-FR" sz="800" u="sng" kern="0">
                <a:solidFill>
                  <a:schemeClr val="accent1"/>
                </a:solidFill>
                <a:latin typeface="Arial"/>
                <a:cs typeface="Arial"/>
                <a:hlinkClick r:id="rId26" action="ppaction://hlinksldjump"/>
              </a:rPr>
              <a:t>Éditer </a:t>
            </a:r>
            <a:r>
              <a:rPr lang="fr-FR" sz="800" u="sng" kern="0">
                <a:solidFill>
                  <a:schemeClr val="accent1"/>
                </a:solidFill>
                <a:hlinkClick r:id="rId26" action="ppaction://hlinksldjump"/>
              </a:rPr>
              <a:t>le PV</a:t>
            </a:r>
            <a:endParaRPr lang="fr-FR" sz="800" u="sng" kern="0">
              <a:solidFill>
                <a:schemeClr val="accent1"/>
              </a:solidFill>
            </a:endParaRPr>
          </a:p>
          <a:p>
            <a:pPr marL="0" lvl="2" indent="92075">
              <a:spcBef>
                <a:spcPts val="100"/>
              </a:spcBef>
              <a:spcAft>
                <a:spcPts val="100"/>
              </a:spcAft>
              <a:defRPr/>
            </a:pPr>
            <a:r>
              <a:rPr lang="fr-FR" sz="800" kern="0"/>
              <a:t>5.6 </a:t>
            </a:r>
            <a:r>
              <a:rPr lang="fr-FR" sz="800" u="sng" kern="0">
                <a:solidFill>
                  <a:schemeClr val="accent1"/>
                </a:solidFill>
                <a:hlinkClick r:id="rId27" action="ppaction://hlinksldjump"/>
              </a:rPr>
              <a:t>Déposer le PV signé</a:t>
            </a:r>
            <a:endParaRPr lang="fr-FR" sz="800" u="sng" kern="0">
              <a:solidFill>
                <a:schemeClr val="accent1"/>
              </a:solidFill>
              <a:latin typeface="+mj-lt"/>
              <a:cs typeface="Calibri" pitchFamily="34" charset="0"/>
            </a:endParaRPr>
          </a:p>
          <a:p>
            <a:pPr marL="85725" indent="179388">
              <a:spcBef>
                <a:spcPts val="100"/>
              </a:spcBef>
              <a:spcAft>
                <a:spcPts val="200"/>
              </a:spcAft>
              <a:defRPr/>
            </a:pPr>
            <a:endParaRPr lang="fr-FR" sz="800" kern="0">
              <a:latin typeface="+mj-lt"/>
              <a:cs typeface="Calibri" pitchFamily="34" charset="0"/>
            </a:endParaRPr>
          </a:p>
          <a:p>
            <a:pPr marL="534988" lvl="2" indent="-269875">
              <a:spcBef>
                <a:spcPts val="100"/>
              </a:spcBef>
              <a:spcAft>
                <a:spcPts val="200"/>
              </a:spcAft>
              <a:defRPr/>
            </a:pPr>
            <a:endParaRPr lang="fr-FR" sz="800" kern="0">
              <a:latin typeface="+mj-lt"/>
              <a:cs typeface="Calibri" pitchFamily="34" charset="0"/>
            </a:endParaRPr>
          </a:p>
          <a:p>
            <a:pPr marL="534988" lvl="2" indent="-269875">
              <a:spcBef>
                <a:spcPts val="100"/>
              </a:spcBef>
              <a:spcAft>
                <a:spcPts val="200"/>
              </a:spcAft>
              <a:defRPr/>
            </a:pPr>
            <a:endParaRPr lang="fr-FR" sz="800" kern="0">
              <a:latin typeface="+mj-lt"/>
              <a:cs typeface="Calibri" pitchFamily="34" charset="0"/>
            </a:endParaRPr>
          </a:p>
          <a:p>
            <a:pPr marL="534988" lvl="2" indent="-269875">
              <a:spcBef>
                <a:spcPts val="100"/>
              </a:spcBef>
              <a:spcAft>
                <a:spcPts val="200"/>
              </a:spcAft>
              <a:defRPr/>
            </a:pPr>
            <a:endParaRPr lang="fr-FR" sz="800" kern="0">
              <a:latin typeface="+mj-lt"/>
              <a:cs typeface="Calibri" pitchFamily="34" charset="0"/>
            </a:endParaRPr>
          </a:p>
          <a:p>
            <a:pPr marL="534988" lvl="2" indent="-269875">
              <a:spcBef>
                <a:spcPts val="100"/>
              </a:spcBef>
              <a:spcAft>
                <a:spcPts val="200"/>
              </a:spcAft>
              <a:defRPr/>
            </a:pPr>
            <a:endParaRPr lang="fr-FR" sz="800">
              <a:latin typeface="+mj-lt"/>
              <a:cs typeface="Calibri" pitchFamily="34" charset="0"/>
            </a:endParaRPr>
          </a:p>
          <a:p>
            <a:pPr marL="534988" lvl="2" indent="-269875">
              <a:spcBef>
                <a:spcPts val="100"/>
              </a:spcBef>
              <a:spcAft>
                <a:spcPts val="200"/>
              </a:spcAft>
              <a:defRPr/>
            </a:pPr>
            <a:endParaRPr lang="fr-FR" sz="800">
              <a:latin typeface="+mj-lt"/>
              <a:cs typeface="Calibri" pitchFamily="34" charset="0"/>
            </a:endParaRPr>
          </a:p>
          <a:p>
            <a:pPr marL="534988" lvl="2" indent="-269875">
              <a:spcBef>
                <a:spcPts val="100"/>
              </a:spcBef>
              <a:spcAft>
                <a:spcPts val="200"/>
              </a:spcAft>
              <a:defRPr/>
            </a:pPr>
            <a:endParaRPr lang="fr-FR" sz="800">
              <a:latin typeface="+mj-lt"/>
              <a:cs typeface="Calibri" pitchFamily="34" charset="0"/>
            </a:endParaRPr>
          </a:p>
          <a:p>
            <a:pPr marL="85725" indent="179388">
              <a:spcBef>
                <a:spcPts val="100"/>
              </a:spcBef>
              <a:spcAft>
                <a:spcPts val="200"/>
              </a:spcAft>
              <a:defRPr/>
            </a:pPr>
            <a:endParaRPr lang="fr-FR" sz="800">
              <a:latin typeface="+mj-lt"/>
              <a:cs typeface="Calibri" pitchFamily="34" charset="0"/>
            </a:endParaRPr>
          </a:p>
        </p:txBody>
      </p:sp>
      <p:sp>
        <p:nvSpPr>
          <p:cNvPr id="20" name="ZoneTexte 69">
            <a:hlinkClick r:id="rId9" action="ppaction://hlinksldjump"/>
            <a:extLst>
              <a:ext uri="{FF2B5EF4-FFF2-40B4-BE49-F238E27FC236}">
                <a16:creationId xmlns:a16="http://schemas.microsoft.com/office/drawing/2014/main" id="{084591A4-B466-455C-9170-6564067F22F5}"/>
              </a:ext>
            </a:extLst>
          </p:cNvPr>
          <p:cNvSpPr txBox="1"/>
          <p:nvPr/>
        </p:nvSpPr>
        <p:spPr>
          <a:xfrm>
            <a:off x="9144" y="602325"/>
            <a:ext cx="1296144" cy="216000"/>
          </a:xfrm>
          <a:prstGeom prst="rect">
            <a:avLst/>
          </a:prstGeom>
          <a:solidFill>
            <a:schemeClr val="accent3"/>
          </a:solidFill>
          <a:ln w="3175">
            <a:solidFill>
              <a:srgbClr val="7030A0"/>
            </a:solidFill>
            <a:prstDash val="solid"/>
          </a:ln>
          <a:scene3d>
            <a:camera prst="orthographicFront"/>
            <a:lightRig rig="threePt" dir="t"/>
          </a:scene3d>
          <a:sp3d>
            <a:bevelT/>
          </a:sp3d>
        </p:spPr>
        <p:txBody>
          <a:bodyPr wrap="square" rtlCol="0" anchor="ctr">
            <a:noAutofit/>
          </a:bodyPr>
          <a:lstStyle>
            <a:defPPr>
              <a:defRPr lang="fr-FR"/>
            </a:defPPr>
            <a:lvl3pPr marL="0" lvl="2" algn="ctr">
              <a:spcBef>
                <a:spcPts val="0"/>
              </a:spcBef>
              <a:spcAft>
                <a:spcPts val="50"/>
              </a:spcAft>
              <a:defRPr sz="1000" b="1">
                <a:latin typeface="Calibri" pitchFamily="34" charset="0"/>
                <a:cs typeface="Calibri" pitchFamily="34" charset="0"/>
              </a:defRPr>
            </a:lvl3pPr>
          </a:lstStyle>
          <a:p>
            <a:pPr algn="ctr"/>
            <a:r>
              <a:rPr lang="fr-FR" sz="1200">
                <a:latin typeface="Calibri" panose="020F0502020204030204" pitchFamily="34" charset="0"/>
                <a:hlinkClick r:id="rId28" action="ppaction://hlinksldjump"/>
              </a:rPr>
              <a:t>Sommaire</a:t>
            </a:r>
            <a:endParaRPr lang="fr-FR" sz="1200">
              <a:latin typeface="Calibri" panose="020F0502020204030204" pitchFamily="34" charset="0"/>
            </a:endParaRPr>
          </a:p>
        </p:txBody>
      </p:sp>
    </p:spTree>
    <p:extLst>
      <p:ext uri="{BB962C8B-B14F-4D97-AF65-F5344CB8AC3E}">
        <p14:creationId xmlns:p14="http://schemas.microsoft.com/office/powerpoint/2010/main" val="2348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Image 5">
            <a:extLst>
              <a:ext uri="{FF2B5EF4-FFF2-40B4-BE49-F238E27FC236}">
                <a16:creationId xmlns:a16="http://schemas.microsoft.com/office/drawing/2014/main" id="{CC4F1608-0737-4403-81B9-935F3703E398}"/>
              </a:ext>
            </a:extLst>
          </p:cNvPr>
          <p:cNvPicPr>
            <a:picLocks noChangeAspect="1"/>
          </p:cNvPicPr>
          <p:nvPr/>
        </p:nvPicPr>
        <p:blipFill rotWithShape="1">
          <a:blip r:embed="rId2"/>
          <a:srcRect l="25664" t="54031" r="27529" b="13338"/>
          <a:stretch/>
        </p:blipFill>
        <p:spPr>
          <a:xfrm>
            <a:off x="3687135" y="3429000"/>
            <a:ext cx="3609290" cy="1414643"/>
          </a:xfrm>
          <a:prstGeom prst="rect">
            <a:avLst/>
          </a:prstGeom>
        </p:spPr>
      </p:pic>
      <p:pic>
        <p:nvPicPr>
          <p:cNvPr id="30" name="Image 2" descr="Une image contenant texte&#10;&#10;Description générée automatiquement">
            <a:extLst>
              <a:ext uri="{FF2B5EF4-FFF2-40B4-BE49-F238E27FC236}">
                <a16:creationId xmlns:a16="http://schemas.microsoft.com/office/drawing/2014/main" id="{8758A23E-3A41-4CFB-83F4-AFECD12F7A22}"/>
              </a:ext>
            </a:extLst>
          </p:cNvPr>
          <p:cNvPicPr>
            <a:picLocks noChangeAspect="1"/>
          </p:cNvPicPr>
          <p:nvPr/>
        </p:nvPicPr>
        <p:blipFill>
          <a:blip r:embed="rId3"/>
          <a:stretch>
            <a:fillRect/>
          </a:stretch>
        </p:blipFill>
        <p:spPr>
          <a:xfrm>
            <a:off x="7414487" y="3283324"/>
            <a:ext cx="1561678" cy="1399958"/>
          </a:xfrm>
          <a:prstGeom prst="rect">
            <a:avLst/>
          </a:prstGeom>
          <a:ln>
            <a:solidFill>
              <a:srgbClr val="0000FF"/>
            </a:solidFill>
          </a:ln>
        </p:spPr>
      </p:pic>
      <p:pic>
        <p:nvPicPr>
          <p:cNvPr id="79" name="Picture 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4261" t="26666" r="13238" b="18571"/>
          <a:stretch/>
        </p:blipFill>
        <p:spPr bwMode="auto">
          <a:xfrm>
            <a:off x="6524412" y="5152016"/>
            <a:ext cx="2512084" cy="139112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9"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7024" t="24167" r="16129" b="6389"/>
          <a:stretch/>
        </p:blipFill>
        <p:spPr bwMode="auto">
          <a:xfrm>
            <a:off x="7380312" y="1220112"/>
            <a:ext cx="1670245" cy="1419991"/>
          </a:xfrm>
          <a:prstGeom prst="rect">
            <a:avLst/>
          </a:prstGeom>
          <a:noFill/>
          <a:ln w="9525">
            <a:solidFill>
              <a:srgbClr val="0000FF"/>
            </a:solidFill>
            <a:miter lim="800000"/>
            <a:headEnd/>
            <a:tailEnd/>
          </a:ln>
          <a:extLst>
            <a:ext uri="{909E8E84-426E-40DD-AFC4-6F175D3DCCD1}">
              <a14:hiddenFill xmlns:a14="http://schemas.microsoft.com/office/drawing/2010/main">
                <a:solidFill>
                  <a:schemeClr val="accent1"/>
                </a:solidFill>
              </a14:hiddenFill>
            </a:ext>
          </a:extLst>
        </p:spPr>
      </p:pic>
      <p:sp>
        <p:nvSpPr>
          <p:cNvPr id="34" name="Rectangle 33"/>
          <p:cNvSpPr/>
          <p:nvPr/>
        </p:nvSpPr>
        <p:spPr>
          <a:xfrm>
            <a:off x="1898737" y="1846563"/>
            <a:ext cx="4625675" cy="1200329"/>
          </a:xfrm>
          <a:prstGeom prst="rect">
            <a:avLst/>
          </a:prstGeom>
          <a:noFill/>
          <a:ln w="12700">
            <a:noFill/>
          </a:ln>
        </p:spPr>
        <p:txBody>
          <a:bodyPr wrap="square">
            <a:spAutoFit/>
          </a:bodyPr>
          <a:lstStyle/>
          <a:p>
            <a:r>
              <a:rPr lang="fr-FR" sz="1200" b="1" u="sng">
                <a:latin typeface="Arial" panose="020B0604020202020204" pitchFamily="34" charset="0"/>
                <a:cs typeface="Arial" panose="020B0604020202020204" pitchFamily="34" charset="0"/>
              </a:rPr>
              <a:t>Depuis l’écran de validation </a:t>
            </a:r>
            <a:r>
              <a:rPr lang="fr-FR" sz="1200" b="1">
                <a:latin typeface="Arial" panose="020B0604020202020204" pitchFamily="34" charset="0"/>
                <a:cs typeface="Arial" panose="020B0604020202020204" pitchFamily="34" charset="0"/>
              </a:rPr>
              <a:t>: </a:t>
            </a:r>
          </a:p>
          <a:p>
            <a:r>
              <a:rPr lang="fr-FR" sz="1200">
                <a:latin typeface="Arial" panose="020B0604020202020204" pitchFamily="34" charset="0"/>
                <a:cs typeface="Arial" panose="020B0604020202020204" pitchFamily="34" charset="0"/>
              </a:rPr>
              <a:t>1. Sélectionner l’onglet « Références » </a:t>
            </a:r>
          </a:p>
          <a:p>
            <a:r>
              <a:rPr lang="fr-FR" sz="1200">
                <a:latin typeface="Arial" panose="020B0604020202020204" pitchFamily="34" charset="0"/>
                <a:cs typeface="Arial" panose="020B0604020202020204" pitchFamily="34" charset="0"/>
              </a:rPr>
              <a:t>2. Modifier les champs nécessaires et cliquer sur « Enregistrer »</a:t>
            </a:r>
          </a:p>
          <a:p>
            <a:r>
              <a:rPr lang="fr-FR" sz="1200">
                <a:solidFill>
                  <a:schemeClr val="accent1"/>
                </a:solidFill>
                <a:latin typeface="Arial" panose="020B0604020202020204" pitchFamily="34" charset="0"/>
                <a:cs typeface="Arial" panose="020B0604020202020204" pitchFamily="34" charset="0"/>
              </a:rPr>
              <a:t>Un message de confirmation des modifications enregistrées s’affiche</a:t>
            </a:r>
          </a:p>
          <a:p>
            <a:endParaRPr lang="fr-FR" sz="1200">
              <a:latin typeface="Arial" panose="020B0604020202020204" pitchFamily="34" charset="0"/>
              <a:cs typeface="Arial" panose="020B0604020202020204" pitchFamily="34" charset="0"/>
            </a:endParaRPr>
          </a:p>
        </p:txBody>
      </p:sp>
      <p:sp>
        <p:nvSpPr>
          <p:cNvPr id="26" name="ZoneTexte 25"/>
          <p:cNvSpPr txBox="1"/>
          <p:nvPr/>
        </p:nvSpPr>
        <p:spPr>
          <a:xfrm>
            <a:off x="7365844" y="684403"/>
            <a:ext cx="1721214" cy="461665"/>
          </a:xfrm>
          <a:prstGeom prst="rect">
            <a:avLst/>
          </a:prstGeom>
          <a:noFill/>
        </p:spPr>
        <p:txBody>
          <a:bodyPr wrap="square" rtlCol="0">
            <a:spAutoFit/>
          </a:bodyPr>
          <a:lstStyle/>
          <a:p>
            <a:r>
              <a:rPr lang="fr-FR" sz="1200">
                <a:solidFill>
                  <a:srgbClr val="0000FF"/>
                </a:solidFill>
                <a:latin typeface="Arial" panose="020B0604020202020204" pitchFamily="34" charset="0"/>
                <a:cs typeface="Arial" panose="020B0604020202020204" pitchFamily="34" charset="0"/>
              </a:rPr>
              <a:t>Ecran validation PATHOS</a:t>
            </a:r>
          </a:p>
        </p:txBody>
      </p:sp>
      <p:sp>
        <p:nvSpPr>
          <p:cNvPr id="44" name="Rectangle 43"/>
          <p:cNvSpPr/>
          <p:nvPr/>
        </p:nvSpPr>
        <p:spPr>
          <a:xfrm>
            <a:off x="1898737" y="3023419"/>
            <a:ext cx="4184837" cy="646331"/>
          </a:xfrm>
          <a:prstGeom prst="rect">
            <a:avLst/>
          </a:prstGeom>
          <a:noFill/>
          <a:ln w="12700">
            <a:noFill/>
          </a:ln>
        </p:spPr>
        <p:txBody>
          <a:bodyPr wrap="square">
            <a:spAutoFit/>
          </a:bodyPr>
          <a:lstStyle/>
          <a:p>
            <a:r>
              <a:rPr lang="fr-FR" sz="1200" b="1" u="sng">
                <a:latin typeface="Arial" panose="020B0604020202020204" pitchFamily="34" charset="0"/>
                <a:cs typeface="Arial" panose="020B0604020202020204" pitchFamily="34" charset="0"/>
              </a:rPr>
              <a:t>Depuis la fiche étude </a:t>
            </a:r>
            <a:r>
              <a:rPr lang="fr-FR" sz="1200" b="1">
                <a:latin typeface="Arial" panose="020B0604020202020204" pitchFamily="34" charset="0"/>
                <a:cs typeface="Arial" panose="020B0604020202020204" pitchFamily="34" charset="0"/>
              </a:rPr>
              <a:t>:</a:t>
            </a:r>
          </a:p>
          <a:p>
            <a:r>
              <a:rPr lang="fr-FR" sz="1200">
                <a:latin typeface="Arial" panose="020B0604020202020204" pitchFamily="34" charset="0"/>
                <a:cs typeface="Arial" panose="020B0604020202020204" pitchFamily="34" charset="0"/>
              </a:rPr>
              <a:t>1. Sélectionner le numéro de la fiche personne depuis le module d’accès direct</a:t>
            </a:r>
          </a:p>
        </p:txBody>
      </p:sp>
      <p:grpSp>
        <p:nvGrpSpPr>
          <p:cNvPr id="4" name="Groupe 3"/>
          <p:cNvGrpSpPr/>
          <p:nvPr/>
        </p:nvGrpSpPr>
        <p:grpSpPr>
          <a:xfrm>
            <a:off x="6389123" y="2384635"/>
            <a:ext cx="1755531" cy="506957"/>
            <a:chOff x="6274532" y="3199353"/>
            <a:chExt cx="2236422" cy="483787"/>
          </a:xfrm>
        </p:grpSpPr>
        <p:pic>
          <p:nvPicPr>
            <p:cNvPr id="46"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13444" t="31806" r="57869" b="57156"/>
            <a:stretch/>
          </p:blipFill>
          <p:spPr bwMode="auto">
            <a:xfrm>
              <a:off x="6274532" y="3199353"/>
              <a:ext cx="2236422" cy="483787"/>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7" name="Rectangle 46"/>
            <p:cNvSpPr/>
            <p:nvPr/>
          </p:nvSpPr>
          <p:spPr>
            <a:xfrm>
              <a:off x="6288661" y="3267642"/>
              <a:ext cx="731611" cy="294652"/>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grpSp>
      <p:sp>
        <p:nvSpPr>
          <p:cNvPr id="50" name="Rectangle 49"/>
          <p:cNvSpPr/>
          <p:nvPr/>
        </p:nvSpPr>
        <p:spPr>
          <a:xfrm>
            <a:off x="1971820" y="5205290"/>
            <a:ext cx="3744418" cy="646331"/>
          </a:xfrm>
          <a:prstGeom prst="rect">
            <a:avLst/>
          </a:prstGeom>
          <a:noFill/>
          <a:ln w="12700">
            <a:noFill/>
          </a:ln>
        </p:spPr>
        <p:txBody>
          <a:bodyPr wrap="square">
            <a:spAutoFit/>
          </a:bodyPr>
          <a:lstStyle/>
          <a:p>
            <a:r>
              <a:rPr lang="fr-FR" sz="1200" b="1" u="sng">
                <a:latin typeface="Arial" panose="020B0604020202020204" pitchFamily="34" charset="0"/>
                <a:cs typeface="Arial" panose="020B0604020202020204" pitchFamily="34" charset="0"/>
              </a:rPr>
              <a:t>Depuis la fiche service </a:t>
            </a:r>
            <a:r>
              <a:rPr lang="fr-FR" sz="1200" b="1">
                <a:latin typeface="Arial" panose="020B0604020202020204" pitchFamily="34" charset="0"/>
                <a:cs typeface="Arial" panose="020B0604020202020204" pitchFamily="34" charset="0"/>
              </a:rPr>
              <a:t>:</a:t>
            </a:r>
          </a:p>
          <a:p>
            <a:r>
              <a:rPr lang="fr-FR" sz="1200">
                <a:latin typeface="Arial" panose="020B0604020202020204" pitchFamily="34" charset="0"/>
                <a:cs typeface="Arial" panose="020B0604020202020204" pitchFamily="34" charset="0"/>
              </a:rPr>
              <a:t>1. Sélectionner le numéro de la fiche personne depuis le tableau « Liste des FP »</a:t>
            </a:r>
          </a:p>
        </p:txBody>
      </p:sp>
      <p:cxnSp>
        <p:nvCxnSpPr>
          <p:cNvPr id="58" name="Connecteur en angle 57"/>
          <p:cNvCxnSpPr>
            <a:stCxn id="59" idx="2"/>
            <a:endCxn id="46" idx="0"/>
          </p:cNvCxnSpPr>
          <p:nvPr/>
        </p:nvCxnSpPr>
        <p:spPr>
          <a:xfrm rot="5400000">
            <a:off x="6902884" y="1789933"/>
            <a:ext cx="958708" cy="230697"/>
          </a:xfrm>
          <a:prstGeom prst="bentConnector3">
            <a:avLst>
              <a:gd name="adj1" fmla="val 50000"/>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7398230" y="1300926"/>
            <a:ext cx="198712" cy="125001"/>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sp>
        <p:nvSpPr>
          <p:cNvPr id="63" name="ZoneTexte 62"/>
          <p:cNvSpPr txBox="1"/>
          <p:nvPr/>
        </p:nvSpPr>
        <p:spPr>
          <a:xfrm>
            <a:off x="7308304" y="4842685"/>
            <a:ext cx="1217158" cy="276999"/>
          </a:xfrm>
          <a:prstGeom prst="rect">
            <a:avLst/>
          </a:prstGeom>
          <a:noFill/>
        </p:spPr>
        <p:txBody>
          <a:bodyPr wrap="square" rtlCol="0">
            <a:spAutoFit/>
          </a:bodyPr>
          <a:lstStyle/>
          <a:p>
            <a:r>
              <a:rPr lang="fr-FR" sz="1200">
                <a:solidFill>
                  <a:srgbClr val="0000FF"/>
                </a:solidFill>
                <a:latin typeface="Arial" panose="020B0604020202020204" pitchFamily="34" charset="0"/>
                <a:cs typeface="Arial" panose="020B0604020202020204" pitchFamily="34" charset="0"/>
              </a:rPr>
              <a:t>Fiche service</a:t>
            </a:r>
          </a:p>
        </p:txBody>
      </p:sp>
      <p:sp>
        <p:nvSpPr>
          <p:cNvPr id="64" name="Rectangle 63"/>
          <p:cNvSpPr/>
          <p:nvPr/>
        </p:nvSpPr>
        <p:spPr>
          <a:xfrm>
            <a:off x="6524437" y="5873798"/>
            <a:ext cx="2512059" cy="543546"/>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cxnSp>
        <p:nvCxnSpPr>
          <p:cNvPr id="10" name="Connecteur droit 9"/>
          <p:cNvCxnSpPr/>
          <p:nvPr/>
        </p:nvCxnSpPr>
        <p:spPr>
          <a:xfrm flipV="1">
            <a:off x="1875074" y="4869160"/>
            <a:ext cx="7265831" cy="1"/>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65" name="Connecteur droit 64"/>
          <p:cNvCxnSpPr/>
          <p:nvPr/>
        </p:nvCxnSpPr>
        <p:spPr>
          <a:xfrm flipV="1">
            <a:off x="1875074" y="2996951"/>
            <a:ext cx="7265831" cy="1"/>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53" name="ZoneTexte 52"/>
          <p:cNvSpPr txBox="1"/>
          <p:nvPr/>
        </p:nvSpPr>
        <p:spPr>
          <a:xfrm>
            <a:off x="7330256" y="3051634"/>
            <a:ext cx="1419516" cy="276999"/>
          </a:xfrm>
          <a:prstGeom prst="rect">
            <a:avLst/>
          </a:prstGeom>
          <a:noFill/>
        </p:spPr>
        <p:txBody>
          <a:bodyPr wrap="square" rtlCol="0">
            <a:spAutoFit/>
          </a:bodyPr>
          <a:lstStyle/>
          <a:p>
            <a:r>
              <a:rPr lang="fr-FR" sz="1200">
                <a:solidFill>
                  <a:srgbClr val="0000FF"/>
                </a:solidFill>
                <a:latin typeface="Arial" panose="020B0604020202020204" pitchFamily="34" charset="0"/>
                <a:cs typeface="Arial" panose="020B0604020202020204" pitchFamily="34" charset="0"/>
              </a:rPr>
              <a:t>Fiche étude</a:t>
            </a:r>
          </a:p>
        </p:txBody>
      </p:sp>
      <p:sp>
        <p:nvSpPr>
          <p:cNvPr id="60" name="Rectangle 59"/>
          <p:cNvSpPr/>
          <p:nvPr/>
        </p:nvSpPr>
        <p:spPr>
          <a:xfrm>
            <a:off x="7417093" y="4569139"/>
            <a:ext cx="531696" cy="97108"/>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cxnSp>
        <p:nvCxnSpPr>
          <p:cNvPr id="61" name="Connecteur droit avec flèche 60"/>
          <p:cNvCxnSpPr>
            <a:cxnSpLocks/>
            <a:stCxn id="60" idx="1"/>
          </p:cNvCxnSpPr>
          <p:nvPr/>
        </p:nvCxnSpPr>
        <p:spPr>
          <a:xfrm rot="10800000" flipV="1">
            <a:off x="4815415" y="4617693"/>
            <a:ext cx="2601678" cy="118912"/>
          </a:xfrm>
          <a:prstGeom prst="bentConnector3">
            <a:avLst>
              <a:gd name="adj1" fmla="val 2323"/>
            </a:avLst>
          </a:prstGeom>
          <a:ln w="31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7444870" y="4397036"/>
            <a:ext cx="1080592" cy="115744"/>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cxnSp>
        <p:nvCxnSpPr>
          <p:cNvPr id="67" name="Connecteur droit avec flèche 66"/>
          <p:cNvCxnSpPr>
            <a:cxnSpLocks/>
          </p:cNvCxnSpPr>
          <p:nvPr/>
        </p:nvCxnSpPr>
        <p:spPr>
          <a:xfrm>
            <a:off x="8407399" y="4553073"/>
            <a:ext cx="0" cy="598943"/>
          </a:xfrm>
          <a:prstGeom prst="straightConnector1">
            <a:avLst/>
          </a:prstGeom>
          <a:ln w="31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3" name="Carré corné 72"/>
          <p:cNvSpPr/>
          <p:nvPr/>
        </p:nvSpPr>
        <p:spPr>
          <a:xfrm>
            <a:off x="1875074" y="786843"/>
            <a:ext cx="5454269" cy="746383"/>
          </a:xfrm>
          <a:prstGeom prst="foldedCorner">
            <a:avLst>
              <a:gd name="adj" fmla="val 13342"/>
            </a:avLst>
          </a:prstGeom>
          <a:solidFill>
            <a:schemeClr val="accent5">
              <a:lumMod val="75000"/>
            </a:schemeClr>
          </a:solidFill>
          <a:ln w="12700">
            <a:noFill/>
          </a:ln>
        </p:spPr>
        <p:txBody>
          <a:bodyPr wrap="square">
            <a:noAutofit/>
          </a:bodyPr>
          <a:lstStyle/>
          <a:p>
            <a:r>
              <a:rPr lang="fr-FR" sz="1200">
                <a:latin typeface="Arial" panose="020B0604020202020204" pitchFamily="34" charset="0"/>
                <a:cs typeface="Arial" panose="020B0604020202020204" pitchFamily="34" charset="0"/>
              </a:rPr>
              <a:t>Les références de la fiche personne peuvent être modifiées (Année d'entrée ; Sexe ; Contexte psychologique; Âge) uniquement par les médecins valideurs ARS et CD lorsque l’étude est à l’état « En validation ».</a:t>
            </a:r>
          </a:p>
        </p:txBody>
      </p:sp>
      <p:sp>
        <p:nvSpPr>
          <p:cNvPr id="48" name="Titre 1"/>
          <p:cNvSpPr txBox="1">
            <a:spLocks/>
          </p:cNvSpPr>
          <p:nvPr/>
        </p:nvSpPr>
        <p:spPr>
          <a:xfrm>
            <a:off x="1547665" y="152636"/>
            <a:ext cx="7596335" cy="396044"/>
          </a:xfrm>
          <a:prstGeom prst="rect">
            <a:avLst/>
          </a:prstGeom>
          <a:ln>
            <a:noFill/>
          </a:ln>
        </p:spPr>
        <p:txBody>
          <a:bodyPr vert="horz" lIns="0" tIns="0" rIns="0" bIns="0" rtlCol="0" anchor="ctr" anchorCtr="0">
            <a:noAutofit/>
          </a:bodyPr>
          <a:lstStyle/>
          <a:p>
            <a:pPr lvl="0" fontAlgn="auto">
              <a:lnSpc>
                <a:spcPct val="90000"/>
              </a:lnSpc>
              <a:spcAft>
                <a:spcPts val="0"/>
              </a:spcAft>
              <a:defRPr/>
            </a:pPr>
            <a:r>
              <a:rPr lang="fr-FR" sz="3100" b="1">
                <a:latin typeface="Arial" panose="020B0604020202020204" pitchFamily="34" charset="0"/>
                <a:cs typeface="Arial" panose="020B0604020202020204" pitchFamily="34" charset="0"/>
              </a:rPr>
              <a:t>MODIFIER LES RÉFÉRENCES D’UNE FP</a:t>
            </a:r>
            <a:endParaRPr kumimoji="0" lang="fr-FR" sz="3100" i="0" u="none" strike="noStrike" kern="1200" cap="none" spc="0" normalizeH="0" baseline="0" noProof="0">
              <a:ln>
                <a:noFill/>
              </a:ln>
              <a:effectLst/>
              <a:uLnTx/>
              <a:uFillTx/>
              <a:latin typeface="Arial" panose="020B0604020202020204" pitchFamily="34" charset="0"/>
              <a:ea typeface="+mj-ea"/>
              <a:cs typeface="Arial" panose="020B0604020202020204" pitchFamily="34" charset="0"/>
            </a:endParaRPr>
          </a:p>
        </p:txBody>
      </p:sp>
      <p:pic>
        <p:nvPicPr>
          <p:cNvPr id="49" name="Picture 2" descr="C:\Users\amoa-desms\AppData\Local\Microsoft\Windows\Temporary Internet Files\Content.IE5\1CL5RX0D\idea-bulb[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1701582" y="950630"/>
            <a:ext cx="331574" cy="331574"/>
          </a:xfrm>
          <a:prstGeom prst="rect">
            <a:avLst/>
          </a:prstGeom>
          <a:noFill/>
          <a:extLst>
            <a:ext uri="{909E8E84-426E-40DD-AFC4-6F175D3DCCD1}">
              <a14:hiddenFill xmlns:a14="http://schemas.microsoft.com/office/drawing/2010/main">
                <a:solidFill>
                  <a:srgbClr val="FFFFFF"/>
                </a:solidFill>
              </a14:hiddenFill>
            </a:ext>
          </a:extLst>
        </p:spPr>
      </p:pic>
      <p:sp>
        <p:nvSpPr>
          <p:cNvPr id="78" name="Rectangle 77"/>
          <p:cNvSpPr/>
          <p:nvPr/>
        </p:nvSpPr>
        <p:spPr>
          <a:xfrm>
            <a:off x="4534700" y="3461840"/>
            <a:ext cx="228132" cy="1342914"/>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sp>
        <p:nvSpPr>
          <p:cNvPr id="37" name="Rectangle 36">
            <a:extLst>
              <a:ext uri="{FF2B5EF4-FFF2-40B4-BE49-F238E27FC236}">
                <a16:creationId xmlns:a16="http://schemas.microsoft.com/office/drawing/2014/main" id="{DBBCA6DC-DAB7-364D-92F2-FBFA31AF92B0}"/>
              </a:ext>
            </a:extLst>
          </p:cNvPr>
          <p:cNvSpPr/>
          <p:nvPr/>
        </p:nvSpPr>
        <p:spPr>
          <a:xfrm>
            <a:off x="-9436" y="2758975"/>
            <a:ext cx="1835151" cy="2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33048F1B-1169-428F-BF8F-20F1D046A9C9}"/>
              </a:ext>
            </a:extLst>
          </p:cNvPr>
          <p:cNvSpPr/>
          <p:nvPr/>
        </p:nvSpPr>
        <p:spPr bwMode="gray">
          <a:xfrm>
            <a:off x="-3260" y="842507"/>
            <a:ext cx="1839260" cy="5881295"/>
          </a:xfrm>
          <a:prstGeom prst="rect">
            <a:avLst/>
          </a:prstGeom>
          <a:noFill/>
          <a:ln w="9525" algn="ctr">
            <a:noFill/>
            <a:miter lim="800000"/>
            <a:headEnd/>
            <a:tailEnd/>
          </a:ln>
          <a:effectLst/>
        </p:spPr>
        <p:txBody>
          <a:bodyPr lIns="108000" tIns="0" rIns="108000" bIns="0"/>
          <a:lstStyle/>
          <a:p>
            <a:pPr>
              <a:spcBef>
                <a:spcPts val="600"/>
              </a:spcBef>
              <a:spcAft>
                <a:spcPts val="200"/>
              </a:spcAft>
              <a:defRPr/>
            </a:pPr>
            <a:r>
              <a:rPr lang="fr-FR" sz="800">
                <a:latin typeface="+mj-lt"/>
                <a:cs typeface="Calibri" pitchFamily="34" charset="0"/>
              </a:rPr>
              <a:t>1. GALAAD</a:t>
            </a:r>
          </a:p>
          <a:p>
            <a:pPr indent="92075">
              <a:spcBef>
                <a:spcPts val="100"/>
              </a:spcBef>
              <a:spcAft>
                <a:spcPts val="100"/>
              </a:spcAft>
              <a:defRPr/>
            </a:pPr>
            <a:r>
              <a:rPr lang="fr-FR" sz="800">
                <a:latin typeface="Arial" panose="020B0604020202020204" pitchFamily="34" charset="0"/>
                <a:cs typeface="Arial" panose="020B0604020202020204" pitchFamily="34" charset="0"/>
              </a:rPr>
              <a:t>1.1 </a:t>
            </a:r>
            <a:r>
              <a:rPr lang="fr-FR" sz="800" kern="0">
                <a:latin typeface="Arial" panose="020B0604020202020204" pitchFamily="34" charset="0"/>
                <a:cs typeface="Arial" panose="020B0604020202020204" pitchFamily="34" charset="0"/>
                <a:hlinkClick r:id="rId8" action="ppaction://hlinksldjump"/>
              </a:rPr>
              <a:t>Bonnes pratiques</a:t>
            </a:r>
            <a:endParaRPr lang="fr-FR" sz="800" kern="0">
              <a:latin typeface="Arial" panose="020B0604020202020204" pitchFamily="34" charset="0"/>
              <a:cs typeface="Arial" panose="020B0604020202020204" pitchFamily="34" charset="0"/>
            </a:endParaRPr>
          </a:p>
          <a:p>
            <a:pPr indent="92075">
              <a:spcBef>
                <a:spcPts val="100"/>
              </a:spcBef>
              <a:spcAft>
                <a:spcPts val="100"/>
              </a:spcAft>
              <a:defRPr/>
            </a:pPr>
            <a:r>
              <a:rPr lang="fr-FR" sz="800">
                <a:latin typeface="Arial" panose="020B0604020202020204" pitchFamily="34" charset="0"/>
                <a:cs typeface="Arial" panose="020B0604020202020204" pitchFamily="34" charset="0"/>
              </a:rPr>
              <a:t>1.2 </a:t>
            </a:r>
            <a:r>
              <a:rPr lang="fr-FR" sz="800" u="sng">
                <a:solidFill>
                  <a:schemeClr val="accent1"/>
                </a:solidFill>
                <a:latin typeface="Arial" panose="020B0604020202020204" pitchFamily="34" charset="0"/>
                <a:cs typeface="Arial" panose="020B0604020202020204" pitchFamily="34" charset="0"/>
                <a:hlinkClick r:id="rId9" action="ppaction://hlinksldjump"/>
              </a:rPr>
              <a:t>Interface</a:t>
            </a:r>
            <a:endParaRPr lang="fr-FR" sz="800" u="sng">
              <a:solidFill>
                <a:schemeClr val="accent1"/>
              </a:solidFill>
              <a:latin typeface="Arial" panose="020B0604020202020204" pitchFamily="34" charset="0"/>
              <a:cs typeface="Arial" panose="020B0604020202020204" pitchFamily="34" charset="0"/>
            </a:endParaRPr>
          </a:p>
          <a:p>
            <a:pPr indent="92075">
              <a:spcBef>
                <a:spcPts val="100"/>
              </a:spcBef>
              <a:spcAft>
                <a:spcPts val="100"/>
              </a:spcAft>
              <a:defRPr/>
            </a:pPr>
            <a:r>
              <a:rPr lang="fr-FR" sz="800" kern="0">
                <a:latin typeface="Arial" panose="020B0604020202020204" pitchFamily="34" charset="0"/>
                <a:cs typeface="Arial" panose="020B0604020202020204" pitchFamily="34" charset="0"/>
              </a:rPr>
              <a:t>1.3 </a:t>
            </a:r>
            <a:r>
              <a:rPr lang="fr-FR" sz="800" u="sng" kern="0">
                <a:solidFill>
                  <a:schemeClr val="accent1"/>
                </a:solidFill>
                <a:latin typeface="Arial" panose="020B0604020202020204" pitchFamily="34" charset="0"/>
                <a:cs typeface="Arial" panose="020B0604020202020204" pitchFamily="34" charset="0"/>
                <a:hlinkClick r:id="rId10" action="ppaction://hlinksldjump"/>
              </a:rPr>
              <a:t>Tableau de bord</a:t>
            </a:r>
            <a:endParaRPr lang="fr-FR" sz="800" u="sng">
              <a:solidFill>
                <a:schemeClr val="accent1"/>
              </a:solidFill>
              <a:latin typeface="+mj-lt"/>
              <a:cs typeface="Calibri" pitchFamily="34" charset="0"/>
            </a:endParaRPr>
          </a:p>
          <a:p>
            <a:pPr>
              <a:spcBef>
                <a:spcPts val="100"/>
              </a:spcBef>
              <a:spcAft>
                <a:spcPts val="200"/>
              </a:spcAft>
              <a:defRPr/>
            </a:pPr>
            <a:endParaRPr lang="fr-FR" sz="800">
              <a:latin typeface="+mj-lt"/>
              <a:cs typeface="Calibri" pitchFamily="34" charset="0"/>
            </a:endParaRPr>
          </a:p>
          <a:p>
            <a:pPr>
              <a:spcBef>
                <a:spcPts val="100"/>
              </a:spcBef>
              <a:spcAft>
                <a:spcPts val="200"/>
              </a:spcAft>
              <a:defRPr/>
            </a:pPr>
            <a:r>
              <a:rPr lang="fr-FR" sz="800">
                <a:latin typeface="+mj-lt"/>
                <a:cs typeface="Calibri" pitchFamily="34" charset="0"/>
              </a:rPr>
              <a:t>2. Préparer la validation</a:t>
            </a:r>
          </a:p>
          <a:p>
            <a:pPr marL="0" lvl="2" indent="92075">
              <a:spcBef>
                <a:spcPts val="100"/>
              </a:spcBef>
              <a:spcAft>
                <a:spcPts val="100"/>
              </a:spcAft>
              <a:defRPr/>
            </a:pPr>
            <a:r>
              <a:rPr lang="fr-FR" sz="800">
                <a:latin typeface="+mj-lt"/>
                <a:cs typeface="Calibri" pitchFamily="34" charset="0"/>
              </a:rPr>
              <a:t>2.1 </a:t>
            </a:r>
            <a:r>
              <a:rPr lang="fr-FR" sz="800" u="sng" kern="0">
                <a:solidFill>
                  <a:schemeClr val="accent1"/>
                </a:solidFill>
                <a:latin typeface="+mj-lt"/>
                <a:cs typeface="+mn-cs"/>
                <a:hlinkClick r:id="rId11" action="ppaction://hlinksldjump"/>
              </a:rPr>
              <a:t>Accéder à une étude</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kern="0">
                <a:latin typeface="+mj-lt"/>
                <a:cs typeface="+mn-cs"/>
              </a:rPr>
              <a:t>2.2 </a:t>
            </a:r>
            <a:r>
              <a:rPr lang="fr-FR" sz="800" u="sng" kern="0">
                <a:solidFill>
                  <a:schemeClr val="accent1"/>
                </a:solidFill>
                <a:latin typeface="+mj-lt"/>
                <a:cs typeface="+mn-cs"/>
                <a:hlinkClick r:id="rId12" action="ppaction://hlinksldjump"/>
              </a:rPr>
              <a:t>Constituer l’échantillon</a:t>
            </a:r>
            <a:endParaRPr lang="fr-FR" sz="800" u="sng" kern="0">
              <a:solidFill>
                <a:schemeClr val="accent1"/>
              </a:solidFill>
              <a:latin typeface="+mj-lt"/>
              <a:cs typeface="+mn-cs"/>
            </a:endParaRPr>
          </a:p>
          <a:p>
            <a:pPr marL="0" lvl="2" indent="92075">
              <a:spcBef>
                <a:spcPts val="100"/>
              </a:spcBef>
              <a:spcAft>
                <a:spcPts val="100"/>
              </a:spcAft>
              <a:defRPr/>
            </a:pPr>
            <a:r>
              <a:rPr lang="fr-FR" sz="800" kern="0">
                <a:latin typeface="+mj-lt"/>
                <a:cs typeface="+mn-cs"/>
              </a:rPr>
              <a:t>2.3 </a:t>
            </a:r>
            <a:r>
              <a:rPr lang="fr-FR" sz="800" u="sng" kern="0">
                <a:solidFill>
                  <a:schemeClr val="accent1"/>
                </a:solidFill>
                <a:latin typeface="+mj-lt"/>
                <a:cs typeface="+mn-cs"/>
                <a:hlinkClick r:id="rId13" action="ppaction://hlinksldjump"/>
              </a:rPr>
              <a:t>Modifier l’échantillon</a:t>
            </a:r>
            <a:endParaRPr lang="fr-FR" sz="800" u="sng" kern="0">
              <a:solidFill>
                <a:schemeClr val="accent1"/>
              </a:solidFill>
              <a:latin typeface="+mj-lt"/>
              <a:cs typeface="+mn-cs"/>
            </a:endParaRPr>
          </a:p>
          <a:p>
            <a:pPr marL="0" lvl="2" indent="92075">
              <a:spcBef>
                <a:spcPts val="100"/>
              </a:spcBef>
              <a:spcAft>
                <a:spcPts val="100"/>
              </a:spcAft>
              <a:defRPr/>
            </a:pPr>
            <a:r>
              <a:rPr lang="fr-FR" sz="800" kern="0">
                <a:latin typeface="+mj-lt"/>
                <a:cs typeface="+mn-cs"/>
              </a:rPr>
              <a:t>2.4</a:t>
            </a:r>
            <a:r>
              <a:rPr lang="fr-FR" sz="800" kern="0">
                <a:latin typeface="Arial"/>
                <a:cs typeface="Arial"/>
              </a:rPr>
              <a:t> </a:t>
            </a:r>
            <a:r>
              <a:rPr lang="fr-FR" sz="800" u="sng" kern="0">
                <a:solidFill>
                  <a:schemeClr val="accent1"/>
                </a:solidFill>
                <a:latin typeface="Arial"/>
                <a:cs typeface="Arial"/>
                <a:hlinkClick r:id="rId14" action="ppaction://hlinksldjump"/>
              </a:rPr>
              <a:t>Supprimer une Fiche Personne</a:t>
            </a:r>
            <a:endParaRPr lang="fr-FR" sz="800" u="sng" kern="0">
              <a:solidFill>
                <a:schemeClr val="accent1"/>
              </a:solidFill>
              <a:latin typeface="+mj-lt"/>
              <a:cs typeface="+mn-cs"/>
            </a:endParaRPr>
          </a:p>
          <a:p>
            <a:pPr marL="0" lvl="2">
              <a:spcBef>
                <a:spcPts val="100"/>
              </a:spcBef>
              <a:spcAft>
                <a:spcPts val="200"/>
              </a:spcAft>
              <a:defRPr/>
            </a:pPr>
            <a:endParaRPr lang="fr-FR" sz="800">
              <a:latin typeface="+mj-lt"/>
              <a:cs typeface="Calibri" pitchFamily="34" charset="0"/>
            </a:endParaRPr>
          </a:p>
          <a:p>
            <a:pPr marL="0" lvl="2">
              <a:spcBef>
                <a:spcPts val="100"/>
              </a:spcBef>
              <a:spcAft>
                <a:spcPts val="200"/>
              </a:spcAft>
              <a:defRPr/>
            </a:pPr>
            <a:r>
              <a:rPr lang="fr-FR" sz="800">
                <a:latin typeface="+mj-lt"/>
                <a:cs typeface="Calibri" pitchFamily="34" charset="0"/>
              </a:rPr>
              <a:t>3. Valider une étude</a:t>
            </a:r>
            <a:endParaRPr lang="fr-FR" sz="800" kern="0">
              <a:latin typeface="+mj-lt"/>
              <a:cs typeface="+mn-cs"/>
            </a:endParaRPr>
          </a:p>
          <a:p>
            <a:pPr marL="0" lvl="2" indent="92075">
              <a:spcBef>
                <a:spcPts val="100"/>
              </a:spcBef>
              <a:spcAft>
                <a:spcPts val="100"/>
              </a:spcAft>
              <a:defRPr/>
            </a:pPr>
            <a:r>
              <a:rPr lang="fr-FR" sz="800">
                <a:latin typeface="+mj-lt"/>
                <a:cs typeface="Calibri" pitchFamily="34" charset="0"/>
              </a:rPr>
              <a:t>3.1 </a:t>
            </a:r>
            <a:r>
              <a:rPr lang="fr-FR" sz="800" b="1" kern="0">
                <a:latin typeface="+mj-lt"/>
              </a:rPr>
              <a:t>Modifier les références d’une Fiche Personne</a:t>
            </a:r>
            <a:endParaRPr lang="fr-FR" sz="800" b="1">
              <a:latin typeface="+mj-lt"/>
              <a:cs typeface="Calibri" pitchFamily="34" charset="0"/>
            </a:endParaRPr>
          </a:p>
          <a:p>
            <a:pPr marL="0" lvl="2" indent="92075">
              <a:spcBef>
                <a:spcPts val="100"/>
              </a:spcBef>
              <a:spcAft>
                <a:spcPts val="100"/>
              </a:spcAft>
              <a:defRPr/>
            </a:pPr>
            <a:r>
              <a:rPr lang="fr-FR" sz="800">
                <a:latin typeface="+mj-lt"/>
                <a:cs typeface="Calibri" pitchFamily="34" charset="0"/>
              </a:rPr>
              <a:t>3.2 </a:t>
            </a:r>
            <a:r>
              <a:rPr lang="fr-FR" sz="800" u="sng" kern="0">
                <a:solidFill>
                  <a:schemeClr val="accent1"/>
                </a:solidFill>
                <a:latin typeface="+mj-lt"/>
                <a:cs typeface="+mn-cs"/>
                <a:hlinkClick r:id="rId15" action="ppaction://hlinksldjump"/>
              </a:rPr>
              <a:t>Valider le volet PATHOS</a:t>
            </a:r>
            <a:endParaRPr lang="fr-FR" sz="800" u="sng" kern="0">
              <a:solidFill>
                <a:schemeClr val="accent1"/>
              </a:solidFill>
              <a:latin typeface="+mj-lt"/>
              <a:cs typeface="+mn-cs"/>
            </a:endParaRPr>
          </a:p>
          <a:p>
            <a:pPr marL="0" lvl="2" indent="92075">
              <a:spcBef>
                <a:spcPts val="100"/>
              </a:spcBef>
              <a:spcAft>
                <a:spcPts val="100"/>
              </a:spcAft>
              <a:defRPr/>
            </a:pPr>
            <a:r>
              <a:rPr lang="fr-FR" sz="800">
                <a:latin typeface="+mj-lt"/>
                <a:cs typeface="Calibri" pitchFamily="34" charset="0"/>
              </a:rPr>
              <a:t>3.3 </a:t>
            </a:r>
            <a:r>
              <a:rPr lang="fr-FR" sz="800" u="sng" kern="0">
                <a:solidFill>
                  <a:schemeClr val="accent1"/>
                </a:solidFill>
                <a:latin typeface="+mj-lt"/>
                <a:hlinkClick r:id="rId16" action="ppaction://hlinksldjump"/>
              </a:rPr>
              <a:t>Modifier le volet PATHOS</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3.4 </a:t>
            </a:r>
            <a:r>
              <a:rPr lang="fr-FR" sz="800" u="sng" kern="0">
                <a:solidFill>
                  <a:schemeClr val="accent1"/>
                </a:solidFill>
                <a:latin typeface="+mj-lt"/>
                <a:cs typeface="+mn-cs"/>
                <a:hlinkClick r:id="rId17" action="ppaction://hlinksldjump"/>
              </a:rPr>
              <a:t>Supprimer une Fiche Personne</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3.5</a:t>
            </a:r>
            <a:r>
              <a:rPr lang="fr-FR" sz="800">
                <a:solidFill>
                  <a:schemeClr val="accent1"/>
                </a:solidFill>
                <a:latin typeface="+mj-lt"/>
                <a:cs typeface="Calibri" pitchFamily="34" charset="0"/>
              </a:rPr>
              <a:t> </a:t>
            </a:r>
            <a:r>
              <a:rPr lang="fr-FR" sz="800" u="sng" kern="0">
                <a:solidFill>
                  <a:schemeClr val="accent1"/>
                </a:solidFill>
                <a:latin typeface="+mj-lt"/>
                <a:cs typeface="+mn-cs"/>
                <a:hlinkClick r:id="rId18" action="ppaction://hlinksldjump"/>
              </a:rPr>
              <a:t>Saisir une fiche argumentaire</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3.6 </a:t>
            </a:r>
            <a:r>
              <a:rPr lang="fr-FR" sz="800" u="sng" kern="0">
                <a:solidFill>
                  <a:schemeClr val="accent1"/>
                </a:solidFill>
                <a:latin typeface="+mj-lt"/>
                <a:cs typeface="+mn-cs"/>
                <a:hlinkClick r:id="rId19" action="ppaction://hlinksldjump"/>
              </a:rPr>
              <a:t>Valider le volet PATHOS à distance</a:t>
            </a:r>
            <a:endParaRPr lang="fr-FR" sz="800" u="sng" kern="0">
              <a:solidFill>
                <a:schemeClr val="accent1"/>
              </a:solidFill>
              <a:latin typeface="+mj-lt"/>
              <a:cs typeface="+mn-cs"/>
            </a:endParaRPr>
          </a:p>
          <a:p>
            <a:pPr marL="0" lvl="2" indent="92075">
              <a:spcBef>
                <a:spcPts val="100"/>
              </a:spcBef>
              <a:spcAft>
                <a:spcPts val="100"/>
              </a:spcAft>
              <a:defRPr/>
            </a:pPr>
            <a:r>
              <a:rPr lang="fr-FR" sz="800" kern="0">
                <a:latin typeface="+mj-lt"/>
                <a:cs typeface="+mn-cs"/>
              </a:rPr>
              <a:t>3.7</a:t>
            </a:r>
            <a:r>
              <a:rPr lang="fr-FR" sz="800" kern="0">
                <a:latin typeface="+mj-lt"/>
                <a:cs typeface="+mn-cs"/>
                <a:hlinkClick r:id="rId20" action="ppaction://hlinksldjump"/>
              </a:rPr>
              <a:t> </a:t>
            </a:r>
            <a:r>
              <a:rPr lang="fr-FR" sz="800" u="sng" kern="0">
                <a:solidFill>
                  <a:schemeClr val="accent1"/>
                </a:solidFill>
                <a:latin typeface="+mj-lt"/>
                <a:cs typeface="+mn-cs"/>
                <a:hlinkClick r:id="rId20" action="ppaction://hlinksldjump"/>
              </a:rPr>
              <a:t>Saisir une fiche argumentaire à distance</a:t>
            </a:r>
            <a:endParaRPr lang="fr-FR" sz="800" u="sng" kern="0">
              <a:solidFill>
                <a:schemeClr val="accent1"/>
              </a:solidFill>
              <a:latin typeface="+mj-lt"/>
              <a:cs typeface="+mn-cs"/>
            </a:endParaRPr>
          </a:p>
          <a:p>
            <a:pPr marL="0" lvl="2">
              <a:spcBef>
                <a:spcPts val="100"/>
              </a:spcBef>
              <a:spcAft>
                <a:spcPts val="200"/>
              </a:spcAft>
              <a:defRPr/>
            </a:pPr>
            <a:endParaRPr lang="fr-FR" sz="800">
              <a:latin typeface="+mj-lt"/>
              <a:cs typeface="Calibri" pitchFamily="34" charset="0"/>
            </a:endParaRPr>
          </a:p>
          <a:p>
            <a:pPr marL="0" lvl="2">
              <a:spcBef>
                <a:spcPts val="100"/>
              </a:spcBef>
              <a:spcAft>
                <a:spcPts val="200"/>
              </a:spcAft>
              <a:defRPr/>
            </a:pPr>
            <a:r>
              <a:rPr lang="fr-FR" sz="800">
                <a:latin typeface="+mj-lt"/>
                <a:cs typeface="Calibri" pitchFamily="34" charset="0"/>
              </a:rPr>
              <a:t>4. Signer une étude</a:t>
            </a:r>
            <a:endParaRPr lang="fr-FR" sz="800" kern="0">
              <a:latin typeface="+mj-lt"/>
              <a:cs typeface="+mn-cs"/>
            </a:endParaRPr>
          </a:p>
          <a:p>
            <a:pPr marL="0" lvl="2" indent="92075">
              <a:spcBef>
                <a:spcPts val="100"/>
              </a:spcBef>
              <a:spcAft>
                <a:spcPts val="100"/>
              </a:spcAft>
              <a:defRPr/>
            </a:pPr>
            <a:r>
              <a:rPr lang="fr-FR" sz="800">
                <a:latin typeface="+mj-lt"/>
                <a:cs typeface="Calibri" pitchFamily="34" charset="0"/>
              </a:rPr>
              <a:t>4.1 </a:t>
            </a:r>
            <a:r>
              <a:rPr lang="fr-FR" sz="800" u="sng" kern="0">
                <a:solidFill>
                  <a:schemeClr val="accent1"/>
                </a:solidFill>
                <a:latin typeface="+mj-lt"/>
                <a:cs typeface="+mn-cs"/>
                <a:hlinkClick r:id="rId21" action="ppaction://hlinksldjump"/>
              </a:rPr>
              <a:t>Signer les fiches validées</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4.2 </a:t>
            </a:r>
            <a:r>
              <a:rPr lang="fr-FR" sz="800" u="sng" kern="0">
                <a:solidFill>
                  <a:schemeClr val="accent1"/>
                </a:solidFill>
                <a:latin typeface="+mj-lt"/>
                <a:cs typeface="+mn-cs"/>
                <a:hlinkClick r:id="rId22" action="ppaction://hlinksldjump"/>
              </a:rPr>
              <a:t>Envoyer l’étude à la CRCM</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4.3 </a:t>
            </a:r>
            <a:r>
              <a:rPr lang="fr-FR" sz="800" u="sng" kern="0">
                <a:solidFill>
                  <a:schemeClr val="accent1"/>
                </a:solidFill>
                <a:hlinkClick r:id="rId23" action="ppaction://hlinksldjump"/>
              </a:rPr>
              <a:t>Signer l’étude sur site</a:t>
            </a:r>
            <a:endParaRPr lang="fr-FR" sz="800" u="sng" kern="0">
              <a:solidFill>
                <a:schemeClr val="accent1"/>
              </a:solidFill>
              <a:latin typeface="+mj-lt"/>
              <a:cs typeface="+mn-cs"/>
            </a:endParaRPr>
          </a:p>
          <a:p>
            <a:pPr marL="0" lvl="2" indent="92075">
              <a:spcBef>
                <a:spcPts val="100"/>
              </a:spcBef>
              <a:spcAft>
                <a:spcPts val="100"/>
              </a:spcAft>
              <a:defRPr/>
            </a:pPr>
            <a:r>
              <a:rPr lang="fr-FR" sz="800" kern="0">
                <a:latin typeface="+mj-lt"/>
                <a:cs typeface="+mn-cs"/>
              </a:rPr>
              <a:t>4.4 </a:t>
            </a:r>
            <a:r>
              <a:rPr lang="fr-FR" sz="800" u="sng" kern="0">
                <a:solidFill>
                  <a:schemeClr val="accent1"/>
                </a:solidFill>
                <a:hlinkClick r:id="rId24" action="ppaction://hlinksldjump"/>
              </a:rPr>
              <a:t>Signer l’étude à distance</a:t>
            </a:r>
            <a:endParaRPr lang="fr-FR" sz="800" u="sng" kern="0">
              <a:solidFill>
                <a:schemeClr val="accent1"/>
              </a:solidFill>
              <a:latin typeface="+mj-lt"/>
              <a:cs typeface="+mn-cs"/>
            </a:endParaRPr>
          </a:p>
          <a:p>
            <a:pPr marL="0" lvl="2">
              <a:spcBef>
                <a:spcPts val="100"/>
              </a:spcBef>
              <a:spcAft>
                <a:spcPts val="200"/>
              </a:spcAft>
              <a:defRPr/>
            </a:pPr>
            <a:endParaRPr lang="fr-FR" sz="800">
              <a:cs typeface="Calibri" pitchFamily="34" charset="0"/>
            </a:endParaRPr>
          </a:p>
          <a:p>
            <a:pPr marL="0" lvl="2">
              <a:spcBef>
                <a:spcPts val="100"/>
              </a:spcBef>
              <a:spcAft>
                <a:spcPts val="200"/>
              </a:spcAft>
              <a:defRPr/>
            </a:pPr>
            <a:r>
              <a:rPr lang="fr-FR" sz="800">
                <a:cs typeface="Calibri" pitchFamily="34" charset="0"/>
              </a:rPr>
              <a:t>5. </a:t>
            </a:r>
            <a:r>
              <a:rPr lang="fr-FR" sz="800">
                <a:latin typeface="Arial"/>
                <a:cs typeface="Arial"/>
              </a:rPr>
              <a:t>É</a:t>
            </a:r>
            <a:r>
              <a:rPr lang="fr-FR" sz="800">
                <a:cs typeface="Calibri" pitchFamily="34" charset="0"/>
              </a:rPr>
              <a:t>diter des documents</a:t>
            </a:r>
            <a:endParaRPr lang="fr-FR" sz="800" kern="0"/>
          </a:p>
          <a:p>
            <a:pPr marL="0" lvl="2" indent="92075">
              <a:spcBef>
                <a:spcPts val="100"/>
              </a:spcBef>
              <a:spcAft>
                <a:spcPts val="100"/>
              </a:spcAft>
              <a:defRPr/>
            </a:pPr>
            <a:r>
              <a:rPr lang="fr-FR" sz="800">
                <a:cs typeface="Calibri" pitchFamily="34" charset="0"/>
              </a:rPr>
              <a:t>5.1 </a:t>
            </a:r>
            <a:r>
              <a:rPr lang="fr-FR" sz="800" u="sng" kern="0">
                <a:solidFill>
                  <a:schemeClr val="accent1"/>
                </a:solidFill>
                <a:latin typeface="Arial"/>
                <a:cs typeface="Arial"/>
                <a:hlinkClick r:id="rId24" action="ppaction://hlinksldjump"/>
              </a:rPr>
              <a:t>É</a:t>
            </a:r>
            <a:r>
              <a:rPr lang="fr-FR" sz="800" u="sng" kern="0">
                <a:solidFill>
                  <a:schemeClr val="accent1"/>
                </a:solidFill>
                <a:hlinkClick r:id="rId24" action="ppaction://hlinksldjump"/>
              </a:rPr>
              <a:t>diter le tableau de bord</a:t>
            </a:r>
            <a:endParaRPr lang="fr-FR" sz="800" u="sng" kern="0">
              <a:solidFill>
                <a:schemeClr val="accent1"/>
              </a:solidFill>
            </a:endParaRPr>
          </a:p>
          <a:p>
            <a:pPr marL="0" lvl="2" indent="92075">
              <a:spcBef>
                <a:spcPts val="100"/>
              </a:spcBef>
              <a:spcAft>
                <a:spcPts val="100"/>
              </a:spcAft>
              <a:defRPr/>
            </a:pPr>
            <a:r>
              <a:rPr lang="fr-FR" sz="800" kern="0"/>
              <a:t>5.2 </a:t>
            </a:r>
            <a:r>
              <a:rPr lang="fr-FR" sz="800" u="sng" kern="0">
                <a:solidFill>
                  <a:schemeClr val="accent1"/>
                </a:solidFill>
                <a:latin typeface="Arial"/>
                <a:cs typeface="Arial"/>
                <a:hlinkClick r:id="rId25" action="ppaction://hlinksldjump"/>
              </a:rPr>
              <a:t>Éditer les bilans</a:t>
            </a:r>
            <a:endParaRPr lang="fr-FR" sz="800" u="sng" kern="0">
              <a:solidFill>
                <a:schemeClr val="accent1"/>
              </a:solidFill>
            </a:endParaRPr>
          </a:p>
          <a:p>
            <a:pPr marL="0" lvl="2" indent="92075">
              <a:spcBef>
                <a:spcPts val="100"/>
              </a:spcBef>
              <a:spcAft>
                <a:spcPts val="100"/>
              </a:spcAft>
              <a:defRPr/>
            </a:pPr>
            <a:r>
              <a:rPr lang="fr-FR" sz="800" kern="0">
                <a:latin typeface="+mj-lt"/>
                <a:cs typeface="Calibri" pitchFamily="34" charset="0"/>
              </a:rPr>
              <a:t>5.3 </a:t>
            </a:r>
            <a:r>
              <a:rPr lang="fr-FR" sz="800" u="sng" kern="0">
                <a:solidFill>
                  <a:schemeClr val="accent1"/>
                </a:solidFill>
                <a:latin typeface="Arial"/>
                <a:cs typeface="Arial"/>
                <a:hlinkClick r:id="rId26" action="ppaction://hlinksldjump"/>
              </a:rPr>
              <a:t>Éditer l</a:t>
            </a:r>
            <a:r>
              <a:rPr lang="fr-FR" sz="800" u="sng" kern="0">
                <a:solidFill>
                  <a:schemeClr val="accent1"/>
                </a:solidFill>
                <a:hlinkClick r:id="rId26" action="ppaction://hlinksldjump"/>
              </a:rPr>
              <a:t>es Fiches Personnes</a:t>
            </a:r>
            <a:endParaRPr lang="fr-FR" sz="800" u="sng" kern="0">
              <a:solidFill>
                <a:schemeClr val="accent1"/>
              </a:solidFill>
            </a:endParaRPr>
          </a:p>
          <a:p>
            <a:pPr marL="0" lvl="2" indent="92075">
              <a:spcBef>
                <a:spcPts val="100"/>
              </a:spcBef>
              <a:spcAft>
                <a:spcPts val="100"/>
              </a:spcAft>
              <a:defRPr/>
            </a:pPr>
            <a:r>
              <a:rPr lang="fr-FR" sz="800" kern="0">
                <a:latin typeface="+mj-lt"/>
                <a:cs typeface="Calibri" pitchFamily="34" charset="0"/>
              </a:rPr>
              <a:t>5.4 </a:t>
            </a:r>
            <a:r>
              <a:rPr lang="fr-FR" sz="800" u="sng" kern="0">
                <a:solidFill>
                  <a:schemeClr val="accent1"/>
                </a:solidFill>
                <a:latin typeface="Arial"/>
                <a:cs typeface="Arial"/>
                <a:hlinkClick r:id="rId27" action="ppaction://hlinksldjump"/>
              </a:rPr>
              <a:t>É</a:t>
            </a:r>
            <a:r>
              <a:rPr lang="fr-FR" sz="800" u="sng" kern="0">
                <a:solidFill>
                  <a:schemeClr val="accent1"/>
                </a:solidFill>
                <a:hlinkClick r:id="rId27" action="ppaction://hlinksldjump"/>
              </a:rPr>
              <a:t>diter le tableau de contingence</a:t>
            </a:r>
            <a:endParaRPr lang="fr-FR" sz="800" u="sng" kern="0">
              <a:solidFill>
                <a:schemeClr val="accent1"/>
              </a:solidFill>
            </a:endParaRPr>
          </a:p>
          <a:p>
            <a:pPr marL="0" lvl="2" indent="92075">
              <a:spcBef>
                <a:spcPts val="100"/>
              </a:spcBef>
              <a:spcAft>
                <a:spcPts val="100"/>
              </a:spcAft>
              <a:defRPr/>
            </a:pPr>
            <a:r>
              <a:rPr lang="fr-FR" sz="800" kern="0">
                <a:latin typeface="+mj-lt"/>
                <a:cs typeface="Calibri" pitchFamily="34" charset="0"/>
              </a:rPr>
              <a:t>5.5 </a:t>
            </a:r>
            <a:r>
              <a:rPr lang="fr-FR" sz="800" u="sng" kern="0">
                <a:solidFill>
                  <a:schemeClr val="accent1"/>
                </a:solidFill>
                <a:latin typeface="Arial"/>
                <a:cs typeface="Arial"/>
                <a:hlinkClick r:id="rId28" action="ppaction://hlinksldjump"/>
              </a:rPr>
              <a:t>Éditer </a:t>
            </a:r>
            <a:r>
              <a:rPr lang="fr-FR" sz="800" u="sng" kern="0">
                <a:solidFill>
                  <a:schemeClr val="accent1"/>
                </a:solidFill>
                <a:hlinkClick r:id="rId28" action="ppaction://hlinksldjump"/>
              </a:rPr>
              <a:t>le PV</a:t>
            </a:r>
            <a:endParaRPr lang="fr-FR" sz="800" u="sng" kern="0">
              <a:solidFill>
                <a:schemeClr val="accent1"/>
              </a:solidFill>
            </a:endParaRPr>
          </a:p>
          <a:p>
            <a:pPr marL="0" lvl="2" indent="92075">
              <a:spcBef>
                <a:spcPts val="100"/>
              </a:spcBef>
              <a:spcAft>
                <a:spcPts val="100"/>
              </a:spcAft>
              <a:defRPr/>
            </a:pPr>
            <a:r>
              <a:rPr lang="fr-FR" sz="800" kern="0"/>
              <a:t>5.6 </a:t>
            </a:r>
            <a:r>
              <a:rPr lang="fr-FR" sz="800" u="sng" kern="0">
                <a:solidFill>
                  <a:schemeClr val="accent1"/>
                </a:solidFill>
                <a:hlinkClick r:id="rId29" action="ppaction://hlinksldjump"/>
              </a:rPr>
              <a:t>Déposer le PV signé</a:t>
            </a:r>
            <a:endParaRPr lang="fr-FR" sz="800" u="sng" kern="0">
              <a:solidFill>
                <a:schemeClr val="accent1"/>
              </a:solidFill>
              <a:latin typeface="+mj-lt"/>
              <a:cs typeface="Calibri" pitchFamily="34" charset="0"/>
            </a:endParaRPr>
          </a:p>
          <a:p>
            <a:pPr marL="85725" indent="179388">
              <a:spcBef>
                <a:spcPts val="100"/>
              </a:spcBef>
              <a:spcAft>
                <a:spcPts val="200"/>
              </a:spcAft>
              <a:defRPr/>
            </a:pPr>
            <a:endParaRPr lang="fr-FR" sz="800" kern="0">
              <a:latin typeface="+mj-lt"/>
              <a:cs typeface="Calibri" pitchFamily="34" charset="0"/>
            </a:endParaRPr>
          </a:p>
          <a:p>
            <a:pPr marL="534988" lvl="2" indent="-269875">
              <a:spcBef>
                <a:spcPts val="100"/>
              </a:spcBef>
              <a:spcAft>
                <a:spcPts val="200"/>
              </a:spcAft>
              <a:defRPr/>
            </a:pPr>
            <a:endParaRPr lang="fr-FR" sz="800" kern="0">
              <a:latin typeface="+mj-lt"/>
              <a:cs typeface="Calibri" pitchFamily="34" charset="0"/>
            </a:endParaRPr>
          </a:p>
          <a:p>
            <a:pPr marL="534988" lvl="2" indent="-269875">
              <a:spcBef>
                <a:spcPts val="100"/>
              </a:spcBef>
              <a:spcAft>
                <a:spcPts val="200"/>
              </a:spcAft>
              <a:defRPr/>
            </a:pPr>
            <a:endParaRPr lang="fr-FR" sz="800" kern="0">
              <a:latin typeface="+mj-lt"/>
              <a:cs typeface="Calibri" pitchFamily="34" charset="0"/>
            </a:endParaRPr>
          </a:p>
          <a:p>
            <a:pPr marL="534988" lvl="2" indent="-269875">
              <a:spcBef>
                <a:spcPts val="100"/>
              </a:spcBef>
              <a:spcAft>
                <a:spcPts val="200"/>
              </a:spcAft>
              <a:defRPr/>
            </a:pPr>
            <a:endParaRPr lang="fr-FR" sz="800" kern="0">
              <a:latin typeface="+mj-lt"/>
              <a:cs typeface="Calibri" pitchFamily="34" charset="0"/>
            </a:endParaRPr>
          </a:p>
          <a:p>
            <a:pPr marL="534988" lvl="2" indent="-269875">
              <a:spcBef>
                <a:spcPts val="100"/>
              </a:spcBef>
              <a:spcAft>
                <a:spcPts val="200"/>
              </a:spcAft>
              <a:defRPr/>
            </a:pPr>
            <a:endParaRPr lang="fr-FR" sz="800">
              <a:latin typeface="+mj-lt"/>
              <a:cs typeface="Calibri" pitchFamily="34" charset="0"/>
            </a:endParaRPr>
          </a:p>
          <a:p>
            <a:pPr marL="534988" lvl="2" indent="-269875">
              <a:spcBef>
                <a:spcPts val="100"/>
              </a:spcBef>
              <a:spcAft>
                <a:spcPts val="200"/>
              </a:spcAft>
              <a:defRPr/>
            </a:pPr>
            <a:endParaRPr lang="fr-FR" sz="800">
              <a:latin typeface="+mj-lt"/>
              <a:cs typeface="Calibri" pitchFamily="34" charset="0"/>
            </a:endParaRPr>
          </a:p>
          <a:p>
            <a:pPr marL="534988" lvl="2" indent="-269875">
              <a:spcBef>
                <a:spcPts val="100"/>
              </a:spcBef>
              <a:spcAft>
                <a:spcPts val="200"/>
              </a:spcAft>
              <a:defRPr/>
            </a:pPr>
            <a:endParaRPr lang="fr-FR" sz="800">
              <a:latin typeface="+mj-lt"/>
              <a:cs typeface="Calibri" pitchFamily="34" charset="0"/>
            </a:endParaRPr>
          </a:p>
          <a:p>
            <a:pPr marL="85725" indent="179388">
              <a:spcBef>
                <a:spcPts val="100"/>
              </a:spcBef>
              <a:spcAft>
                <a:spcPts val="200"/>
              </a:spcAft>
              <a:defRPr/>
            </a:pPr>
            <a:endParaRPr lang="fr-FR" sz="800">
              <a:latin typeface="+mj-lt"/>
              <a:cs typeface="Calibri" pitchFamily="34" charset="0"/>
            </a:endParaRPr>
          </a:p>
        </p:txBody>
      </p:sp>
      <p:sp>
        <p:nvSpPr>
          <p:cNvPr id="33" name="ZoneTexte 69">
            <a:hlinkClick r:id="rId11" action="ppaction://hlinksldjump"/>
            <a:extLst>
              <a:ext uri="{FF2B5EF4-FFF2-40B4-BE49-F238E27FC236}">
                <a16:creationId xmlns:a16="http://schemas.microsoft.com/office/drawing/2014/main" id="{937B2B04-1268-455D-89F8-B485232D1400}"/>
              </a:ext>
            </a:extLst>
          </p:cNvPr>
          <p:cNvSpPr txBox="1"/>
          <p:nvPr/>
        </p:nvSpPr>
        <p:spPr>
          <a:xfrm>
            <a:off x="9144" y="602325"/>
            <a:ext cx="1296144" cy="216000"/>
          </a:xfrm>
          <a:prstGeom prst="rect">
            <a:avLst/>
          </a:prstGeom>
          <a:solidFill>
            <a:schemeClr val="accent3"/>
          </a:solidFill>
          <a:ln w="3175">
            <a:solidFill>
              <a:srgbClr val="7030A0"/>
            </a:solidFill>
            <a:prstDash val="solid"/>
          </a:ln>
          <a:scene3d>
            <a:camera prst="orthographicFront"/>
            <a:lightRig rig="threePt" dir="t"/>
          </a:scene3d>
          <a:sp3d>
            <a:bevelT/>
          </a:sp3d>
        </p:spPr>
        <p:txBody>
          <a:bodyPr wrap="square" rtlCol="0" anchor="ctr">
            <a:noAutofit/>
          </a:bodyPr>
          <a:lstStyle>
            <a:defPPr>
              <a:defRPr lang="fr-FR"/>
            </a:defPPr>
            <a:lvl3pPr marL="0" lvl="2" algn="ctr">
              <a:spcBef>
                <a:spcPts val="0"/>
              </a:spcBef>
              <a:spcAft>
                <a:spcPts val="50"/>
              </a:spcAft>
              <a:defRPr sz="1000" b="1">
                <a:latin typeface="Calibri" pitchFamily="34" charset="0"/>
                <a:cs typeface="Calibri" pitchFamily="34" charset="0"/>
              </a:defRPr>
            </a:lvl3pPr>
          </a:lstStyle>
          <a:p>
            <a:pPr algn="ctr"/>
            <a:r>
              <a:rPr lang="fr-FR" sz="1200">
                <a:latin typeface="Calibri" panose="020F0502020204030204" pitchFamily="34" charset="0"/>
                <a:hlinkClick r:id="rId30" action="ppaction://hlinksldjump"/>
              </a:rPr>
              <a:t>Sommaire</a:t>
            </a:r>
            <a:endParaRPr lang="fr-FR" sz="1200">
              <a:latin typeface="Calibri" panose="020F0502020204030204" pitchFamily="34" charset="0"/>
            </a:endParaRPr>
          </a:p>
        </p:txBody>
      </p:sp>
    </p:spTree>
    <p:extLst>
      <p:ext uri="{BB962C8B-B14F-4D97-AF65-F5344CB8AC3E}">
        <p14:creationId xmlns:p14="http://schemas.microsoft.com/office/powerpoint/2010/main" val="1272395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4" descr="Une image contenant texte&#10;&#10;Description générée automatiquement">
            <a:extLst>
              <a:ext uri="{FF2B5EF4-FFF2-40B4-BE49-F238E27FC236}">
                <a16:creationId xmlns:a16="http://schemas.microsoft.com/office/drawing/2014/main" id="{3D1A9A33-3388-41BF-925A-52C2B6078042}"/>
              </a:ext>
            </a:extLst>
          </p:cNvPr>
          <p:cNvPicPr>
            <a:picLocks noChangeAspect="1"/>
          </p:cNvPicPr>
          <p:nvPr/>
        </p:nvPicPr>
        <p:blipFill>
          <a:blip r:embed="rId2"/>
          <a:stretch>
            <a:fillRect/>
          </a:stretch>
        </p:blipFill>
        <p:spPr>
          <a:xfrm>
            <a:off x="5100986" y="3532188"/>
            <a:ext cx="3937474" cy="2854063"/>
          </a:xfrm>
          <a:prstGeom prst="rect">
            <a:avLst/>
          </a:prstGeom>
          <a:ln>
            <a:solidFill>
              <a:srgbClr val="0000FF"/>
            </a:solidFill>
          </a:ln>
        </p:spPr>
      </p:pic>
      <p:pic>
        <p:nvPicPr>
          <p:cNvPr id="2" name="Image 3">
            <a:extLst>
              <a:ext uri="{FF2B5EF4-FFF2-40B4-BE49-F238E27FC236}">
                <a16:creationId xmlns:a16="http://schemas.microsoft.com/office/drawing/2014/main" id="{B084E89F-F241-4AD0-B644-90BCAB2F536B}"/>
              </a:ext>
            </a:extLst>
          </p:cNvPr>
          <p:cNvPicPr>
            <a:picLocks noChangeAspect="1"/>
          </p:cNvPicPr>
          <p:nvPr/>
        </p:nvPicPr>
        <p:blipFill>
          <a:blip r:embed="rId3"/>
          <a:stretch>
            <a:fillRect/>
          </a:stretch>
        </p:blipFill>
        <p:spPr>
          <a:xfrm>
            <a:off x="7425621" y="1247645"/>
            <a:ext cx="1542884" cy="1616052"/>
          </a:xfrm>
          <a:prstGeom prst="rect">
            <a:avLst/>
          </a:prstGeom>
          <a:ln>
            <a:solidFill>
              <a:srgbClr val="0000FF"/>
            </a:solidFill>
          </a:ln>
        </p:spPr>
      </p:pic>
      <p:sp>
        <p:nvSpPr>
          <p:cNvPr id="32" name="Rectangle 31">
            <a:extLst>
              <a:ext uri="{FF2B5EF4-FFF2-40B4-BE49-F238E27FC236}">
                <a16:creationId xmlns:a16="http://schemas.microsoft.com/office/drawing/2014/main" id="{96944655-C66A-C042-B260-AD83ACB0DB29}"/>
              </a:ext>
            </a:extLst>
          </p:cNvPr>
          <p:cNvSpPr/>
          <p:nvPr/>
        </p:nvSpPr>
        <p:spPr>
          <a:xfrm>
            <a:off x="0" y="3058063"/>
            <a:ext cx="1835151" cy="142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Arial" panose="020B0604020202020204" pitchFamily="34" charset="0"/>
              <a:cs typeface="Arial" panose="020B0604020202020204" pitchFamily="34" charset="0"/>
            </a:endParaRPr>
          </a:p>
        </p:txBody>
      </p:sp>
      <p:sp>
        <p:nvSpPr>
          <p:cNvPr id="35" name="Rectangle 34"/>
          <p:cNvSpPr/>
          <p:nvPr/>
        </p:nvSpPr>
        <p:spPr>
          <a:xfrm>
            <a:off x="2042872" y="1685785"/>
            <a:ext cx="2919253" cy="4756517"/>
          </a:xfrm>
          <a:prstGeom prst="rect">
            <a:avLst/>
          </a:prstGeom>
          <a:noFill/>
          <a:ln w="12700">
            <a:noFill/>
          </a:ln>
        </p:spPr>
        <p:txBody>
          <a:bodyPr wrap="square">
            <a:noAutofit/>
          </a:bodyPr>
          <a:lstStyle/>
          <a:p>
            <a:pPr algn="just"/>
            <a:r>
              <a:rPr lang="fr-FR" sz="1200">
                <a:latin typeface="Arial" panose="020B0604020202020204" pitchFamily="34" charset="0"/>
                <a:cs typeface="Arial" panose="020B0604020202020204" pitchFamily="34" charset="0"/>
              </a:rPr>
              <a:t>1. Cliquer sur le bouton « Validation PATHOS » depuis la fiche Etude</a:t>
            </a:r>
          </a:p>
          <a:p>
            <a:pPr algn="just"/>
            <a:endParaRPr lang="fr-FR" sz="1200">
              <a:latin typeface="Arial" panose="020B0604020202020204" pitchFamily="34" charset="0"/>
              <a:cs typeface="Arial" panose="020B0604020202020204" pitchFamily="34" charset="0"/>
            </a:endParaRPr>
          </a:p>
          <a:p>
            <a:pPr marL="85725" lvl="2" indent="-85725" algn="just"/>
            <a:r>
              <a:rPr lang="fr-FR" sz="1200">
                <a:solidFill>
                  <a:schemeClr val="accent1"/>
                </a:solidFill>
                <a:latin typeface="Arial" panose="020B0604020202020204" pitchFamily="34" charset="0"/>
                <a:cs typeface="Arial" panose="020B0604020202020204" pitchFamily="34" charset="0"/>
              </a:rPr>
              <a:t>Le clic sur ce bouton permet de : </a:t>
            </a:r>
          </a:p>
          <a:p>
            <a:pPr marL="85725" lvl="2" indent="-85725" algn="just">
              <a:buFontTx/>
              <a:buChar char="-"/>
            </a:pPr>
            <a:r>
              <a:rPr lang="fr-FR" sz="1200">
                <a:solidFill>
                  <a:schemeClr val="accent1"/>
                </a:solidFill>
                <a:latin typeface="Arial" panose="020B0604020202020204" pitchFamily="34" charset="0"/>
                <a:cs typeface="Arial" panose="020B0604020202020204" pitchFamily="34" charset="0"/>
              </a:rPr>
              <a:t>Vérifier le volet PATHOS d’une FP</a:t>
            </a:r>
          </a:p>
          <a:p>
            <a:pPr marL="85725" lvl="2" indent="-85725" algn="just">
              <a:buFontTx/>
              <a:buChar char="-"/>
            </a:pPr>
            <a:r>
              <a:rPr lang="fr-FR" sz="1200">
                <a:solidFill>
                  <a:schemeClr val="accent1"/>
                </a:solidFill>
                <a:latin typeface="Arial" panose="020B0604020202020204" pitchFamily="34" charset="0"/>
                <a:cs typeface="Arial" panose="020B0604020202020204" pitchFamily="34" charset="0"/>
              </a:rPr>
              <a:t>Modifier le volet PATHOS</a:t>
            </a:r>
          </a:p>
          <a:p>
            <a:pPr marL="85725" lvl="2" indent="-85725" algn="just">
              <a:buFontTx/>
              <a:buChar char="-"/>
            </a:pPr>
            <a:r>
              <a:rPr lang="fr-FR" sz="1200">
                <a:solidFill>
                  <a:schemeClr val="accent1"/>
                </a:solidFill>
                <a:latin typeface="Arial" panose="020B0604020202020204" pitchFamily="34" charset="0"/>
                <a:cs typeface="Arial" panose="020B0604020202020204" pitchFamily="34" charset="0"/>
              </a:rPr>
              <a:t>Saisir une fiche argumentaire  en cas de désaccord</a:t>
            </a:r>
          </a:p>
          <a:p>
            <a:pPr marL="85725" lvl="2" indent="-85725" algn="just">
              <a:buFontTx/>
              <a:buChar char="-"/>
            </a:pPr>
            <a:r>
              <a:rPr lang="fr-FR" sz="1200">
                <a:solidFill>
                  <a:schemeClr val="accent1"/>
                </a:solidFill>
                <a:latin typeface="Arial" panose="020B0604020202020204" pitchFamily="34" charset="0"/>
                <a:cs typeface="Arial" panose="020B0604020202020204" pitchFamily="34" charset="0"/>
              </a:rPr>
              <a:t>Valider la FP</a:t>
            </a:r>
          </a:p>
          <a:p>
            <a:pPr marL="0" lvl="2" algn="just"/>
            <a:endParaRPr lang="fr-FR" sz="1200">
              <a:latin typeface="Arial" panose="020B0604020202020204" pitchFamily="34" charset="0"/>
              <a:cs typeface="Arial" panose="020B0604020202020204" pitchFamily="34" charset="0"/>
            </a:endParaRPr>
          </a:p>
          <a:p>
            <a:pPr marL="0" lvl="2" algn="just"/>
            <a:r>
              <a:rPr lang="fr-FR" sz="1200">
                <a:latin typeface="Arial" panose="020B0604020202020204" pitchFamily="34" charset="0"/>
                <a:cs typeface="Arial" panose="020B0604020202020204" pitchFamily="34" charset="0"/>
              </a:rPr>
              <a:t>2. Cocher la case «Valider la fiche» si aucune modification ne doit être apportée </a:t>
            </a:r>
          </a:p>
          <a:p>
            <a:pPr marL="0" lvl="2" algn="just"/>
            <a:endParaRPr lang="fr-FR" sz="1200">
              <a:latin typeface="Arial" panose="020B0604020202020204" pitchFamily="34" charset="0"/>
              <a:cs typeface="Arial" panose="020B0604020202020204" pitchFamily="34" charset="0"/>
            </a:endParaRPr>
          </a:p>
          <a:p>
            <a:pPr marL="0" lvl="2" algn="just"/>
            <a:endParaRPr lang="fr-FR" sz="1200">
              <a:latin typeface="Arial" panose="020B0604020202020204" pitchFamily="34" charset="0"/>
              <a:cs typeface="Arial" panose="020B0604020202020204" pitchFamily="34" charset="0"/>
            </a:endParaRPr>
          </a:p>
          <a:p>
            <a:pPr marL="0" lvl="2" algn="just"/>
            <a:endParaRPr lang="fr-FR" sz="1200">
              <a:latin typeface="Arial" panose="020B0604020202020204" pitchFamily="34" charset="0"/>
              <a:cs typeface="Arial" panose="020B0604020202020204" pitchFamily="34" charset="0"/>
            </a:endParaRPr>
          </a:p>
          <a:p>
            <a:pPr marL="0" lvl="2" algn="just"/>
            <a:endParaRPr lang="fr-FR" sz="1200">
              <a:latin typeface="Arial" panose="020B0604020202020204" pitchFamily="34" charset="0"/>
              <a:cs typeface="Arial" panose="020B0604020202020204" pitchFamily="34" charset="0"/>
            </a:endParaRPr>
          </a:p>
          <a:p>
            <a:pPr marL="0" lvl="2" algn="just"/>
            <a:endParaRPr lang="fr-FR" sz="1200">
              <a:latin typeface="Arial" panose="020B0604020202020204" pitchFamily="34" charset="0"/>
              <a:cs typeface="Arial" panose="020B0604020202020204" pitchFamily="34" charset="0"/>
            </a:endParaRPr>
          </a:p>
          <a:p>
            <a:pPr marL="0" lvl="2" algn="just"/>
            <a:r>
              <a:rPr lang="fr-FR" sz="1200">
                <a:latin typeface="Arial" panose="020B0604020202020204" pitchFamily="34" charset="0"/>
                <a:cs typeface="Arial" panose="020B0604020202020204" pitchFamily="34" charset="0"/>
              </a:rPr>
              <a:t>3. Cliquer sur le bouton « Enregistrer et aller à la fiche suivante »</a:t>
            </a:r>
          </a:p>
          <a:p>
            <a:pPr marL="0" lvl="2" algn="just"/>
            <a:r>
              <a:rPr lang="fr-FR" sz="1200">
                <a:solidFill>
                  <a:schemeClr val="accent1"/>
                </a:solidFill>
                <a:latin typeface="Arial" panose="020B0604020202020204" pitchFamily="34" charset="0"/>
                <a:cs typeface="Arial" panose="020B0604020202020204" pitchFamily="34" charset="0"/>
              </a:rPr>
              <a:t>La fiche validée n’est plus modifiable</a:t>
            </a:r>
          </a:p>
          <a:p>
            <a:pPr marL="0" lvl="2" algn="just"/>
            <a:endParaRPr lang="fr-FR" sz="1200">
              <a:latin typeface="Arial" panose="020B0604020202020204" pitchFamily="34" charset="0"/>
              <a:cs typeface="Arial" panose="020B0604020202020204" pitchFamily="34" charset="0"/>
            </a:endParaRPr>
          </a:p>
        </p:txBody>
      </p:sp>
      <p:grpSp>
        <p:nvGrpSpPr>
          <p:cNvPr id="3" name="Groupe 2"/>
          <p:cNvGrpSpPr/>
          <p:nvPr/>
        </p:nvGrpSpPr>
        <p:grpSpPr>
          <a:xfrm>
            <a:off x="5100986" y="2043983"/>
            <a:ext cx="1665760" cy="981351"/>
            <a:chOff x="6865915" y="2098675"/>
            <a:chExt cx="2123184" cy="1186325"/>
          </a:xfrm>
        </p:grpSpPr>
        <p:pic>
          <p:nvPicPr>
            <p:cNvPr id="1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5633"/>
            <a:stretch/>
          </p:blipFill>
          <p:spPr bwMode="auto">
            <a:xfrm>
              <a:off x="6865915" y="2098675"/>
              <a:ext cx="2123184" cy="11863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0" name="Rectangle 19"/>
            <p:cNvSpPr/>
            <p:nvPr/>
          </p:nvSpPr>
          <p:spPr>
            <a:xfrm>
              <a:off x="7243922" y="2691837"/>
              <a:ext cx="1432534" cy="356196"/>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grpSp>
      <p:sp>
        <p:nvSpPr>
          <p:cNvPr id="30" name="Rectangle 29"/>
          <p:cNvSpPr/>
          <p:nvPr/>
        </p:nvSpPr>
        <p:spPr>
          <a:xfrm>
            <a:off x="2027989" y="881751"/>
            <a:ext cx="4764909" cy="646331"/>
          </a:xfrm>
          <a:prstGeom prst="rect">
            <a:avLst/>
          </a:prstGeom>
          <a:noFill/>
          <a:ln w="12700">
            <a:noFill/>
          </a:ln>
        </p:spPr>
        <p:txBody>
          <a:bodyPr wrap="square">
            <a:spAutoFit/>
          </a:bodyPr>
          <a:lstStyle/>
          <a:p>
            <a:pPr marL="0" lvl="2"/>
            <a:r>
              <a:rPr lang="fr-FR" sz="1200">
                <a:solidFill>
                  <a:schemeClr val="bg1">
                    <a:lumMod val="50000"/>
                  </a:schemeClr>
                </a:solidFill>
                <a:latin typeface="Arial" panose="020B0604020202020204" pitchFamily="34" charset="0"/>
                <a:cs typeface="Arial" panose="020B0604020202020204" pitchFamily="34" charset="0"/>
              </a:rPr>
              <a:t>S'assurer de la présence de tous les résidents sélectionnés dans l’échantillon avant de cliquer sur « Validation PATHOS »</a:t>
            </a:r>
          </a:p>
          <a:p>
            <a:pPr marL="0" lvl="2"/>
            <a:endParaRPr lang="fr-FR" sz="1200">
              <a:solidFill>
                <a:schemeClr val="bg1">
                  <a:lumMod val="50000"/>
                </a:schemeClr>
              </a:solidFill>
              <a:latin typeface="Arial" panose="020B0604020202020204" pitchFamily="34" charset="0"/>
              <a:cs typeface="Arial" panose="020B0604020202020204" pitchFamily="34" charset="0"/>
            </a:endParaRPr>
          </a:p>
        </p:txBody>
      </p:sp>
      <p:sp>
        <p:nvSpPr>
          <p:cNvPr id="33" name="ZoneTexte 32"/>
          <p:cNvSpPr txBox="1"/>
          <p:nvPr/>
        </p:nvSpPr>
        <p:spPr>
          <a:xfrm>
            <a:off x="7336456" y="939359"/>
            <a:ext cx="1721214" cy="276999"/>
          </a:xfrm>
          <a:prstGeom prst="rect">
            <a:avLst/>
          </a:prstGeom>
          <a:noFill/>
        </p:spPr>
        <p:txBody>
          <a:bodyPr wrap="square" rtlCol="0">
            <a:spAutoFit/>
          </a:bodyPr>
          <a:lstStyle/>
          <a:p>
            <a:r>
              <a:rPr lang="fr-FR" sz="1200">
                <a:solidFill>
                  <a:srgbClr val="0000FF"/>
                </a:solidFill>
                <a:latin typeface="Arial" panose="020B0604020202020204" pitchFamily="34" charset="0"/>
                <a:cs typeface="Arial" panose="020B0604020202020204" pitchFamily="34" charset="0"/>
              </a:rPr>
              <a:t>Fiche étude</a:t>
            </a:r>
          </a:p>
        </p:txBody>
      </p:sp>
      <p:sp>
        <p:nvSpPr>
          <p:cNvPr id="47" name="Rectangle 46"/>
          <p:cNvSpPr/>
          <p:nvPr/>
        </p:nvSpPr>
        <p:spPr>
          <a:xfrm>
            <a:off x="8544133" y="2379402"/>
            <a:ext cx="392567" cy="314509"/>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cxnSp>
        <p:nvCxnSpPr>
          <p:cNvPr id="48" name="Connecteur droit avec flèche 47"/>
          <p:cNvCxnSpPr>
            <a:cxnSpLocks/>
            <a:stCxn id="47" idx="1"/>
            <a:endCxn id="16" idx="3"/>
          </p:cNvCxnSpPr>
          <p:nvPr/>
        </p:nvCxnSpPr>
        <p:spPr>
          <a:xfrm flipH="1" flipV="1">
            <a:off x="6766746" y="2534659"/>
            <a:ext cx="1777387" cy="1998"/>
          </a:xfrm>
          <a:prstGeom prst="straightConnector1">
            <a:avLst/>
          </a:prstGeom>
          <a:ln w="31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3" name="ZoneTexte 52"/>
          <p:cNvSpPr txBox="1"/>
          <p:nvPr/>
        </p:nvSpPr>
        <p:spPr>
          <a:xfrm>
            <a:off x="5077749" y="3156708"/>
            <a:ext cx="2232248" cy="276999"/>
          </a:xfrm>
          <a:prstGeom prst="rect">
            <a:avLst/>
          </a:prstGeom>
          <a:noFill/>
        </p:spPr>
        <p:txBody>
          <a:bodyPr wrap="square" rtlCol="0">
            <a:spAutoFit/>
          </a:bodyPr>
          <a:lstStyle/>
          <a:p>
            <a:r>
              <a:rPr lang="fr-FR" sz="1200">
                <a:solidFill>
                  <a:srgbClr val="0000FF"/>
                </a:solidFill>
                <a:latin typeface="Arial" panose="020B0604020202020204" pitchFamily="34" charset="0"/>
                <a:cs typeface="Arial" panose="020B0604020202020204" pitchFamily="34" charset="0"/>
              </a:rPr>
              <a:t>Ecran validation PATHOS</a:t>
            </a:r>
          </a:p>
        </p:txBody>
      </p:sp>
      <p:sp>
        <p:nvSpPr>
          <p:cNvPr id="22" name="Rectangle 21"/>
          <p:cNvSpPr/>
          <p:nvPr/>
        </p:nvSpPr>
        <p:spPr>
          <a:xfrm>
            <a:off x="6916905" y="5586501"/>
            <a:ext cx="628883" cy="308287"/>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sp>
        <p:nvSpPr>
          <p:cNvPr id="21" name="Rectangle 20"/>
          <p:cNvSpPr/>
          <p:nvPr/>
        </p:nvSpPr>
        <p:spPr>
          <a:xfrm>
            <a:off x="7498081" y="5997475"/>
            <a:ext cx="1160891" cy="212494"/>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cxnSp>
        <p:nvCxnSpPr>
          <p:cNvPr id="56" name="Connecteur droit avec flèche 55"/>
          <p:cNvCxnSpPr>
            <a:cxnSpLocks/>
            <a:stCxn id="21" idx="1"/>
          </p:cNvCxnSpPr>
          <p:nvPr/>
        </p:nvCxnSpPr>
        <p:spPr>
          <a:xfrm flipH="1" flipV="1">
            <a:off x="4089282" y="6090830"/>
            <a:ext cx="3408799" cy="12892"/>
          </a:xfrm>
          <a:prstGeom prst="straightConnector1">
            <a:avLst/>
          </a:prstGeom>
          <a:ln w="31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4" name="Connecteur en angle 63"/>
          <p:cNvCxnSpPr>
            <a:cxnSpLocks/>
            <a:stCxn id="22" idx="1"/>
            <a:endCxn id="43" idx="3"/>
          </p:cNvCxnSpPr>
          <p:nvPr/>
        </p:nvCxnSpPr>
        <p:spPr>
          <a:xfrm rot="10800000">
            <a:off x="3135433" y="4572291"/>
            <a:ext cx="3781473" cy="1168354"/>
          </a:xfrm>
          <a:prstGeom prst="bentConnector3">
            <a:avLst>
              <a:gd name="adj1" fmla="val 50000"/>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 name="Titre 1"/>
          <p:cNvSpPr txBox="1">
            <a:spLocks/>
          </p:cNvSpPr>
          <p:nvPr/>
        </p:nvSpPr>
        <p:spPr>
          <a:xfrm>
            <a:off x="1547665" y="152636"/>
            <a:ext cx="7596335" cy="396044"/>
          </a:xfrm>
          <a:prstGeom prst="rect">
            <a:avLst/>
          </a:prstGeom>
          <a:ln>
            <a:noFill/>
          </a:ln>
        </p:spPr>
        <p:txBody>
          <a:bodyPr vert="horz" lIns="0" tIns="0" rIns="0" bIns="0" rtlCol="0" anchor="ctr" anchorCtr="0">
            <a:noAutofit/>
          </a:bodyPr>
          <a:lstStyle/>
          <a:p>
            <a:pPr lvl="0" fontAlgn="auto">
              <a:lnSpc>
                <a:spcPct val="90000"/>
              </a:lnSpc>
              <a:spcAft>
                <a:spcPts val="0"/>
              </a:spcAft>
              <a:defRPr/>
            </a:pPr>
            <a:r>
              <a:rPr lang="fr-FR" sz="3200" b="1">
                <a:latin typeface="Arial" panose="020B0604020202020204" pitchFamily="34" charset="0"/>
                <a:cs typeface="Arial" panose="020B0604020202020204" pitchFamily="34" charset="0"/>
              </a:rPr>
              <a:t>VALIDER LE VOLET PATHOS</a:t>
            </a:r>
            <a:endParaRPr kumimoji="0" lang="fr-FR" sz="3200" i="0" u="none" strike="noStrike" kern="1200" cap="none" spc="0" normalizeH="0" baseline="0" noProof="0">
              <a:ln>
                <a:noFill/>
              </a:ln>
              <a:effectLst/>
              <a:uLnTx/>
              <a:uFillTx/>
              <a:latin typeface="Arial" panose="020B0604020202020204" pitchFamily="34" charset="0"/>
              <a:ea typeface="+mj-ea"/>
              <a:cs typeface="Arial" panose="020B0604020202020204" pitchFamily="34" charset="0"/>
            </a:endParaRPr>
          </a:p>
        </p:txBody>
      </p:sp>
      <p:pic>
        <p:nvPicPr>
          <p:cNvPr id="43"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70299" t="73730" r="25769" b="21370"/>
          <a:stretch/>
        </p:blipFill>
        <p:spPr bwMode="auto">
          <a:xfrm>
            <a:off x="2123728" y="4365104"/>
            <a:ext cx="1011704" cy="41437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 name="Image 6">
            <a:extLst>
              <a:ext uri="{FF2B5EF4-FFF2-40B4-BE49-F238E27FC236}">
                <a16:creationId xmlns:a16="http://schemas.microsoft.com/office/drawing/2014/main" id="{E4ECF193-A3F0-4E38-B2DE-7A02D2DED2DC}"/>
              </a:ext>
            </a:extLst>
          </p:cNvPr>
          <p:cNvPicPr>
            <a:picLocks noChangeAspect="1"/>
          </p:cNvPicPr>
          <p:nvPr/>
        </p:nvPicPr>
        <p:blipFill rotWithShape="1">
          <a:blip r:embed="rId6"/>
          <a:srcRect b="16603"/>
          <a:stretch/>
        </p:blipFill>
        <p:spPr>
          <a:xfrm>
            <a:off x="2002975" y="5947834"/>
            <a:ext cx="2667000" cy="262136"/>
          </a:xfrm>
          <a:prstGeom prst="rect">
            <a:avLst/>
          </a:prstGeom>
          <a:ln>
            <a:solidFill>
              <a:schemeClr val="tx1">
                <a:lumMod val="95000"/>
                <a:lumOff val="5000"/>
              </a:schemeClr>
            </a:solidFill>
          </a:ln>
        </p:spPr>
      </p:pic>
      <p:sp>
        <p:nvSpPr>
          <p:cNvPr id="23" name="Rectangle 22">
            <a:extLst>
              <a:ext uri="{FF2B5EF4-FFF2-40B4-BE49-F238E27FC236}">
                <a16:creationId xmlns:a16="http://schemas.microsoft.com/office/drawing/2014/main" id="{3D27A9C0-7ED6-4A20-9A60-482EB2C642AA}"/>
              </a:ext>
            </a:extLst>
          </p:cNvPr>
          <p:cNvSpPr/>
          <p:nvPr/>
        </p:nvSpPr>
        <p:spPr bwMode="gray">
          <a:xfrm>
            <a:off x="-3260" y="842507"/>
            <a:ext cx="1839260" cy="5881295"/>
          </a:xfrm>
          <a:prstGeom prst="rect">
            <a:avLst/>
          </a:prstGeom>
          <a:noFill/>
          <a:ln w="9525" algn="ctr">
            <a:noFill/>
            <a:miter lim="800000"/>
            <a:headEnd/>
            <a:tailEnd/>
          </a:ln>
          <a:effectLst/>
        </p:spPr>
        <p:txBody>
          <a:bodyPr lIns="108000" tIns="0" rIns="108000" bIns="0"/>
          <a:lstStyle/>
          <a:p>
            <a:pPr>
              <a:spcBef>
                <a:spcPts val="600"/>
              </a:spcBef>
              <a:spcAft>
                <a:spcPts val="200"/>
              </a:spcAft>
              <a:defRPr/>
            </a:pPr>
            <a:r>
              <a:rPr lang="fr-FR" sz="800">
                <a:latin typeface="+mj-lt"/>
                <a:cs typeface="Calibri" pitchFamily="34" charset="0"/>
              </a:rPr>
              <a:t>1. GALAAD</a:t>
            </a:r>
          </a:p>
          <a:p>
            <a:pPr indent="92075">
              <a:spcBef>
                <a:spcPts val="100"/>
              </a:spcBef>
              <a:spcAft>
                <a:spcPts val="100"/>
              </a:spcAft>
              <a:defRPr/>
            </a:pPr>
            <a:r>
              <a:rPr lang="fr-FR" sz="800">
                <a:latin typeface="Arial" panose="020B0604020202020204" pitchFamily="34" charset="0"/>
                <a:cs typeface="Arial" panose="020B0604020202020204" pitchFamily="34" charset="0"/>
              </a:rPr>
              <a:t>1.1 </a:t>
            </a:r>
            <a:r>
              <a:rPr lang="fr-FR" sz="800" kern="0">
                <a:latin typeface="Arial" panose="020B0604020202020204" pitchFamily="34" charset="0"/>
                <a:cs typeface="Arial" panose="020B0604020202020204" pitchFamily="34" charset="0"/>
                <a:hlinkClick r:id="rId7" action="ppaction://hlinksldjump"/>
              </a:rPr>
              <a:t>Bonnes pratiques</a:t>
            </a:r>
            <a:endParaRPr lang="fr-FR" sz="800" kern="0">
              <a:latin typeface="Arial" panose="020B0604020202020204" pitchFamily="34" charset="0"/>
              <a:cs typeface="Arial" panose="020B0604020202020204" pitchFamily="34" charset="0"/>
            </a:endParaRPr>
          </a:p>
          <a:p>
            <a:pPr indent="92075">
              <a:spcBef>
                <a:spcPts val="100"/>
              </a:spcBef>
              <a:spcAft>
                <a:spcPts val="100"/>
              </a:spcAft>
              <a:defRPr/>
            </a:pPr>
            <a:r>
              <a:rPr lang="fr-FR" sz="800">
                <a:latin typeface="Arial" panose="020B0604020202020204" pitchFamily="34" charset="0"/>
                <a:cs typeface="Arial" panose="020B0604020202020204" pitchFamily="34" charset="0"/>
              </a:rPr>
              <a:t>1.2 </a:t>
            </a:r>
            <a:r>
              <a:rPr lang="fr-FR" sz="800" u="sng">
                <a:solidFill>
                  <a:schemeClr val="accent1"/>
                </a:solidFill>
                <a:latin typeface="Arial" panose="020B0604020202020204" pitchFamily="34" charset="0"/>
                <a:cs typeface="Arial" panose="020B0604020202020204" pitchFamily="34" charset="0"/>
                <a:hlinkClick r:id="rId8" action="ppaction://hlinksldjump"/>
              </a:rPr>
              <a:t>Interface</a:t>
            </a:r>
            <a:endParaRPr lang="fr-FR" sz="800" u="sng">
              <a:solidFill>
                <a:schemeClr val="accent1"/>
              </a:solidFill>
              <a:latin typeface="Arial" panose="020B0604020202020204" pitchFamily="34" charset="0"/>
              <a:cs typeface="Arial" panose="020B0604020202020204" pitchFamily="34" charset="0"/>
            </a:endParaRPr>
          </a:p>
          <a:p>
            <a:pPr indent="92075">
              <a:spcBef>
                <a:spcPts val="100"/>
              </a:spcBef>
              <a:spcAft>
                <a:spcPts val="100"/>
              </a:spcAft>
              <a:defRPr/>
            </a:pPr>
            <a:r>
              <a:rPr lang="fr-FR" sz="800" kern="0">
                <a:latin typeface="Arial" panose="020B0604020202020204" pitchFamily="34" charset="0"/>
                <a:cs typeface="Arial" panose="020B0604020202020204" pitchFamily="34" charset="0"/>
              </a:rPr>
              <a:t>1.3 </a:t>
            </a:r>
            <a:r>
              <a:rPr lang="fr-FR" sz="800" u="sng" kern="0">
                <a:solidFill>
                  <a:schemeClr val="accent1"/>
                </a:solidFill>
                <a:latin typeface="Arial" panose="020B0604020202020204" pitchFamily="34" charset="0"/>
                <a:cs typeface="Arial" panose="020B0604020202020204" pitchFamily="34" charset="0"/>
                <a:hlinkClick r:id="rId9" action="ppaction://hlinksldjump"/>
              </a:rPr>
              <a:t>Tableau de bord</a:t>
            </a:r>
            <a:endParaRPr lang="fr-FR" sz="800" u="sng">
              <a:solidFill>
                <a:schemeClr val="accent1"/>
              </a:solidFill>
              <a:latin typeface="+mj-lt"/>
              <a:cs typeface="Calibri" pitchFamily="34" charset="0"/>
            </a:endParaRPr>
          </a:p>
          <a:p>
            <a:pPr>
              <a:spcBef>
                <a:spcPts val="100"/>
              </a:spcBef>
              <a:spcAft>
                <a:spcPts val="200"/>
              </a:spcAft>
              <a:defRPr/>
            </a:pPr>
            <a:endParaRPr lang="fr-FR" sz="800">
              <a:latin typeface="+mj-lt"/>
              <a:cs typeface="Calibri" pitchFamily="34" charset="0"/>
            </a:endParaRPr>
          </a:p>
          <a:p>
            <a:pPr>
              <a:spcBef>
                <a:spcPts val="100"/>
              </a:spcBef>
              <a:spcAft>
                <a:spcPts val="200"/>
              </a:spcAft>
              <a:defRPr/>
            </a:pPr>
            <a:r>
              <a:rPr lang="fr-FR" sz="800">
                <a:latin typeface="+mj-lt"/>
                <a:cs typeface="Calibri" pitchFamily="34" charset="0"/>
              </a:rPr>
              <a:t>2. Préparer la validation</a:t>
            </a:r>
          </a:p>
          <a:p>
            <a:pPr marL="0" lvl="2" indent="92075">
              <a:spcBef>
                <a:spcPts val="100"/>
              </a:spcBef>
              <a:spcAft>
                <a:spcPts val="100"/>
              </a:spcAft>
              <a:defRPr/>
            </a:pPr>
            <a:r>
              <a:rPr lang="fr-FR" sz="800">
                <a:latin typeface="+mj-lt"/>
                <a:cs typeface="Calibri" pitchFamily="34" charset="0"/>
              </a:rPr>
              <a:t>2.1 </a:t>
            </a:r>
            <a:r>
              <a:rPr lang="fr-FR" sz="800" u="sng" kern="0">
                <a:solidFill>
                  <a:schemeClr val="accent1"/>
                </a:solidFill>
                <a:latin typeface="+mj-lt"/>
                <a:cs typeface="+mn-cs"/>
                <a:hlinkClick r:id="rId10" action="ppaction://hlinksldjump"/>
              </a:rPr>
              <a:t>Accéder à une étude</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kern="0">
                <a:latin typeface="+mj-lt"/>
                <a:cs typeface="+mn-cs"/>
              </a:rPr>
              <a:t>2.2 </a:t>
            </a:r>
            <a:r>
              <a:rPr lang="fr-FR" sz="800" u="sng" kern="0">
                <a:solidFill>
                  <a:schemeClr val="accent1"/>
                </a:solidFill>
                <a:latin typeface="+mj-lt"/>
                <a:cs typeface="+mn-cs"/>
                <a:hlinkClick r:id="rId11" action="ppaction://hlinksldjump"/>
              </a:rPr>
              <a:t>Constituer l’échantillon</a:t>
            </a:r>
            <a:endParaRPr lang="fr-FR" sz="800" u="sng" kern="0">
              <a:solidFill>
                <a:schemeClr val="accent1"/>
              </a:solidFill>
              <a:latin typeface="+mj-lt"/>
              <a:cs typeface="+mn-cs"/>
            </a:endParaRPr>
          </a:p>
          <a:p>
            <a:pPr marL="0" lvl="2" indent="92075">
              <a:spcBef>
                <a:spcPts val="100"/>
              </a:spcBef>
              <a:spcAft>
                <a:spcPts val="100"/>
              </a:spcAft>
              <a:defRPr/>
            </a:pPr>
            <a:r>
              <a:rPr lang="fr-FR" sz="800" kern="0">
                <a:latin typeface="+mj-lt"/>
                <a:cs typeface="+mn-cs"/>
              </a:rPr>
              <a:t>2.3 </a:t>
            </a:r>
            <a:r>
              <a:rPr lang="fr-FR" sz="800" u="sng" kern="0">
                <a:solidFill>
                  <a:schemeClr val="accent1"/>
                </a:solidFill>
                <a:latin typeface="+mj-lt"/>
                <a:cs typeface="+mn-cs"/>
                <a:hlinkClick r:id="rId12" action="ppaction://hlinksldjump"/>
              </a:rPr>
              <a:t>Modifier l’échantillon</a:t>
            </a:r>
            <a:endParaRPr lang="fr-FR" sz="800" u="sng" kern="0">
              <a:solidFill>
                <a:schemeClr val="accent1"/>
              </a:solidFill>
              <a:latin typeface="+mj-lt"/>
              <a:cs typeface="+mn-cs"/>
            </a:endParaRPr>
          </a:p>
          <a:p>
            <a:pPr marL="0" lvl="2" indent="92075">
              <a:spcBef>
                <a:spcPts val="100"/>
              </a:spcBef>
              <a:spcAft>
                <a:spcPts val="100"/>
              </a:spcAft>
              <a:defRPr/>
            </a:pPr>
            <a:r>
              <a:rPr lang="fr-FR" sz="800" kern="0">
                <a:latin typeface="+mj-lt"/>
                <a:cs typeface="+mn-cs"/>
              </a:rPr>
              <a:t>2.4</a:t>
            </a:r>
            <a:r>
              <a:rPr lang="fr-FR" sz="800" kern="0">
                <a:latin typeface="Arial"/>
                <a:cs typeface="Arial"/>
              </a:rPr>
              <a:t> </a:t>
            </a:r>
            <a:r>
              <a:rPr lang="fr-FR" sz="800" u="sng" kern="0">
                <a:solidFill>
                  <a:schemeClr val="accent1"/>
                </a:solidFill>
                <a:latin typeface="Arial"/>
                <a:cs typeface="Arial"/>
                <a:hlinkClick r:id="rId13" action="ppaction://hlinksldjump"/>
              </a:rPr>
              <a:t>Supprimer une Fiche Personne</a:t>
            </a:r>
            <a:endParaRPr lang="fr-FR" sz="800" u="sng" kern="0">
              <a:solidFill>
                <a:schemeClr val="accent1"/>
              </a:solidFill>
              <a:latin typeface="+mj-lt"/>
              <a:cs typeface="+mn-cs"/>
            </a:endParaRPr>
          </a:p>
          <a:p>
            <a:pPr marL="0" lvl="2">
              <a:spcBef>
                <a:spcPts val="100"/>
              </a:spcBef>
              <a:spcAft>
                <a:spcPts val="200"/>
              </a:spcAft>
              <a:defRPr/>
            </a:pPr>
            <a:endParaRPr lang="fr-FR" sz="800">
              <a:latin typeface="+mj-lt"/>
              <a:cs typeface="Calibri" pitchFamily="34" charset="0"/>
            </a:endParaRPr>
          </a:p>
          <a:p>
            <a:pPr marL="0" lvl="2">
              <a:spcBef>
                <a:spcPts val="100"/>
              </a:spcBef>
              <a:spcAft>
                <a:spcPts val="200"/>
              </a:spcAft>
              <a:defRPr/>
            </a:pPr>
            <a:r>
              <a:rPr lang="fr-FR" sz="800">
                <a:latin typeface="+mj-lt"/>
                <a:cs typeface="Calibri" pitchFamily="34" charset="0"/>
              </a:rPr>
              <a:t>3. Valider une étude</a:t>
            </a:r>
            <a:endParaRPr lang="fr-FR" sz="800" kern="0">
              <a:latin typeface="+mj-lt"/>
              <a:cs typeface="+mn-cs"/>
            </a:endParaRPr>
          </a:p>
          <a:p>
            <a:pPr marL="0" lvl="2" indent="92075">
              <a:spcBef>
                <a:spcPts val="100"/>
              </a:spcBef>
              <a:spcAft>
                <a:spcPts val="100"/>
              </a:spcAft>
              <a:defRPr/>
            </a:pPr>
            <a:r>
              <a:rPr lang="fr-FR" sz="800">
                <a:latin typeface="+mj-lt"/>
                <a:cs typeface="Calibri" pitchFamily="34" charset="0"/>
              </a:rPr>
              <a:t>3.1 </a:t>
            </a:r>
            <a:r>
              <a:rPr lang="fr-FR" sz="800" u="sng" kern="0">
                <a:solidFill>
                  <a:schemeClr val="accent1"/>
                </a:solidFill>
                <a:latin typeface="+mj-lt"/>
                <a:cs typeface="+mn-cs"/>
                <a:hlinkClick r:id="rId14" action="ppaction://hlinksldjump"/>
              </a:rPr>
              <a:t>Modifier les références d’une Fiche Personne</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3.2 </a:t>
            </a:r>
            <a:r>
              <a:rPr lang="fr-FR" sz="800" b="1" kern="0">
                <a:latin typeface="+mj-lt"/>
                <a:cs typeface="+mn-cs"/>
              </a:rPr>
              <a:t>Valider le volet PATHOS</a:t>
            </a:r>
          </a:p>
          <a:p>
            <a:pPr marL="0" lvl="2" indent="92075">
              <a:spcBef>
                <a:spcPts val="100"/>
              </a:spcBef>
              <a:spcAft>
                <a:spcPts val="100"/>
              </a:spcAft>
              <a:defRPr/>
            </a:pPr>
            <a:r>
              <a:rPr lang="fr-FR" sz="800">
                <a:latin typeface="+mj-lt"/>
                <a:cs typeface="Calibri" pitchFamily="34" charset="0"/>
              </a:rPr>
              <a:t>3.3 </a:t>
            </a:r>
            <a:r>
              <a:rPr lang="fr-FR" sz="800" u="sng" kern="0">
                <a:solidFill>
                  <a:schemeClr val="accent1"/>
                </a:solidFill>
                <a:latin typeface="+mj-lt"/>
                <a:hlinkClick r:id="rId15" action="ppaction://hlinksldjump"/>
              </a:rPr>
              <a:t>Modifier le volet PATHOS</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3.4 </a:t>
            </a:r>
            <a:r>
              <a:rPr lang="fr-FR" sz="800" u="sng" kern="0">
                <a:solidFill>
                  <a:schemeClr val="accent1"/>
                </a:solidFill>
                <a:latin typeface="+mj-lt"/>
                <a:cs typeface="+mn-cs"/>
                <a:hlinkClick r:id="rId16" action="ppaction://hlinksldjump"/>
              </a:rPr>
              <a:t>Supprimer une Fiche Personne</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3.5</a:t>
            </a:r>
            <a:r>
              <a:rPr lang="fr-FR" sz="800">
                <a:solidFill>
                  <a:schemeClr val="accent1"/>
                </a:solidFill>
                <a:latin typeface="+mj-lt"/>
                <a:cs typeface="Calibri" pitchFamily="34" charset="0"/>
              </a:rPr>
              <a:t> </a:t>
            </a:r>
            <a:r>
              <a:rPr lang="fr-FR" sz="800" u="sng" kern="0">
                <a:solidFill>
                  <a:schemeClr val="accent1"/>
                </a:solidFill>
                <a:latin typeface="+mj-lt"/>
                <a:cs typeface="+mn-cs"/>
                <a:hlinkClick r:id="rId17" action="ppaction://hlinksldjump"/>
              </a:rPr>
              <a:t>Saisir une fiche argumentaire</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3.6 </a:t>
            </a:r>
            <a:r>
              <a:rPr lang="fr-FR" sz="800" u="sng" kern="0">
                <a:solidFill>
                  <a:schemeClr val="accent1"/>
                </a:solidFill>
                <a:latin typeface="+mj-lt"/>
                <a:cs typeface="+mn-cs"/>
                <a:hlinkClick r:id="rId18" action="ppaction://hlinksldjump"/>
              </a:rPr>
              <a:t>Valider le volet PATHOS à distance</a:t>
            </a:r>
            <a:endParaRPr lang="fr-FR" sz="800" u="sng" kern="0">
              <a:solidFill>
                <a:schemeClr val="accent1"/>
              </a:solidFill>
              <a:latin typeface="+mj-lt"/>
              <a:cs typeface="+mn-cs"/>
            </a:endParaRPr>
          </a:p>
          <a:p>
            <a:pPr marL="0" lvl="2" indent="92075">
              <a:spcBef>
                <a:spcPts val="100"/>
              </a:spcBef>
              <a:spcAft>
                <a:spcPts val="100"/>
              </a:spcAft>
              <a:defRPr/>
            </a:pPr>
            <a:r>
              <a:rPr lang="fr-FR" sz="800" kern="0">
                <a:latin typeface="+mj-lt"/>
                <a:cs typeface="+mn-cs"/>
              </a:rPr>
              <a:t>3.7</a:t>
            </a:r>
            <a:r>
              <a:rPr lang="fr-FR" sz="800" kern="0">
                <a:latin typeface="+mj-lt"/>
                <a:cs typeface="+mn-cs"/>
                <a:hlinkClick r:id="rId19" action="ppaction://hlinksldjump"/>
              </a:rPr>
              <a:t> </a:t>
            </a:r>
            <a:r>
              <a:rPr lang="fr-FR" sz="800" u="sng" kern="0">
                <a:solidFill>
                  <a:schemeClr val="accent1"/>
                </a:solidFill>
                <a:latin typeface="+mj-lt"/>
                <a:cs typeface="+mn-cs"/>
                <a:hlinkClick r:id="rId19" action="ppaction://hlinksldjump"/>
              </a:rPr>
              <a:t>Saisir une fiche argumentaire à distance</a:t>
            </a:r>
            <a:endParaRPr lang="fr-FR" sz="800" u="sng" kern="0">
              <a:solidFill>
                <a:schemeClr val="accent1"/>
              </a:solidFill>
              <a:latin typeface="+mj-lt"/>
              <a:cs typeface="+mn-cs"/>
            </a:endParaRPr>
          </a:p>
          <a:p>
            <a:pPr marL="0" lvl="2">
              <a:spcBef>
                <a:spcPts val="100"/>
              </a:spcBef>
              <a:spcAft>
                <a:spcPts val="200"/>
              </a:spcAft>
              <a:defRPr/>
            </a:pPr>
            <a:endParaRPr lang="fr-FR" sz="800">
              <a:latin typeface="+mj-lt"/>
              <a:cs typeface="Calibri" pitchFamily="34" charset="0"/>
            </a:endParaRPr>
          </a:p>
          <a:p>
            <a:pPr marL="0" lvl="2">
              <a:spcBef>
                <a:spcPts val="100"/>
              </a:spcBef>
              <a:spcAft>
                <a:spcPts val="200"/>
              </a:spcAft>
              <a:defRPr/>
            </a:pPr>
            <a:r>
              <a:rPr lang="fr-FR" sz="800">
                <a:latin typeface="+mj-lt"/>
                <a:cs typeface="Calibri" pitchFamily="34" charset="0"/>
              </a:rPr>
              <a:t>4. Signer une étude</a:t>
            </a:r>
            <a:endParaRPr lang="fr-FR" sz="800" kern="0">
              <a:latin typeface="+mj-lt"/>
              <a:cs typeface="+mn-cs"/>
            </a:endParaRPr>
          </a:p>
          <a:p>
            <a:pPr marL="0" lvl="2" indent="92075">
              <a:spcBef>
                <a:spcPts val="100"/>
              </a:spcBef>
              <a:spcAft>
                <a:spcPts val="100"/>
              </a:spcAft>
              <a:defRPr/>
            </a:pPr>
            <a:r>
              <a:rPr lang="fr-FR" sz="800">
                <a:latin typeface="+mj-lt"/>
                <a:cs typeface="Calibri" pitchFamily="34" charset="0"/>
              </a:rPr>
              <a:t>4.1 </a:t>
            </a:r>
            <a:r>
              <a:rPr lang="fr-FR" sz="800" u="sng" kern="0">
                <a:solidFill>
                  <a:schemeClr val="accent1"/>
                </a:solidFill>
                <a:latin typeface="+mj-lt"/>
                <a:cs typeface="+mn-cs"/>
                <a:hlinkClick r:id="rId20" action="ppaction://hlinksldjump"/>
              </a:rPr>
              <a:t>Signer les fiches validées</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4.2 </a:t>
            </a:r>
            <a:r>
              <a:rPr lang="fr-FR" sz="800" u="sng" kern="0">
                <a:solidFill>
                  <a:schemeClr val="accent1"/>
                </a:solidFill>
                <a:latin typeface="+mj-lt"/>
                <a:cs typeface="+mn-cs"/>
                <a:hlinkClick r:id="rId21" action="ppaction://hlinksldjump"/>
              </a:rPr>
              <a:t>Envoyer l’étude à la CRCM</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4.3 </a:t>
            </a:r>
            <a:r>
              <a:rPr lang="fr-FR" sz="800" u="sng" kern="0">
                <a:solidFill>
                  <a:schemeClr val="accent1"/>
                </a:solidFill>
                <a:hlinkClick r:id="rId22" action="ppaction://hlinksldjump"/>
              </a:rPr>
              <a:t>Signer l’étude sur site</a:t>
            </a:r>
            <a:endParaRPr lang="fr-FR" sz="800" u="sng" kern="0">
              <a:solidFill>
                <a:schemeClr val="accent1"/>
              </a:solidFill>
              <a:latin typeface="+mj-lt"/>
              <a:cs typeface="+mn-cs"/>
            </a:endParaRPr>
          </a:p>
          <a:p>
            <a:pPr marL="0" lvl="2" indent="92075">
              <a:spcBef>
                <a:spcPts val="100"/>
              </a:spcBef>
              <a:spcAft>
                <a:spcPts val="100"/>
              </a:spcAft>
              <a:defRPr/>
            </a:pPr>
            <a:r>
              <a:rPr lang="fr-FR" sz="800" kern="0">
                <a:latin typeface="+mj-lt"/>
                <a:cs typeface="+mn-cs"/>
              </a:rPr>
              <a:t>4.4 </a:t>
            </a:r>
            <a:r>
              <a:rPr lang="fr-FR" sz="800" u="sng" kern="0">
                <a:solidFill>
                  <a:schemeClr val="accent1"/>
                </a:solidFill>
                <a:hlinkClick r:id="rId23" action="ppaction://hlinksldjump"/>
              </a:rPr>
              <a:t>Signer l’étude à distance</a:t>
            </a:r>
            <a:endParaRPr lang="fr-FR" sz="800" u="sng" kern="0">
              <a:solidFill>
                <a:schemeClr val="accent1"/>
              </a:solidFill>
              <a:latin typeface="+mj-lt"/>
              <a:cs typeface="+mn-cs"/>
            </a:endParaRPr>
          </a:p>
          <a:p>
            <a:pPr marL="0" lvl="2">
              <a:spcBef>
                <a:spcPts val="100"/>
              </a:spcBef>
              <a:spcAft>
                <a:spcPts val="200"/>
              </a:spcAft>
              <a:defRPr/>
            </a:pPr>
            <a:endParaRPr lang="fr-FR" sz="800">
              <a:cs typeface="Calibri" pitchFamily="34" charset="0"/>
            </a:endParaRPr>
          </a:p>
          <a:p>
            <a:pPr marL="0" lvl="2">
              <a:spcBef>
                <a:spcPts val="100"/>
              </a:spcBef>
              <a:spcAft>
                <a:spcPts val="200"/>
              </a:spcAft>
              <a:defRPr/>
            </a:pPr>
            <a:r>
              <a:rPr lang="fr-FR" sz="800">
                <a:cs typeface="Calibri" pitchFamily="34" charset="0"/>
              </a:rPr>
              <a:t>5. </a:t>
            </a:r>
            <a:r>
              <a:rPr lang="fr-FR" sz="800">
                <a:latin typeface="Arial"/>
                <a:cs typeface="Arial"/>
              </a:rPr>
              <a:t>É</a:t>
            </a:r>
            <a:r>
              <a:rPr lang="fr-FR" sz="800">
                <a:cs typeface="Calibri" pitchFamily="34" charset="0"/>
              </a:rPr>
              <a:t>diter des documents</a:t>
            </a:r>
            <a:endParaRPr lang="fr-FR" sz="800" kern="0"/>
          </a:p>
          <a:p>
            <a:pPr marL="0" lvl="2" indent="92075">
              <a:spcBef>
                <a:spcPts val="100"/>
              </a:spcBef>
              <a:spcAft>
                <a:spcPts val="100"/>
              </a:spcAft>
              <a:defRPr/>
            </a:pPr>
            <a:r>
              <a:rPr lang="fr-FR" sz="800">
                <a:cs typeface="Calibri" pitchFamily="34" charset="0"/>
              </a:rPr>
              <a:t>5.1 </a:t>
            </a:r>
            <a:r>
              <a:rPr lang="fr-FR" sz="800" u="sng" kern="0">
                <a:solidFill>
                  <a:schemeClr val="accent1"/>
                </a:solidFill>
                <a:latin typeface="Arial"/>
                <a:cs typeface="Arial"/>
                <a:hlinkClick r:id="rId23" action="ppaction://hlinksldjump"/>
              </a:rPr>
              <a:t>É</a:t>
            </a:r>
            <a:r>
              <a:rPr lang="fr-FR" sz="800" u="sng" kern="0">
                <a:solidFill>
                  <a:schemeClr val="accent1"/>
                </a:solidFill>
                <a:hlinkClick r:id="rId23" action="ppaction://hlinksldjump"/>
              </a:rPr>
              <a:t>diter le tableau de bord</a:t>
            </a:r>
            <a:endParaRPr lang="fr-FR" sz="800" u="sng" kern="0">
              <a:solidFill>
                <a:schemeClr val="accent1"/>
              </a:solidFill>
            </a:endParaRPr>
          </a:p>
          <a:p>
            <a:pPr marL="0" lvl="2" indent="92075">
              <a:spcBef>
                <a:spcPts val="100"/>
              </a:spcBef>
              <a:spcAft>
                <a:spcPts val="100"/>
              </a:spcAft>
              <a:defRPr/>
            </a:pPr>
            <a:r>
              <a:rPr lang="fr-FR" sz="800" kern="0"/>
              <a:t>5.2 </a:t>
            </a:r>
            <a:r>
              <a:rPr lang="fr-FR" sz="800" u="sng" kern="0">
                <a:solidFill>
                  <a:schemeClr val="accent1"/>
                </a:solidFill>
                <a:latin typeface="Arial"/>
                <a:cs typeface="Arial"/>
                <a:hlinkClick r:id="rId24" action="ppaction://hlinksldjump"/>
              </a:rPr>
              <a:t>Éditer les bilans</a:t>
            </a:r>
            <a:endParaRPr lang="fr-FR" sz="800" u="sng" kern="0">
              <a:solidFill>
                <a:schemeClr val="accent1"/>
              </a:solidFill>
            </a:endParaRPr>
          </a:p>
          <a:p>
            <a:pPr marL="0" lvl="2" indent="92075">
              <a:spcBef>
                <a:spcPts val="100"/>
              </a:spcBef>
              <a:spcAft>
                <a:spcPts val="100"/>
              </a:spcAft>
              <a:defRPr/>
            </a:pPr>
            <a:r>
              <a:rPr lang="fr-FR" sz="800" kern="0">
                <a:latin typeface="+mj-lt"/>
                <a:cs typeface="Calibri" pitchFamily="34" charset="0"/>
              </a:rPr>
              <a:t>5.3 </a:t>
            </a:r>
            <a:r>
              <a:rPr lang="fr-FR" sz="800" u="sng" kern="0">
                <a:solidFill>
                  <a:schemeClr val="accent1"/>
                </a:solidFill>
                <a:latin typeface="Arial"/>
                <a:cs typeface="Arial"/>
                <a:hlinkClick r:id="rId25" action="ppaction://hlinksldjump"/>
              </a:rPr>
              <a:t>Éditer l</a:t>
            </a:r>
            <a:r>
              <a:rPr lang="fr-FR" sz="800" u="sng" kern="0">
                <a:solidFill>
                  <a:schemeClr val="accent1"/>
                </a:solidFill>
                <a:hlinkClick r:id="rId25" action="ppaction://hlinksldjump"/>
              </a:rPr>
              <a:t>es Fiches Personnes</a:t>
            </a:r>
            <a:endParaRPr lang="fr-FR" sz="800" u="sng" kern="0">
              <a:solidFill>
                <a:schemeClr val="accent1"/>
              </a:solidFill>
            </a:endParaRPr>
          </a:p>
          <a:p>
            <a:pPr marL="0" lvl="2" indent="92075">
              <a:spcBef>
                <a:spcPts val="100"/>
              </a:spcBef>
              <a:spcAft>
                <a:spcPts val="100"/>
              </a:spcAft>
              <a:defRPr/>
            </a:pPr>
            <a:r>
              <a:rPr lang="fr-FR" sz="800" kern="0">
                <a:latin typeface="+mj-lt"/>
                <a:cs typeface="Calibri" pitchFamily="34" charset="0"/>
              </a:rPr>
              <a:t>5.4 </a:t>
            </a:r>
            <a:r>
              <a:rPr lang="fr-FR" sz="800" u="sng" kern="0">
                <a:solidFill>
                  <a:schemeClr val="accent1"/>
                </a:solidFill>
                <a:latin typeface="Arial"/>
                <a:cs typeface="Arial"/>
                <a:hlinkClick r:id="rId26" action="ppaction://hlinksldjump"/>
              </a:rPr>
              <a:t>É</a:t>
            </a:r>
            <a:r>
              <a:rPr lang="fr-FR" sz="800" u="sng" kern="0">
                <a:solidFill>
                  <a:schemeClr val="accent1"/>
                </a:solidFill>
                <a:hlinkClick r:id="rId26" action="ppaction://hlinksldjump"/>
              </a:rPr>
              <a:t>diter le tableau de contingence</a:t>
            </a:r>
            <a:endParaRPr lang="fr-FR" sz="800" u="sng" kern="0">
              <a:solidFill>
                <a:schemeClr val="accent1"/>
              </a:solidFill>
            </a:endParaRPr>
          </a:p>
          <a:p>
            <a:pPr marL="0" lvl="2" indent="92075">
              <a:spcBef>
                <a:spcPts val="100"/>
              </a:spcBef>
              <a:spcAft>
                <a:spcPts val="100"/>
              </a:spcAft>
              <a:defRPr/>
            </a:pPr>
            <a:r>
              <a:rPr lang="fr-FR" sz="800" kern="0">
                <a:latin typeface="+mj-lt"/>
                <a:cs typeface="Calibri" pitchFamily="34" charset="0"/>
              </a:rPr>
              <a:t>5.5 </a:t>
            </a:r>
            <a:r>
              <a:rPr lang="fr-FR" sz="800" u="sng" kern="0">
                <a:solidFill>
                  <a:schemeClr val="accent1"/>
                </a:solidFill>
                <a:latin typeface="Arial"/>
                <a:cs typeface="Arial"/>
                <a:hlinkClick r:id="rId27" action="ppaction://hlinksldjump"/>
              </a:rPr>
              <a:t>Éditer </a:t>
            </a:r>
            <a:r>
              <a:rPr lang="fr-FR" sz="800" u="sng" kern="0">
                <a:solidFill>
                  <a:schemeClr val="accent1"/>
                </a:solidFill>
                <a:hlinkClick r:id="rId27" action="ppaction://hlinksldjump"/>
              </a:rPr>
              <a:t>le PV</a:t>
            </a:r>
            <a:endParaRPr lang="fr-FR" sz="800" u="sng" kern="0">
              <a:solidFill>
                <a:schemeClr val="accent1"/>
              </a:solidFill>
            </a:endParaRPr>
          </a:p>
          <a:p>
            <a:pPr marL="0" lvl="2" indent="92075">
              <a:spcBef>
                <a:spcPts val="100"/>
              </a:spcBef>
              <a:spcAft>
                <a:spcPts val="100"/>
              </a:spcAft>
              <a:defRPr/>
            </a:pPr>
            <a:r>
              <a:rPr lang="fr-FR" sz="800" kern="0"/>
              <a:t>5.6 </a:t>
            </a:r>
            <a:r>
              <a:rPr lang="fr-FR" sz="800" u="sng" kern="0">
                <a:solidFill>
                  <a:schemeClr val="accent1"/>
                </a:solidFill>
                <a:hlinkClick r:id="rId28" action="ppaction://hlinksldjump"/>
              </a:rPr>
              <a:t>Déposer le PV signé</a:t>
            </a:r>
            <a:endParaRPr lang="fr-FR" sz="800" u="sng" kern="0">
              <a:solidFill>
                <a:schemeClr val="accent1"/>
              </a:solidFill>
              <a:latin typeface="+mj-lt"/>
              <a:cs typeface="Calibri" pitchFamily="34" charset="0"/>
            </a:endParaRPr>
          </a:p>
          <a:p>
            <a:pPr marL="85725" indent="179388">
              <a:spcBef>
                <a:spcPts val="100"/>
              </a:spcBef>
              <a:spcAft>
                <a:spcPts val="200"/>
              </a:spcAft>
              <a:defRPr/>
            </a:pPr>
            <a:endParaRPr lang="fr-FR" sz="800" kern="0">
              <a:latin typeface="+mj-lt"/>
              <a:cs typeface="Calibri" pitchFamily="34" charset="0"/>
            </a:endParaRPr>
          </a:p>
          <a:p>
            <a:pPr marL="534988" lvl="2" indent="-269875">
              <a:spcBef>
                <a:spcPts val="100"/>
              </a:spcBef>
              <a:spcAft>
                <a:spcPts val="200"/>
              </a:spcAft>
              <a:defRPr/>
            </a:pPr>
            <a:endParaRPr lang="fr-FR" sz="800" kern="0">
              <a:latin typeface="+mj-lt"/>
              <a:cs typeface="Calibri" pitchFamily="34" charset="0"/>
            </a:endParaRPr>
          </a:p>
          <a:p>
            <a:pPr marL="534988" lvl="2" indent="-269875">
              <a:spcBef>
                <a:spcPts val="100"/>
              </a:spcBef>
              <a:spcAft>
                <a:spcPts val="200"/>
              </a:spcAft>
              <a:defRPr/>
            </a:pPr>
            <a:endParaRPr lang="fr-FR" sz="800" kern="0">
              <a:latin typeface="+mj-lt"/>
              <a:cs typeface="Calibri" pitchFamily="34" charset="0"/>
            </a:endParaRPr>
          </a:p>
          <a:p>
            <a:pPr marL="534988" lvl="2" indent="-269875">
              <a:spcBef>
                <a:spcPts val="100"/>
              </a:spcBef>
              <a:spcAft>
                <a:spcPts val="200"/>
              </a:spcAft>
              <a:defRPr/>
            </a:pPr>
            <a:endParaRPr lang="fr-FR" sz="800" kern="0">
              <a:latin typeface="+mj-lt"/>
              <a:cs typeface="Calibri" pitchFamily="34" charset="0"/>
            </a:endParaRPr>
          </a:p>
          <a:p>
            <a:pPr marL="534988" lvl="2" indent="-269875">
              <a:spcBef>
                <a:spcPts val="100"/>
              </a:spcBef>
              <a:spcAft>
                <a:spcPts val="200"/>
              </a:spcAft>
              <a:defRPr/>
            </a:pPr>
            <a:endParaRPr lang="fr-FR" sz="800">
              <a:latin typeface="+mj-lt"/>
              <a:cs typeface="Calibri" pitchFamily="34" charset="0"/>
            </a:endParaRPr>
          </a:p>
          <a:p>
            <a:pPr marL="534988" lvl="2" indent="-269875">
              <a:spcBef>
                <a:spcPts val="100"/>
              </a:spcBef>
              <a:spcAft>
                <a:spcPts val="200"/>
              </a:spcAft>
              <a:defRPr/>
            </a:pPr>
            <a:endParaRPr lang="fr-FR" sz="800">
              <a:latin typeface="+mj-lt"/>
              <a:cs typeface="Calibri" pitchFamily="34" charset="0"/>
            </a:endParaRPr>
          </a:p>
          <a:p>
            <a:pPr marL="534988" lvl="2" indent="-269875">
              <a:spcBef>
                <a:spcPts val="100"/>
              </a:spcBef>
              <a:spcAft>
                <a:spcPts val="200"/>
              </a:spcAft>
              <a:defRPr/>
            </a:pPr>
            <a:endParaRPr lang="fr-FR" sz="800">
              <a:latin typeface="+mj-lt"/>
              <a:cs typeface="Calibri" pitchFamily="34" charset="0"/>
            </a:endParaRPr>
          </a:p>
          <a:p>
            <a:pPr marL="85725" indent="179388">
              <a:spcBef>
                <a:spcPts val="100"/>
              </a:spcBef>
              <a:spcAft>
                <a:spcPts val="200"/>
              </a:spcAft>
              <a:defRPr/>
            </a:pPr>
            <a:endParaRPr lang="fr-FR" sz="800">
              <a:latin typeface="+mj-lt"/>
              <a:cs typeface="Calibri" pitchFamily="34" charset="0"/>
            </a:endParaRPr>
          </a:p>
        </p:txBody>
      </p:sp>
      <p:sp>
        <p:nvSpPr>
          <p:cNvPr id="24" name="ZoneTexte 69">
            <a:hlinkClick r:id="rId10" action="ppaction://hlinksldjump"/>
            <a:extLst>
              <a:ext uri="{FF2B5EF4-FFF2-40B4-BE49-F238E27FC236}">
                <a16:creationId xmlns:a16="http://schemas.microsoft.com/office/drawing/2014/main" id="{DBCB4F43-800A-4311-B1A2-19E14B377868}"/>
              </a:ext>
            </a:extLst>
          </p:cNvPr>
          <p:cNvSpPr txBox="1"/>
          <p:nvPr/>
        </p:nvSpPr>
        <p:spPr>
          <a:xfrm>
            <a:off x="9144" y="602325"/>
            <a:ext cx="1296144" cy="216000"/>
          </a:xfrm>
          <a:prstGeom prst="rect">
            <a:avLst/>
          </a:prstGeom>
          <a:solidFill>
            <a:schemeClr val="accent3"/>
          </a:solidFill>
          <a:ln w="3175">
            <a:solidFill>
              <a:srgbClr val="7030A0"/>
            </a:solidFill>
            <a:prstDash val="solid"/>
          </a:ln>
          <a:scene3d>
            <a:camera prst="orthographicFront"/>
            <a:lightRig rig="threePt" dir="t"/>
          </a:scene3d>
          <a:sp3d>
            <a:bevelT/>
          </a:sp3d>
        </p:spPr>
        <p:txBody>
          <a:bodyPr wrap="square" rtlCol="0" anchor="ctr">
            <a:noAutofit/>
          </a:bodyPr>
          <a:lstStyle>
            <a:defPPr>
              <a:defRPr lang="fr-FR"/>
            </a:defPPr>
            <a:lvl3pPr marL="0" lvl="2" algn="ctr">
              <a:spcBef>
                <a:spcPts val="0"/>
              </a:spcBef>
              <a:spcAft>
                <a:spcPts val="50"/>
              </a:spcAft>
              <a:defRPr sz="1000" b="1">
                <a:latin typeface="Calibri" pitchFamily="34" charset="0"/>
                <a:cs typeface="Calibri" pitchFamily="34" charset="0"/>
              </a:defRPr>
            </a:lvl3pPr>
          </a:lstStyle>
          <a:p>
            <a:pPr algn="ctr"/>
            <a:r>
              <a:rPr lang="fr-FR" sz="1200">
                <a:latin typeface="Calibri" panose="020F0502020204030204" pitchFamily="34" charset="0"/>
                <a:hlinkClick r:id="rId29" action="ppaction://hlinksldjump"/>
              </a:rPr>
              <a:t>Sommaire</a:t>
            </a:r>
            <a:endParaRPr lang="fr-FR" sz="1200">
              <a:latin typeface="Calibri" panose="020F0502020204030204" pitchFamily="34" charset="0"/>
            </a:endParaRPr>
          </a:p>
        </p:txBody>
      </p:sp>
    </p:spTree>
    <p:extLst>
      <p:ext uri="{BB962C8B-B14F-4D97-AF65-F5344CB8AC3E}">
        <p14:creationId xmlns:p14="http://schemas.microsoft.com/office/powerpoint/2010/main" val="4151524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 2">
            <a:extLst>
              <a:ext uri="{FF2B5EF4-FFF2-40B4-BE49-F238E27FC236}">
                <a16:creationId xmlns:a16="http://schemas.microsoft.com/office/drawing/2014/main" id="{0E728D71-C193-456C-82E0-ABD793C9A0FD}"/>
              </a:ext>
            </a:extLst>
          </p:cNvPr>
          <p:cNvPicPr>
            <a:picLocks noChangeAspect="1"/>
          </p:cNvPicPr>
          <p:nvPr/>
        </p:nvPicPr>
        <p:blipFill rotWithShape="1">
          <a:blip r:embed="rId2"/>
          <a:srcRect l="37724" t="71638" r="7188" b="5886"/>
          <a:stretch/>
        </p:blipFill>
        <p:spPr>
          <a:xfrm>
            <a:off x="5913391" y="5514784"/>
            <a:ext cx="3137501" cy="938554"/>
          </a:xfrm>
          <a:prstGeom prst="rect">
            <a:avLst/>
          </a:prstGeom>
          <a:ln w="19050">
            <a:solidFill>
              <a:schemeClr val="tx1">
                <a:lumMod val="95000"/>
                <a:lumOff val="5000"/>
              </a:schemeClr>
            </a:solidFill>
          </a:ln>
        </p:spPr>
      </p:pic>
      <p:pic>
        <p:nvPicPr>
          <p:cNvPr id="30" name="Image 7">
            <a:extLst>
              <a:ext uri="{FF2B5EF4-FFF2-40B4-BE49-F238E27FC236}">
                <a16:creationId xmlns:a16="http://schemas.microsoft.com/office/drawing/2014/main" id="{EE9A698D-1788-4509-B6FB-63569B1E3A20}"/>
              </a:ext>
            </a:extLst>
          </p:cNvPr>
          <p:cNvPicPr>
            <a:picLocks noChangeAspect="1"/>
          </p:cNvPicPr>
          <p:nvPr/>
        </p:nvPicPr>
        <p:blipFill rotWithShape="1">
          <a:blip r:embed="rId3"/>
          <a:srcRect l="17006" t="29255" r="18562" b="17814"/>
          <a:stretch/>
        </p:blipFill>
        <p:spPr>
          <a:xfrm>
            <a:off x="1936801" y="2947952"/>
            <a:ext cx="5426334" cy="2506279"/>
          </a:xfrm>
          <a:prstGeom prst="rect">
            <a:avLst/>
          </a:prstGeom>
          <a:ln>
            <a:solidFill>
              <a:srgbClr val="0000FF"/>
            </a:solidFill>
          </a:ln>
        </p:spPr>
      </p:pic>
      <p:pic>
        <p:nvPicPr>
          <p:cNvPr id="27" name="Image 6" descr="Une image contenant texte&#10;&#10;Description générée automatiquement">
            <a:extLst>
              <a:ext uri="{FF2B5EF4-FFF2-40B4-BE49-F238E27FC236}">
                <a16:creationId xmlns:a16="http://schemas.microsoft.com/office/drawing/2014/main" id="{8B2392EE-48F0-4248-A88D-D2F97D6C13EE}"/>
              </a:ext>
            </a:extLst>
          </p:cNvPr>
          <p:cNvPicPr>
            <a:picLocks noChangeAspect="1"/>
          </p:cNvPicPr>
          <p:nvPr/>
        </p:nvPicPr>
        <p:blipFill>
          <a:blip r:embed="rId4"/>
          <a:stretch>
            <a:fillRect/>
          </a:stretch>
        </p:blipFill>
        <p:spPr>
          <a:xfrm>
            <a:off x="7187842" y="1421922"/>
            <a:ext cx="1876261" cy="1276368"/>
          </a:xfrm>
          <a:prstGeom prst="rect">
            <a:avLst/>
          </a:prstGeom>
          <a:ln>
            <a:solidFill>
              <a:srgbClr val="0000FF"/>
            </a:solidFill>
          </a:ln>
        </p:spPr>
      </p:pic>
      <p:sp>
        <p:nvSpPr>
          <p:cNvPr id="43" name="Rectangle 42"/>
          <p:cNvSpPr/>
          <p:nvPr/>
        </p:nvSpPr>
        <p:spPr>
          <a:xfrm>
            <a:off x="1898309" y="5421364"/>
            <a:ext cx="3928678" cy="1107996"/>
          </a:xfrm>
          <a:prstGeom prst="rect">
            <a:avLst/>
          </a:prstGeom>
          <a:solidFill>
            <a:schemeClr val="bg1"/>
          </a:solidFill>
          <a:ln w="12700">
            <a:noFill/>
          </a:ln>
        </p:spPr>
        <p:txBody>
          <a:bodyPr wrap="square">
            <a:spAutoFit/>
          </a:bodyPr>
          <a:lstStyle/>
          <a:p>
            <a:pPr marL="0" lvl="2"/>
            <a:r>
              <a:rPr lang="fr-FR" sz="1100">
                <a:latin typeface="Arial" panose="020B0604020202020204" pitchFamily="34" charset="0"/>
                <a:cs typeface="Arial" panose="020B0604020202020204" pitchFamily="34" charset="0"/>
              </a:rPr>
              <a:t>2. Cocher la case «Valider la fiche» si aucune autre modification ne doit être apportée</a:t>
            </a:r>
          </a:p>
          <a:p>
            <a:pPr marL="0" lvl="2"/>
            <a:endParaRPr lang="fr-FR" sz="1100">
              <a:latin typeface="Arial" panose="020B0604020202020204" pitchFamily="34" charset="0"/>
              <a:cs typeface="Arial" panose="020B0604020202020204" pitchFamily="34" charset="0"/>
            </a:endParaRPr>
          </a:p>
          <a:p>
            <a:pPr marL="0" lvl="2"/>
            <a:r>
              <a:rPr lang="fr-FR" sz="1100">
                <a:latin typeface="Arial" panose="020B0604020202020204" pitchFamily="34" charset="0"/>
                <a:cs typeface="Arial" panose="020B0604020202020204" pitchFamily="34" charset="0"/>
              </a:rPr>
              <a:t>3. Cliquer sur le bouton « Enregistrer et aller à la fiche suivante »</a:t>
            </a:r>
          </a:p>
          <a:p>
            <a:pPr marL="0" lvl="2"/>
            <a:r>
              <a:rPr lang="fr-FR" sz="1100">
                <a:solidFill>
                  <a:schemeClr val="accent1"/>
                </a:solidFill>
                <a:latin typeface="Arial" panose="020B0604020202020204" pitchFamily="34" charset="0"/>
                <a:cs typeface="Arial" panose="020B0604020202020204" pitchFamily="34" charset="0"/>
              </a:rPr>
              <a:t>La fiche validée n’est plus modifiable</a:t>
            </a:r>
            <a:endParaRPr lang="fr-FR" sz="1100">
              <a:latin typeface="Arial" panose="020B0604020202020204" pitchFamily="34" charset="0"/>
              <a:cs typeface="Arial" panose="020B0604020202020204" pitchFamily="34" charset="0"/>
            </a:endParaRPr>
          </a:p>
        </p:txBody>
      </p:sp>
      <p:sp>
        <p:nvSpPr>
          <p:cNvPr id="33" name="Rectangle 32"/>
          <p:cNvSpPr/>
          <p:nvPr/>
        </p:nvSpPr>
        <p:spPr>
          <a:xfrm>
            <a:off x="1898309" y="1131708"/>
            <a:ext cx="5265979" cy="461665"/>
          </a:xfrm>
          <a:prstGeom prst="rect">
            <a:avLst/>
          </a:prstGeom>
          <a:noFill/>
          <a:ln w="12700">
            <a:noFill/>
          </a:ln>
        </p:spPr>
        <p:txBody>
          <a:bodyPr wrap="square">
            <a:spAutoFit/>
          </a:bodyPr>
          <a:lstStyle/>
          <a:p>
            <a:r>
              <a:rPr lang="fr-FR" sz="1200">
                <a:solidFill>
                  <a:schemeClr val="accent6">
                    <a:lumMod val="75000"/>
                    <a:lumOff val="25000"/>
                  </a:schemeClr>
                </a:solidFill>
                <a:latin typeface="Arial" panose="020B0604020202020204" pitchFamily="34" charset="0"/>
                <a:cs typeface="Arial" panose="020B0604020202020204" pitchFamily="34" charset="0"/>
              </a:rPr>
              <a:t>La saisie initiale  du MC se situe dans le tableau « Saisie initiale » et peut être modifiée dans le tableau «Saisie corrigée » . </a:t>
            </a:r>
            <a:endParaRPr lang="fr-FR" sz="1200" i="1">
              <a:solidFill>
                <a:schemeClr val="accent6">
                  <a:lumMod val="75000"/>
                  <a:lumOff val="25000"/>
                </a:schemeClr>
              </a:solidFill>
              <a:latin typeface="Arial" panose="020B0604020202020204" pitchFamily="34" charset="0"/>
              <a:cs typeface="Arial" panose="020B0604020202020204" pitchFamily="34" charset="0"/>
            </a:endParaRPr>
          </a:p>
        </p:txBody>
      </p:sp>
      <p:sp>
        <p:nvSpPr>
          <p:cNvPr id="26" name="ZoneTexte 25"/>
          <p:cNvSpPr txBox="1"/>
          <p:nvPr/>
        </p:nvSpPr>
        <p:spPr>
          <a:xfrm>
            <a:off x="7096020" y="752431"/>
            <a:ext cx="1897492" cy="461665"/>
          </a:xfrm>
          <a:prstGeom prst="rect">
            <a:avLst/>
          </a:prstGeom>
          <a:noFill/>
        </p:spPr>
        <p:txBody>
          <a:bodyPr wrap="square" rtlCol="0">
            <a:spAutoFit/>
          </a:bodyPr>
          <a:lstStyle/>
          <a:p>
            <a:r>
              <a:rPr lang="fr-FR" sz="1200">
                <a:solidFill>
                  <a:srgbClr val="0000FF"/>
                </a:solidFill>
                <a:latin typeface="Arial" panose="020B0604020202020204" pitchFamily="34" charset="0"/>
                <a:cs typeface="Arial" panose="020B0604020202020204" pitchFamily="34" charset="0"/>
              </a:rPr>
              <a:t>Ecran validation PATHOS</a:t>
            </a:r>
          </a:p>
        </p:txBody>
      </p:sp>
      <p:sp>
        <p:nvSpPr>
          <p:cNvPr id="34" name="Rectangle 33"/>
          <p:cNvSpPr/>
          <p:nvPr/>
        </p:nvSpPr>
        <p:spPr>
          <a:xfrm>
            <a:off x="1898309" y="1587562"/>
            <a:ext cx="5265980" cy="1277273"/>
          </a:xfrm>
          <a:prstGeom prst="rect">
            <a:avLst/>
          </a:prstGeom>
          <a:noFill/>
          <a:ln w="12700">
            <a:noFill/>
          </a:ln>
        </p:spPr>
        <p:txBody>
          <a:bodyPr wrap="square">
            <a:spAutoFit/>
          </a:bodyPr>
          <a:lstStyle/>
          <a:p>
            <a:r>
              <a:rPr lang="fr-FR" sz="1100">
                <a:latin typeface="Arial" panose="020B0604020202020204" pitchFamily="34" charset="0"/>
                <a:cs typeface="Arial" panose="020B0604020202020204" pitchFamily="34" charset="0"/>
              </a:rPr>
              <a:t>1. Sélectionner dans le tableau de gauche le domaine, sous domaine pathologique avec le profil de soin associé.</a:t>
            </a:r>
          </a:p>
          <a:p>
            <a:pPr algn="just"/>
            <a:r>
              <a:rPr lang="fr-FR" sz="1100">
                <a:solidFill>
                  <a:schemeClr val="accent1"/>
                </a:solidFill>
                <a:latin typeface="Arial" panose="020B0604020202020204" pitchFamily="34" charset="0"/>
                <a:cs typeface="Arial" panose="020B0604020202020204" pitchFamily="34" charset="0"/>
              </a:rPr>
              <a:t>La pathologie modifiée (en</a:t>
            </a:r>
            <a:r>
              <a:rPr lang="fr-FR" sz="1100" b="1">
                <a:solidFill>
                  <a:srgbClr val="FFC000"/>
                </a:solidFill>
                <a:latin typeface="Arial" panose="020B0604020202020204" pitchFamily="34" charset="0"/>
                <a:cs typeface="Arial" panose="020B0604020202020204" pitchFamily="34" charset="0"/>
              </a:rPr>
              <a:t> jaune</a:t>
            </a:r>
            <a:r>
              <a:rPr lang="fr-FR" sz="1100">
                <a:solidFill>
                  <a:schemeClr val="accent1"/>
                </a:solidFill>
                <a:latin typeface="Arial" panose="020B0604020202020204" pitchFamily="34" charset="0"/>
                <a:cs typeface="Arial" panose="020B0604020202020204" pitchFamily="34" charset="0"/>
              </a:rPr>
              <a:t>) ou créée est affichée dans le tableau de « saisie corrigée »</a:t>
            </a:r>
          </a:p>
          <a:p>
            <a:r>
              <a:rPr lang="fr-FR" sz="1100" i="1">
                <a:latin typeface="Arial" panose="020B0604020202020204" pitchFamily="34" charset="0"/>
                <a:cs typeface="Arial" panose="020B0604020202020204" pitchFamily="34" charset="0"/>
              </a:rPr>
              <a:t>Et / Ou</a:t>
            </a:r>
          </a:p>
          <a:p>
            <a:r>
              <a:rPr lang="fr-FR" sz="1100">
                <a:latin typeface="Arial" panose="020B0604020202020204" pitchFamily="34" charset="0"/>
                <a:cs typeface="Arial" panose="020B0604020202020204" pitchFamily="34" charset="0"/>
              </a:rPr>
              <a:t>Cliquer sur « Supprimer »  dans la colonne « Action » du tableau de saisie corrigée pour supprimer une pathologie et le profil de soin associé (en </a:t>
            </a:r>
            <a:r>
              <a:rPr lang="fr-FR" sz="1100" b="1">
                <a:solidFill>
                  <a:srgbClr val="FF0000"/>
                </a:solidFill>
                <a:latin typeface="Arial" panose="020B0604020202020204" pitchFamily="34" charset="0"/>
                <a:cs typeface="Arial" panose="020B0604020202020204" pitchFamily="34" charset="0"/>
              </a:rPr>
              <a:t>rouge</a:t>
            </a:r>
            <a:r>
              <a:rPr lang="fr-FR" sz="1100">
                <a:latin typeface="Arial" panose="020B0604020202020204" pitchFamily="34" charset="0"/>
                <a:cs typeface="Arial" panose="020B0604020202020204" pitchFamily="34" charset="0"/>
              </a:rPr>
              <a:t>)</a:t>
            </a:r>
          </a:p>
        </p:txBody>
      </p:sp>
      <p:cxnSp>
        <p:nvCxnSpPr>
          <p:cNvPr id="55" name="Connecteur droit avec flèche 54"/>
          <p:cNvCxnSpPr>
            <a:cxnSpLocks/>
            <a:stCxn id="53" idx="2"/>
          </p:cNvCxnSpPr>
          <p:nvPr/>
        </p:nvCxnSpPr>
        <p:spPr>
          <a:xfrm>
            <a:off x="8444578" y="2698290"/>
            <a:ext cx="10630" cy="2931154"/>
          </a:xfrm>
          <a:prstGeom prst="straightConnector1">
            <a:avLst/>
          </a:prstGeom>
          <a:ln w="31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7871791" y="2369489"/>
            <a:ext cx="1145574" cy="328801"/>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sp>
        <p:nvSpPr>
          <p:cNvPr id="58" name="Titre 1"/>
          <p:cNvSpPr txBox="1">
            <a:spLocks/>
          </p:cNvSpPr>
          <p:nvPr/>
        </p:nvSpPr>
        <p:spPr>
          <a:xfrm>
            <a:off x="1547665" y="152636"/>
            <a:ext cx="7596335" cy="396044"/>
          </a:xfrm>
          <a:prstGeom prst="rect">
            <a:avLst/>
          </a:prstGeom>
          <a:ln>
            <a:noFill/>
          </a:ln>
        </p:spPr>
        <p:txBody>
          <a:bodyPr vert="horz" lIns="0" tIns="0" rIns="0" bIns="0" rtlCol="0" anchor="ctr" anchorCtr="0">
            <a:noAutofit/>
          </a:bodyPr>
          <a:lstStyle/>
          <a:p>
            <a:pPr lvl="0" fontAlgn="auto">
              <a:lnSpc>
                <a:spcPct val="90000"/>
              </a:lnSpc>
              <a:spcAft>
                <a:spcPts val="0"/>
              </a:spcAft>
              <a:defRPr/>
            </a:pPr>
            <a:r>
              <a:rPr lang="fr-FR" sz="3200" b="1">
                <a:latin typeface="Arial" panose="020B0604020202020204" pitchFamily="34" charset="0"/>
                <a:cs typeface="Arial" panose="020B0604020202020204" pitchFamily="34" charset="0"/>
              </a:rPr>
              <a:t>MODIFIER LE VOLET PATHOS</a:t>
            </a:r>
            <a:endParaRPr kumimoji="0" lang="fr-FR" sz="3200" i="0" u="none" strike="noStrike" kern="1200" cap="none" spc="0" normalizeH="0" baseline="0" noProof="0">
              <a:ln>
                <a:noFill/>
              </a:ln>
              <a:effectLst/>
              <a:uLnTx/>
              <a:uFillTx/>
              <a:latin typeface="Arial" panose="020B0604020202020204" pitchFamily="34" charset="0"/>
              <a:ea typeface="+mj-ea"/>
              <a:cs typeface="Arial" panose="020B0604020202020204" pitchFamily="34" charset="0"/>
            </a:endParaRPr>
          </a:p>
        </p:txBody>
      </p:sp>
      <p:sp>
        <p:nvSpPr>
          <p:cNvPr id="40" name="Rectangle 39"/>
          <p:cNvSpPr/>
          <p:nvPr/>
        </p:nvSpPr>
        <p:spPr>
          <a:xfrm>
            <a:off x="5345832" y="3579934"/>
            <a:ext cx="1444806" cy="138313"/>
          </a:xfrm>
          <a:prstGeom prst="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sp>
        <p:nvSpPr>
          <p:cNvPr id="56" name="Rectangle 55"/>
          <p:cNvSpPr/>
          <p:nvPr/>
        </p:nvSpPr>
        <p:spPr>
          <a:xfrm>
            <a:off x="6824911" y="4068999"/>
            <a:ext cx="341580" cy="14820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sp>
        <p:nvSpPr>
          <p:cNvPr id="57" name="Rectangle 56"/>
          <p:cNvSpPr/>
          <p:nvPr/>
        </p:nvSpPr>
        <p:spPr>
          <a:xfrm>
            <a:off x="3917772" y="3965521"/>
            <a:ext cx="1338039" cy="21674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cxnSp>
        <p:nvCxnSpPr>
          <p:cNvPr id="9" name="Connecteur en angle 8"/>
          <p:cNvCxnSpPr>
            <a:cxnSpLocks/>
            <a:stCxn id="56" idx="2"/>
            <a:endCxn id="57" idx="2"/>
          </p:cNvCxnSpPr>
          <p:nvPr/>
        </p:nvCxnSpPr>
        <p:spPr>
          <a:xfrm rot="5400000" flipH="1">
            <a:off x="5773781" y="2995281"/>
            <a:ext cx="34931" cy="2408909"/>
          </a:xfrm>
          <a:prstGeom prst="bentConnector3">
            <a:avLst>
              <a:gd name="adj1" fmla="val -654433"/>
            </a:avLst>
          </a:prstGeom>
          <a:ln w="12700">
            <a:solidFill>
              <a:srgbClr val="FF0000"/>
            </a:solidFill>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48" name="Connecteur en angle 47"/>
          <p:cNvCxnSpPr>
            <a:cxnSpLocks/>
            <a:stCxn id="40" idx="0"/>
            <a:endCxn id="59" idx="0"/>
          </p:cNvCxnSpPr>
          <p:nvPr/>
        </p:nvCxnSpPr>
        <p:spPr>
          <a:xfrm rot="16200000" flipV="1">
            <a:off x="4297332" y="1809030"/>
            <a:ext cx="12700" cy="3541807"/>
          </a:xfrm>
          <a:prstGeom prst="bentConnector3">
            <a:avLst>
              <a:gd name="adj1" fmla="val 1800000"/>
            </a:avLst>
          </a:prstGeom>
          <a:ln w="12700">
            <a:solidFill>
              <a:srgbClr val="FFC000"/>
            </a:solidFill>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59" name="Rectangle 58"/>
          <p:cNvSpPr/>
          <p:nvPr/>
        </p:nvSpPr>
        <p:spPr>
          <a:xfrm>
            <a:off x="2458909" y="3579934"/>
            <a:ext cx="135038" cy="141166"/>
          </a:xfrm>
          <a:prstGeom prst="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sp>
        <p:nvSpPr>
          <p:cNvPr id="15" name="Rectangle 14"/>
          <p:cNvSpPr/>
          <p:nvPr/>
        </p:nvSpPr>
        <p:spPr>
          <a:xfrm>
            <a:off x="6361043" y="5567502"/>
            <a:ext cx="1091277" cy="487817"/>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sp>
        <p:nvSpPr>
          <p:cNvPr id="16" name="Rectangle 15"/>
          <p:cNvSpPr/>
          <p:nvPr/>
        </p:nvSpPr>
        <p:spPr>
          <a:xfrm>
            <a:off x="7096021" y="6218903"/>
            <a:ext cx="1868468" cy="234435"/>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sp>
        <p:nvSpPr>
          <p:cNvPr id="35" name="Rectangle 34">
            <a:extLst>
              <a:ext uri="{FF2B5EF4-FFF2-40B4-BE49-F238E27FC236}">
                <a16:creationId xmlns:a16="http://schemas.microsoft.com/office/drawing/2014/main" id="{2D08073C-8534-D348-BDE1-B00DA695D975}"/>
              </a:ext>
            </a:extLst>
          </p:cNvPr>
          <p:cNvSpPr/>
          <p:nvPr/>
        </p:nvSpPr>
        <p:spPr>
          <a:xfrm>
            <a:off x="0" y="3206120"/>
            <a:ext cx="1835151" cy="142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8439BA15-65D4-40A3-B4A1-1317FF0B677F}"/>
              </a:ext>
            </a:extLst>
          </p:cNvPr>
          <p:cNvSpPr/>
          <p:nvPr/>
        </p:nvSpPr>
        <p:spPr bwMode="gray">
          <a:xfrm>
            <a:off x="-3260" y="842507"/>
            <a:ext cx="1839260" cy="5881295"/>
          </a:xfrm>
          <a:prstGeom prst="rect">
            <a:avLst/>
          </a:prstGeom>
          <a:noFill/>
          <a:ln w="9525" algn="ctr">
            <a:noFill/>
            <a:miter lim="800000"/>
            <a:headEnd/>
            <a:tailEnd/>
          </a:ln>
          <a:effectLst/>
        </p:spPr>
        <p:txBody>
          <a:bodyPr lIns="108000" tIns="0" rIns="108000" bIns="0"/>
          <a:lstStyle/>
          <a:p>
            <a:pPr>
              <a:spcBef>
                <a:spcPts val="600"/>
              </a:spcBef>
              <a:spcAft>
                <a:spcPts val="200"/>
              </a:spcAft>
              <a:defRPr/>
            </a:pPr>
            <a:r>
              <a:rPr lang="fr-FR" sz="800">
                <a:latin typeface="+mj-lt"/>
                <a:cs typeface="Calibri" pitchFamily="34" charset="0"/>
              </a:rPr>
              <a:t>1. GALAAD</a:t>
            </a:r>
          </a:p>
          <a:p>
            <a:pPr indent="92075">
              <a:spcBef>
                <a:spcPts val="100"/>
              </a:spcBef>
              <a:spcAft>
                <a:spcPts val="100"/>
              </a:spcAft>
              <a:defRPr/>
            </a:pPr>
            <a:r>
              <a:rPr lang="fr-FR" sz="800">
                <a:latin typeface="Arial" panose="020B0604020202020204" pitchFamily="34" charset="0"/>
                <a:cs typeface="Arial" panose="020B0604020202020204" pitchFamily="34" charset="0"/>
              </a:rPr>
              <a:t>1.1 </a:t>
            </a:r>
            <a:r>
              <a:rPr lang="fr-FR" sz="800" kern="0">
                <a:latin typeface="Arial" panose="020B0604020202020204" pitchFamily="34" charset="0"/>
                <a:cs typeface="Arial" panose="020B0604020202020204" pitchFamily="34" charset="0"/>
                <a:hlinkClick r:id="rId5" action="ppaction://hlinksldjump"/>
              </a:rPr>
              <a:t>Bonnes pratiques</a:t>
            </a:r>
            <a:endParaRPr lang="fr-FR" sz="800" kern="0">
              <a:latin typeface="Arial" panose="020B0604020202020204" pitchFamily="34" charset="0"/>
              <a:cs typeface="Arial" panose="020B0604020202020204" pitchFamily="34" charset="0"/>
            </a:endParaRPr>
          </a:p>
          <a:p>
            <a:pPr indent="92075">
              <a:spcBef>
                <a:spcPts val="100"/>
              </a:spcBef>
              <a:spcAft>
                <a:spcPts val="100"/>
              </a:spcAft>
              <a:defRPr/>
            </a:pPr>
            <a:r>
              <a:rPr lang="fr-FR" sz="800">
                <a:latin typeface="Arial" panose="020B0604020202020204" pitchFamily="34" charset="0"/>
                <a:cs typeface="Arial" panose="020B0604020202020204" pitchFamily="34" charset="0"/>
              </a:rPr>
              <a:t>1.2 </a:t>
            </a:r>
            <a:r>
              <a:rPr lang="fr-FR" sz="800" u="sng">
                <a:solidFill>
                  <a:schemeClr val="accent1"/>
                </a:solidFill>
                <a:latin typeface="Arial" panose="020B0604020202020204" pitchFamily="34" charset="0"/>
                <a:cs typeface="Arial" panose="020B0604020202020204" pitchFamily="34" charset="0"/>
                <a:hlinkClick r:id="rId6" action="ppaction://hlinksldjump"/>
              </a:rPr>
              <a:t>Interface</a:t>
            </a:r>
            <a:endParaRPr lang="fr-FR" sz="800" u="sng">
              <a:solidFill>
                <a:schemeClr val="accent1"/>
              </a:solidFill>
              <a:latin typeface="Arial" panose="020B0604020202020204" pitchFamily="34" charset="0"/>
              <a:cs typeface="Arial" panose="020B0604020202020204" pitchFamily="34" charset="0"/>
            </a:endParaRPr>
          </a:p>
          <a:p>
            <a:pPr indent="92075">
              <a:spcBef>
                <a:spcPts val="100"/>
              </a:spcBef>
              <a:spcAft>
                <a:spcPts val="100"/>
              </a:spcAft>
              <a:defRPr/>
            </a:pPr>
            <a:r>
              <a:rPr lang="fr-FR" sz="800" kern="0">
                <a:latin typeface="Arial" panose="020B0604020202020204" pitchFamily="34" charset="0"/>
                <a:cs typeface="Arial" panose="020B0604020202020204" pitchFamily="34" charset="0"/>
              </a:rPr>
              <a:t>1.3 </a:t>
            </a:r>
            <a:r>
              <a:rPr lang="fr-FR" sz="800" u="sng" kern="0">
                <a:solidFill>
                  <a:schemeClr val="accent1"/>
                </a:solidFill>
                <a:latin typeface="Arial" panose="020B0604020202020204" pitchFamily="34" charset="0"/>
                <a:cs typeface="Arial" panose="020B0604020202020204" pitchFamily="34" charset="0"/>
                <a:hlinkClick r:id="rId7" action="ppaction://hlinksldjump"/>
              </a:rPr>
              <a:t>Tableau de bord</a:t>
            </a:r>
            <a:endParaRPr lang="fr-FR" sz="800" u="sng">
              <a:solidFill>
                <a:schemeClr val="accent1"/>
              </a:solidFill>
              <a:latin typeface="+mj-lt"/>
              <a:cs typeface="Calibri" pitchFamily="34" charset="0"/>
            </a:endParaRPr>
          </a:p>
          <a:p>
            <a:pPr>
              <a:spcBef>
                <a:spcPts val="100"/>
              </a:spcBef>
              <a:spcAft>
                <a:spcPts val="200"/>
              </a:spcAft>
              <a:defRPr/>
            </a:pPr>
            <a:endParaRPr lang="fr-FR" sz="800">
              <a:latin typeface="+mj-lt"/>
              <a:cs typeface="Calibri" pitchFamily="34" charset="0"/>
            </a:endParaRPr>
          </a:p>
          <a:p>
            <a:pPr>
              <a:spcBef>
                <a:spcPts val="100"/>
              </a:spcBef>
              <a:spcAft>
                <a:spcPts val="200"/>
              </a:spcAft>
              <a:defRPr/>
            </a:pPr>
            <a:r>
              <a:rPr lang="fr-FR" sz="800">
                <a:latin typeface="+mj-lt"/>
                <a:cs typeface="Calibri" pitchFamily="34" charset="0"/>
              </a:rPr>
              <a:t>2. Préparer la validation</a:t>
            </a:r>
          </a:p>
          <a:p>
            <a:pPr marL="0" lvl="2" indent="92075">
              <a:spcBef>
                <a:spcPts val="100"/>
              </a:spcBef>
              <a:spcAft>
                <a:spcPts val="100"/>
              </a:spcAft>
              <a:defRPr/>
            </a:pPr>
            <a:r>
              <a:rPr lang="fr-FR" sz="800">
                <a:latin typeface="+mj-lt"/>
                <a:cs typeface="Calibri" pitchFamily="34" charset="0"/>
              </a:rPr>
              <a:t>2.1 </a:t>
            </a:r>
            <a:r>
              <a:rPr lang="fr-FR" sz="800" u="sng" kern="0">
                <a:solidFill>
                  <a:schemeClr val="accent1"/>
                </a:solidFill>
                <a:latin typeface="+mj-lt"/>
                <a:cs typeface="+mn-cs"/>
                <a:hlinkClick r:id="rId8" action="ppaction://hlinksldjump"/>
              </a:rPr>
              <a:t>Accéder à une étude</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kern="0">
                <a:latin typeface="+mj-lt"/>
                <a:cs typeface="+mn-cs"/>
              </a:rPr>
              <a:t>2.2 </a:t>
            </a:r>
            <a:r>
              <a:rPr lang="fr-FR" sz="800" u="sng" kern="0">
                <a:solidFill>
                  <a:schemeClr val="accent1"/>
                </a:solidFill>
                <a:latin typeface="+mj-lt"/>
                <a:cs typeface="+mn-cs"/>
                <a:hlinkClick r:id="rId9" action="ppaction://hlinksldjump"/>
              </a:rPr>
              <a:t>Constituer l’échantillon</a:t>
            </a:r>
            <a:endParaRPr lang="fr-FR" sz="800" u="sng" kern="0">
              <a:solidFill>
                <a:schemeClr val="accent1"/>
              </a:solidFill>
              <a:latin typeface="+mj-lt"/>
              <a:cs typeface="+mn-cs"/>
            </a:endParaRPr>
          </a:p>
          <a:p>
            <a:pPr marL="0" lvl="2" indent="92075">
              <a:spcBef>
                <a:spcPts val="100"/>
              </a:spcBef>
              <a:spcAft>
                <a:spcPts val="100"/>
              </a:spcAft>
              <a:defRPr/>
            </a:pPr>
            <a:r>
              <a:rPr lang="fr-FR" sz="800" kern="0">
                <a:latin typeface="+mj-lt"/>
                <a:cs typeface="+mn-cs"/>
              </a:rPr>
              <a:t>2.3 </a:t>
            </a:r>
            <a:r>
              <a:rPr lang="fr-FR" sz="800" u="sng" kern="0">
                <a:solidFill>
                  <a:schemeClr val="accent1"/>
                </a:solidFill>
                <a:latin typeface="+mj-lt"/>
                <a:cs typeface="+mn-cs"/>
                <a:hlinkClick r:id="rId10" action="ppaction://hlinksldjump"/>
              </a:rPr>
              <a:t>Modifier l’échantillon</a:t>
            </a:r>
            <a:endParaRPr lang="fr-FR" sz="800" u="sng" kern="0">
              <a:solidFill>
                <a:schemeClr val="accent1"/>
              </a:solidFill>
              <a:latin typeface="+mj-lt"/>
              <a:cs typeface="+mn-cs"/>
            </a:endParaRPr>
          </a:p>
          <a:p>
            <a:pPr marL="0" lvl="2" indent="92075">
              <a:spcBef>
                <a:spcPts val="100"/>
              </a:spcBef>
              <a:spcAft>
                <a:spcPts val="100"/>
              </a:spcAft>
              <a:defRPr/>
            </a:pPr>
            <a:r>
              <a:rPr lang="fr-FR" sz="800" kern="0">
                <a:latin typeface="+mj-lt"/>
                <a:cs typeface="+mn-cs"/>
              </a:rPr>
              <a:t>2.4</a:t>
            </a:r>
            <a:r>
              <a:rPr lang="fr-FR" sz="800" kern="0">
                <a:latin typeface="Arial"/>
                <a:cs typeface="Arial"/>
              </a:rPr>
              <a:t> </a:t>
            </a:r>
            <a:r>
              <a:rPr lang="fr-FR" sz="800" u="sng" kern="0">
                <a:solidFill>
                  <a:schemeClr val="accent1"/>
                </a:solidFill>
                <a:latin typeface="Arial"/>
                <a:cs typeface="Arial"/>
                <a:hlinkClick r:id="rId11" action="ppaction://hlinksldjump"/>
              </a:rPr>
              <a:t>Supprimer une Fiche Personne</a:t>
            </a:r>
            <a:endParaRPr lang="fr-FR" sz="800" u="sng" kern="0">
              <a:solidFill>
                <a:schemeClr val="accent1"/>
              </a:solidFill>
              <a:latin typeface="+mj-lt"/>
              <a:cs typeface="+mn-cs"/>
            </a:endParaRPr>
          </a:p>
          <a:p>
            <a:pPr marL="0" lvl="2">
              <a:spcBef>
                <a:spcPts val="100"/>
              </a:spcBef>
              <a:spcAft>
                <a:spcPts val="200"/>
              </a:spcAft>
              <a:defRPr/>
            </a:pPr>
            <a:endParaRPr lang="fr-FR" sz="800">
              <a:latin typeface="+mj-lt"/>
              <a:cs typeface="Calibri" pitchFamily="34" charset="0"/>
            </a:endParaRPr>
          </a:p>
          <a:p>
            <a:pPr marL="0" lvl="2">
              <a:spcBef>
                <a:spcPts val="100"/>
              </a:spcBef>
              <a:spcAft>
                <a:spcPts val="200"/>
              </a:spcAft>
              <a:defRPr/>
            </a:pPr>
            <a:r>
              <a:rPr lang="fr-FR" sz="800">
                <a:latin typeface="+mj-lt"/>
                <a:cs typeface="Calibri" pitchFamily="34" charset="0"/>
              </a:rPr>
              <a:t>3. Valider une étude</a:t>
            </a:r>
            <a:endParaRPr lang="fr-FR" sz="800" kern="0">
              <a:latin typeface="+mj-lt"/>
              <a:cs typeface="+mn-cs"/>
            </a:endParaRPr>
          </a:p>
          <a:p>
            <a:pPr marL="0" lvl="2" indent="92075">
              <a:spcBef>
                <a:spcPts val="100"/>
              </a:spcBef>
              <a:spcAft>
                <a:spcPts val="100"/>
              </a:spcAft>
              <a:defRPr/>
            </a:pPr>
            <a:r>
              <a:rPr lang="fr-FR" sz="800">
                <a:latin typeface="+mj-lt"/>
                <a:cs typeface="Calibri" pitchFamily="34" charset="0"/>
              </a:rPr>
              <a:t>3.1 </a:t>
            </a:r>
            <a:r>
              <a:rPr lang="fr-FR" sz="800" u="sng" kern="0">
                <a:solidFill>
                  <a:schemeClr val="accent1"/>
                </a:solidFill>
                <a:latin typeface="+mj-lt"/>
                <a:cs typeface="+mn-cs"/>
                <a:hlinkClick r:id="rId12" action="ppaction://hlinksldjump"/>
              </a:rPr>
              <a:t>Modifier les références d’une Fiche Personne</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3.2 </a:t>
            </a:r>
            <a:r>
              <a:rPr lang="fr-FR" sz="800" u="sng" kern="0">
                <a:solidFill>
                  <a:schemeClr val="accent1"/>
                </a:solidFill>
                <a:latin typeface="+mj-lt"/>
                <a:cs typeface="+mn-cs"/>
                <a:hlinkClick r:id="rId13" action="ppaction://hlinksldjump"/>
              </a:rPr>
              <a:t>Valider le volet PATHOS</a:t>
            </a:r>
            <a:endParaRPr lang="fr-FR" sz="800" u="sng" kern="0">
              <a:solidFill>
                <a:schemeClr val="accent1"/>
              </a:solidFill>
              <a:latin typeface="+mj-lt"/>
              <a:cs typeface="+mn-cs"/>
            </a:endParaRPr>
          </a:p>
          <a:p>
            <a:pPr marL="0" lvl="2" indent="92075">
              <a:spcBef>
                <a:spcPts val="100"/>
              </a:spcBef>
              <a:spcAft>
                <a:spcPts val="100"/>
              </a:spcAft>
              <a:defRPr/>
            </a:pPr>
            <a:r>
              <a:rPr lang="fr-FR" sz="800">
                <a:latin typeface="+mj-lt"/>
                <a:cs typeface="Calibri" pitchFamily="34" charset="0"/>
              </a:rPr>
              <a:t>3.3 </a:t>
            </a:r>
            <a:r>
              <a:rPr lang="fr-FR" sz="800" b="1" kern="0">
                <a:latin typeface="+mj-lt"/>
              </a:rPr>
              <a:t>Modifier le volet PATHOS</a:t>
            </a:r>
            <a:endParaRPr lang="fr-FR" sz="800" b="1">
              <a:latin typeface="+mj-lt"/>
              <a:cs typeface="Calibri" pitchFamily="34" charset="0"/>
            </a:endParaRPr>
          </a:p>
          <a:p>
            <a:pPr marL="0" lvl="2" indent="92075">
              <a:spcBef>
                <a:spcPts val="100"/>
              </a:spcBef>
              <a:spcAft>
                <a:spcPts val="100"/>
              </a:spcAft>
              <a:defRPr/>
            </a:pPr>
            <a:r>
              <a:rPr lang="fr-FR" sz="800">
                <a:latin typeface="+mj-lt"/>
                <a:cs typeface="Calibri" pitchFamily="34" charset="0"/>
              </a:rPr>
              <a:t>3.4 </a:t>
            </a:r>
            <a:r>
              <a:rPr lang="fr-FR" sz="800" u="sng" kern="0">
                <a:solidFill>
                  <a:schemeClr val="accent1"/>
                </a:solidFill>
                <a:latin typeface="+mj-lt"/>
                <a:cs typeface="+mn-cs"/>
                <a:hlinkClick r:id="rId14" action="ppaction://hlinksldjump"/>
              </a:rPr>
              <a:t>Supprimer une Fiche Personne</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3.5</a:t>
            </a:r>
            <a:r>
              <a:rPr lang="fr-FR" sz="800">
                <a:solidFill>
                  <a:schemeClr val="accent1"/>
                </a:solidFill>
                <a:latin typeface="+mj-lt"/>
                <a:cs typeface="Calibri" pitchFamily="34" charset="0"/>
              </a:rPr>
              <a:t> </a:t>
            </a:r>
            <a:r>
              <a:rPr lang="fr-FR" sz="800" u="sng" kern="0">
                <a:solidFill>
                  <a:schemeClr val="accent1"/>
                </a:solidFill>
                <a:latin typeface="+mj-lt"/>
                <a:cs typeface="+mn-cs"/>
                <a:hlinkClick r:id="rId15" action="ppaction://hlinksldjump"/>
              </a:rPr>
              <a:t>Saisir une fiche argumentaire</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3.6 </a:t>
            </a:r>
            <a:r>
              <a:rPr lang="fr-FR" sz="800" u="sng" kern="0">
                <a:solidFill>
                  <a:schemeClr val="accent1"/>
                </a:solidFill>
                <a:latin typeface="+mj-lt"/>
                <a:cs typeface="+mn-cs"/>
                <a:hlinkClick r:id="rId16" action="ppaction://hlinksldjump"/>
              </a:rPr>
              <a:t>Valider le volet PATHOS à distance</a:t>
            </a:r>
            <a:endParaRPr lang="fr-FR" sz="800" u="sng" kern="0">
              <a:solidFill>
                <a:schemeClr val="accent1"/>
              </a:solidFill>
              <a:latin typeface="+mj-lt"/>
              <a:cs typeface="+mn-cs"/>
            </a:endParaRPr>
          </a:p>
          <a:p>
            <a:pPr marL="0" lvl="2" indent="92075">
              <a:spcBef>
                <a:spcPts val="100"/>
              </a:spcBef>
              <a:spcAft>
                <a:spcPts val="100"/>
              </a:spcAft>
              <a:defRPr/>
            </a:pPr>
            <a:r>
              <a:rPr lang="fr-FR" sz="800" kern="0">
                <a:latin typeface="+mj-lt"/>
                <a:cs typeface="+mn-cs"/>
              </a:rPr>
              <a:t>3.7</a:t>
            </a:r>
            <a:r>
              <a:rPr lang="fr-FR" sz="800" kern="0">
                <a:latin typeface="+mj-lt"/>
                <a:cs typeface="+mn-cs"/>
                <a:hlinkClick r:id="rId17" action="ppaction://hlinksldjump"/>
              </a:rPr>
              <a:t> </a:t>
            </a:r>
            <a:r>
              <a:rPr lang="fr-FR" sz="800" u="sng" kern="0">
                <a:solidFill>
                  <a:schemeClr val="accent1"/>
                </a:solidFill>
                <a:latin typeface="+mj-lt"/>
                <a:cs typeface="+mn-cs"/>
                <a:hlinkClick r:id="rId17" action="ppaction://hlinksldjump"/>
              </a:rPr>
              <a:t>Saisir une fiche argumentaire à distance</a:t>
            </a:r>
            <a:endParaRPr lang="fr-FR" sz="800" u="sng" kern="0">
              <a:solidFill>
                <a:schemeClr val="accent1"/>
              </a:solidFill>
              <a:latin typeface="+mj-lt"/>
              <a:cs typeface="+mn-cs"/>
            </a:endParaRPr>
          </a:p>
          <a:p>
            <a:pPr marL="0" lvl="2">
              <a:spcBef>
                <a:spcPts val="100"/>
              </a:spcBef>
              <a:spcAft>
                <a:spcPts val="200"/>
              </a:spcAft>
              <a:defRPr/>
            </a:pPr>
            <a:endParaRPr lang="fr-FR" sz="800">
              <a:latin typeface="+mj-lt"/>
              <a:cs typeface="Calibri" pitchFamily="34" charset="0"/>
            </a:endParaRPr>
          </a:p>
          <a:p>
            <a:pPr marL="0" lvl="2">
              <a:spcBef>
                <a:spcPts val="100"/>
              </a:spcBef>
              <a:spcAft>
                <a:spcPts val="200"/>
              </a:spcAft>
              <a:defRPr/>
            </a:pPr>
            <a:r>
              <a:rPr lang="fr-FR" sz="800">
                <a:latin typeface="+mj-lt"/>
                <a:cs typeface="Calibri" pitchFamily="34" charset="0"/>
              </a:rPr>
              <a:t>4. Signer une étude</a:t>
            </a:r>
            <a:endParaRPr lang="fr-FR" sz="800" kern="0">
              <a:latin typeface="+mj-lt"/>
              <a:cs typeface="+mn-cs"/>
            </a:endParaRPr>
          </a:p>
          <a:p>
            <a:pPr marL="0" lvl="2" indent="92075">
              <a:spcBef>
                <a:spcPts val="100"/>
              </a:spcBef>
              <a:spcAft>
                <a:spcPts val="100"/>
              </a:spcAft>
              <a:defRPr/>
            </a:pPr>
            <a:r>
              <a:rPr lang="fr-FR" sz="800">
                <a:latin typeface="+mj-lt"/>
                <a:cs typeface="Calibri" pitchFamily="34" charset="0"/>
              </a:rPr>
              <a:t>4.1 </a:t>
            </a:r>
            <a:r>
              <a:rPr lang="fr-FR" sz="800" u="sng" kern="0">
                <a:solidFill>
                  <a:schemeClr val="accent1"/>
                </a:solidFill>
                <a:latin typeface="+mj-lt"/>
                <a:cs typeface="+mn-cs"/>
                <a:hlinkClick r:id="rId18" action="ppaction://hlinksldjump"/>
              </a:rPr>
              <a:t>Signer les fiches validées</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4.2 </a:t>
            </a:r>
            <a:r>
              <a:rPr lang="fr-FR" sz="800" u="sng" kern="0">
                <a:solidFill>
                  <a:schemeClr val="accent1"/>
                </a:solidFill>
                <a:latin typeface="+mj-lt"/>
                <a:cs typeface="+mn-cs"/>
                <a:hlinkClick r:id="rId19" action="ppaction://hlinksldjump"/>
              </a:rPr>
              <a:t>Envoyer l’étude à la CRCM</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4.3 </a:t>
            </a:r>
            <a:r>
              <a:rPr lang="fr-FR" sz="800" u="sng" kern="0">
                <a:solidFill>
                  <a:schemeClr val="accent1"/>
                </a:solidFill>
                <a:hlinkClick r:id="rId20" action="ppaction://hlinksldjump"/>
              </a:rPr>
              <a:t>Signer l’étude sur site</a:t>
            </a:r>
            <a:endParaRPr lang="fr-FR" sz="800" u="sng" kern="0">
              <a:solidFill>
                <a:schemeClr val="accent1"/>
              </a:solidFill>
              <a:latin typeface="+mj-lt"/>
              <a:cs typeface="+mn-cs"/>
            </a:endParaRPr>
          </a:p>
          <a:p>
            <a:pPr marL="0" lvl="2" indent="92075">
              <a:spcBef>
                <a:spcPts val="100"/>
              </a:spcBef>
              <a:spcAft>
                <a:spcPts val="100"/>
              </a:spcAft>
              <a:defRPr/>
            </a:pPr>
            <a:r>
              <a:rPr lang="fr-FR" sz="800" kern="0">
                <a:latin typeface="+mj-lt"/>
                <a:cs typeface="+mn-cs"/>
              </a:rPr>
              <a:t>4.4 </a:t>
            </a:r>
            <a:r>
              <a:rPr lang="fr-FR" sz="800" u="sng" kern="0">
                <a:solidFill>
                  <a:schemeClr val="accent1"/>
                </a:solidFill>
                <a:hlinkClick r:id="rId21" action="ppaction://hlinksldjump"/>
              </a:rPr>
              <a:t>Signer l’étude à distance</a:t>
            </a:r>
            <a:endParaRPr lang="fr-FR" sz="800" u="sng" kern="0">
              <a:solidFill>
                <a:schemeClr val="accent1"/>
              </a:solidFill>
              <a:latin typeface="+mj-lt"/>
              <a:cs typeface="+mn-cs"/>
            </a:endParaRPr>
          </a:p>
          <a:p>
            <a:pPr marL="0" lvl="2">
              <a:spcBef>
                <a:spcPts val="100"/>
              </a:spcBef>
              <a:spcAft>
                <a:spcPts val="200"/>
              </a:spcAft>
              <a:defRPr/>
            </a:pPr>
            <a:endParaRPr lang="fr-FR" sz="800">
              <a:cs typeface="Calibri" pitchFamily="34" charset="0"/>
            </a:endParaRPr>
          </a:p>
          <a:p>
            <a:pPr marL="0" lvl="2">
              <a:spcBef>
                <a:spcPts val="100"/>
              </a:spcBef>
              <a:spcAft>
                <a:spcPts val="200"/>
              </a:spcAft>
              <a:defRPr/>
            </a:pPr>
            <a:r>
              <a:rPr lang="fr-FR" sz="800">
                <a:cs typeface="Calibri" pitchFamily="34" charset="0"/>
              </a:rPr>
              <a:t>5. </a:t>
            </a:r>
            <a:r>
              <a:rPr lang="fr-FR" sz="800">
                <a:latin typeface="Arial"/>
                <a:cs typeface="Arial"/>
              </a:rPr>
              <a:t>É</a:t>
            </a:r>
            <a:r>
              <a:rPr lang="fr-FR" sz="800">
                <a:cs typeface="Calibri" pitchFamily="34" charset="0"/>
              </a:rPr>
              <a:t>diter des documents</a:t>
            </a:r>
            <a:endParaRPr lang="fr-FR" sz="800" kern="0"/>
          </a:p>
          <a:p>
            <a:pPr marL="0" lvl="2" indent="92075">
              <a:spcBef>
                <a:spcPts val="100"/>
              </a:spcBef>
              <a:spcAft>
                <a:spcPts val="100"/>
              </a:spcAft>
              <a:defRPr/>
            </a:pPr>
            <a:r>
              <a:rPr lang="fr-FR" sz="800">
                <a:cs typeface="Calibri" pitchFamily="34" charset="0"/>
              </a:rPr>
              <a:t>5.1 </a:t>
            </a:r>
            <a:r>
              <a:rPr lang="fr-FR" sz="800" u="sng" kern="0">
                <a:solidFill>
                  <a:schemeClr val="accent1"/>
                </a:solidFill>
                <a:latin typeface="Arial"/>
                <a:cs typeface="Arial"/>
                <a:hlinkClick r:id="rId21" action="ppaction://hlinksldjump"/>
              </a:rPr>
              <a:t>É</a:t>
            </a:r>
            <a:r>
              <a:rPr lang="fr-FR" sz="800" u="sng" kern="0">
                <a:solidFill>
                  <a:schemeClr val="accent1"/>
                </a:solidFill>
                <a:hlinkClick r:id="rId21" action="ppaction://hlinksldjump"/>
              </a:rPr>
              <a:t>diter le tableau de bord</a:t>
            </a:r>
            <a:endParaRPr lang="fr-FR" sz="800" u="sng" kern="0">
              <a:solidFill>
                <a:schemeClr val="accent1"/>
              </a:solidFill>
            </a:endParaRPr>
          </a:p>
          <a:p>
            <a:pPr marL="0" lvl="2" indent="92075">
              <a:spcBef>
                <a:spcPts val="100"/>
              </a:spcBef>
              <a:spcAft>
                <a:spcPts val="100"/>
              </a:spcAft>
              <a:defRPr/>
            </a:pPr>
            <a:r>
              <a:rPr lang="fr-FR" sz="800" kern="0"/>
              <a:t>5.2 </a:t>
            </a:r>
            <a:r>
              <a:rPr lang="fr-FR" sz="800" u="sng" kern="0">
                <a:solidFill>
                  <a:schemeClr val="accent1"/>
                </a:solidFill>
                <a:latin typeface="Arial"/>
                <a:cs typeface="Arial"/>
                <a:hlinkClick r:id="rId22" action="ppaction://hlinksldjump"/>
              </a:rPr>
              <a:t>Éditer les bilans</a:t>
            </a:r>
            <a:endParaRPr lang="fr-FR" sz="800" u="sng" kern="0">
              <a:solidFill>
                <a:schemeClr val="accent1"/>
              </a:solidFill>
            </a:endParaRPr>
          </a:p>
          <a:p>
            <a:pPr marL="0" lvl="2" indent="92075">
              <a:spcBef>
                <a:spcPts val="100"/>
              </a:spcBef>
              <a:spcAft>
                <a:spcPts val="100"/>
              </a:spcAft>
              <a:defRPr/>
            </a:pPr>
            <a:r>
              <a:rPr lang="fr-FR" sz="800" kern="0">
                <a:latin typeface="+mj-lt"/>
                <a:cs typeface="Calibri" pitchFamily="34" charset="0"/>
              </a:rPr>
              <a:t>5.3 </a:t>
            </a:r>
            <a:r>
              <a:rPr lang="fr-FR" sz="800" u="sng" kern="0">
                <a:solidFill>
                  <a:schemeClr val="accent1"/>
                </a:solidFill>
                <a:latin typeface="Arial"/>
                <a:cs typeface="Arial"/>
                <a:hlinkClick r:id="rId23" action="ppaction://hlinksldjump"/>
              </a:rPr>
              <a:t>Éditer l</a:t>
            </a:r>
            <a:r>
              <a:rPr lang="fr-FR" sz="800" u="sng" kern="0">
                <a:solidFill>
                  <a:schemeClr val="accent1"/>
                </a:solidFill>
                <a:hlinkClick r:id="rId23" action="ppaction://hlinksldjump"/>
              </a:rPr>
              <a:t>es Fiches Personnes</a:t>
            </a:r>
            <a:endParaRPr lang="fr-FR" sz="800" u="sng" kern="0">
              <a:solidFill>
                <a:schemeClr val="accent1"/>
              </a:solidFill>
            </a:endParaRPr>
          </a:p>
          <a:p>
            <a:pPr marL="0" lvl="2" indent="92075">
              <a:spcBef>
                <a:spcPts val="100"/>
              </a:spcBef>
              <a:spcAft>
                <a:spcPts val="100"/>
              </a:spcAft>
              <a:defRPr/>
            </a:pPr>
            <a:r>
              <a:rPr lang="fr-FR" sz="800" kern="0">
                <a:latin typeface="+mj-lt"/>
                <a:cs typeface="Calibri" pitchFamily="34" charset="0"/>
              </a:rPr>
              <a:t>5.4 </a:t>
            </a:r>
            <a:r>
              <a:rPr lang="fr-FR" sz="800" u="sng" kern="0">
                <a:solidFill>
                  <a:schemeClr val="accent1"/>
                </a:solidFill>
                <a:latin typeface="Arial"/>
                <a:cs typeface="Arial"/>
                <a:hlinkClick r:id="rId24" action="ppaction://hlinksldjump"/>
              </a:rPr>
              <a:t>É</a:t>
            </a:r>
            <a:r>
              <a:rPr lang="fr-FR" sz="800" u="sng" kern="0">
                <a:solidFill>
                  <a:schemeClr val="accent1"/>
                </a:solidFill>
                <a:hlinkClick r:id="rId24" action="ppaction://hlinksldjump"/>
              </a:rPr>
              <a:t>diter le tableau de contingence</a:t>
            </a:r>
            <a:endParaRPr lang="fr-FR" sz="800" u="sng" kern="0">
              <a:solidFill>
                <a:schemeClr val="accent1"/>
              </a:solidFill>
            </a:endParaRPr>
          </a:p>
          <a:p>
            <a:pPr marL="0" lvl="2" indent="92075">
              <a:spcBef>
                <a:spcPts val="100"/>
              </a:spcBef>
              <a:spcAft>
                <a:spcPts val="100"/>
              </a:spcAft>
              <a:defRPr/>
            </a:pPr>
            <a:r>
              <a:rPr lang="fr-FR" sz="800" kern="0">
                <a:latin typeface="+mj-lt"/>
                <a:cs typeface="Calibri" pitchFamily="34" charset="0"/>
              </a:rPr>
              <a:t>5.5 </a:t>
            </a:r>
            <a:r>
              <a:rPr lang="fr-FR" sz="800" u="sng" kern="0">
                <a:solidFill>
                  <a:schemeClr val="accent1"/>
                </a:solidFill>
                <a:latin typeface="Arial"/>
                <a:cs typeface="Arial"/>
                <a:hlinkClick r:id="rId25" action="ppaction://hlinksldjump"/>
              </a:rPr>
              <a:t>Éditer </a:t>
            </a:r>
            <a:r>
              <a:rPr lang="fr-FR" sz="800" u="sng" kern="0">
                <a:solidFill>
                  <a:schemeClr val="accent1"/>
                </a:solidFill>
                <a:hlinkClick r:id="rId25" action="ppaction://hlinksldjump"/>
              </a:rPr>
              <a:t>le PV</a:t>
            </a:r>
            <a:endParaRPr lang="fr-FR" sz="800" u="sng" kern="0">
              <a:solidFill>
                <a:schemeClr val="accent1"/>
              </a:solidFill>
            </a:endParaRPr>
          </a:p>
          <a:p>
            <a:pPr marL="0" lvl="2" indent="92075">
              <a:spcBef>
                <a:spcPts val="100"/>
              </a:spcBef>
              <a:spcAft>
                <a:spcPts val="100"/>
              </a:spcAft>
              <a:defRPr/>
            </a:pPr>
            <a:r>
              <a:rPr lang="fr-FR" sz="800" kern="0"/>
              <a:t>5.6 </a:t>
            </a:r>
            <a:r>
              <a:rPr lang="fr-FR" sz="800" u="sng" kern="0">
                <a:solidFill>
                  <a:schemeClr val="accent1"/>
                </a:solidFill>
                <a:hlinkClick r:id="rId26" action="ppaction://hlinksldjump"/>
              </a:rPr>
              <a:t>Déposer le PV signé</a:t>
            </a:r>
            <a:endParaRPr lang="fr-FR" sz="800" u="sng" kern="0">
              <a:solidFill>
                <a:schemeClr val="accent1"/>
              </a:solidFill>
              <a:latin typeface="+mj-lt"/>
              <a:cs typeface="Calibri" pitchFamily="34" charset="0"/>
            </a:endParaRPr>
          </a:p>
          <a:p>
            <a:pPr marL="85725" indent="179388">
              <a:spcBef>
                <a:spcPts val="100"/>
              </a:spcBef>
              <a:spcAft>
                <a:spcPts val="200"/>
              </a:spcAft>
              <a:defRPr/>
            </a:pPr>
            <a:endParaRPr lang="fr-FR" sz="800" kern="0">
              <a:latin typeface="+mj-lt"/>
              <a:cs typeface="Calibri" pitchFamily="34" charset="0"/>
            </a:endParaRPr>
          </a:p>
          <a:p>
            <a:pPr marL="534988" lvl="2" indent="-269875">
              <a:spcBef>
                <a:spcPts val="100"/>
              </a:spcBef>
              <a:spcAft>
                <a:spcPts val="200"/>
              </a:spcAft>
              <a:defRPr/>
            </a:pPr>
            <a:endParaRPr lang="fr-FR" sz="800" kern="0">
              <a:latin typeface="+mj-lt"/>
              <a:cs typeface="Calibri" pitchFamily="34" charset="0"/>
            </a:endParaRPr>
          </a:p>
          <a:p>
            <a:pPr marL="534988" lvl="2" indent="-269875">
              <a:spcBef>
                <a:spcPts val="100"/>
              </a:spcBef>
              <a:spcAft>
                <a:spcPts val="200"/>
              </a:spcAft>
              <a:defRPr/>
            </a:pPr>
            <a:endParaRPr lang="fr-FR" sz="800" kern="0">
              <a:latin typeface="+mj-lt"/>
              <a:cs typeface="Calibri" pitchFamily="34" charset="0"/>
            </a:endParaRPr>
          </a:p>
          <a:p>
            <a:pPr marL="534988" lvl="2" indent="-269875">
              <a:spcBef>
                <a:spcPts val="100"/>
              </a:spcBef>
              <a:spcAft>
                <a:spcPts val="200"/>
              </a:spcAft>
              <a:defRPr/>
            </a:pPr>
            <a:endParaRPr lang="fr-FR" sz="800" kern="0">
              <a:latin typeface="+mj-lt"/>
              <a:cs typeface="Calibri" pitchFamily="34" charset="0"/>
            </a:endParaRPr>
          </a:p>
          <a:p>
            <a:pPr marL="534988" lvl="2" indent="-269875">
              <a:spcBef>
                <a:spcPts val="100"/>
              </a:spcBef>
              <a:spcAft>
                <a:spcPts val="200"/>
              </a:spcAft>
              <a:defRPr/>
            </a:pPr>
            <a:endParaRPr lang="fr-FR" sz="800">
              <a:latin typeface="+mj-lt"/>
              <a:cs typeface="Calibri" pitchFamily="34" charset="0"/>
            </a:endParaRPr>
          </a:p>
          <a:p>
            <a:pPr marL="534988" lvl="2" indent="-269875">
              <a:spcBef>
                <a:spcPts val="100"/>
              </a:spcBef>
              <a:spcAft>
                <a:spcPts val="200"/>
              </a:spcAft>
              <a:defRPr/>
            </a:pPr>
            <a:endParaRPr lang="fr-FR" sz="800">
              <a:latin typeface="+mj-lt"/>
              <a:cs typeface="Calibri" pitchFamily="34" charset="0"/>
            </a:endParaRPr>
          </a:p>
          <a:p>
            <a:pPr marL="534988" lvl="2" indent="-269875">
              <a:spcBef>
                <a:spcPts val="100"/>
              </a:spcBef>
              <a:spcAft>
                <a:spcPts val="200"/>
              </a:spcAft>
              <a:defRPr/>
            </a:pPr>
            <a:endParaRPr lang="fr-FR" sz="800">
              <a:latin typeface="+mj-lt"/>
              <a:cs typeface="Calibri" pitchFamily="34" charset="0"/>
            </a:endParaRPr>
          </a:p>
          <a:p>
            <a:pPr marL="85725" indent="179388">
              <a:spcBef>
                <a:spcPts val="100"/>
              </a:spcBef>
              <a:spcAft>
                <a:spcPts val="200"/>
              </a:spcAft>
              <a:defRPr/>
            </a:pPr>
            <a:endParaRPr lang="fr-FR" sz="800">
              <a:latin typeface="+mj-lt"/>
              <a:cs typeface="Calibri" pitchFamily="34" charset="0"/>
            </a:endParaRPr>
          </a:p>
        </p:txBody>
      </p:sp>
      <p:sp>
        <p:nvSpPr>
          <p:cNvPr id="23" name="ZoneTexte 69">
            <a:hlinkClick r:id="rId8" action="ppaction://hlinksldjump"/>
            <a:extLst>
              <a:ext uri="{FF2B5EF4-FFF2-40B4-BE49-F238E27FC236}">
                <a16:creationId xmlns:a16="http://schemas.microsoft.com/office/drawing/2014/main" id="{A7F9C42B-0642-4708-87CC-B2EAC3B2426E}"/>
              </a:ext>
            </a:extLst>
          </p:cNvPr>
          <p:cNvSpPr txBox="1"/>
          <p:nvPr/>
        </p:nvSpPr>
        <p:spPr>
          <a:xfrm>
            <a:off x="9144" y="602325"/>
            <a:ext cx="1296144" cy="216000"/>
          </a:xfrm>
          <a:prstGeom prst="rect">
            <a:avLst/>
          </a:prstGeom>
          <a:solidFill>
            <a:schemeClr val="accent3"/>
          </a:solidFill>
          <a:ln w="3175">
            <a:solidFill>
              <a:srgbClr val="7030A0"/>
            </a:solidFill>
            <a:prstDash val="solid"/>
          </a:ln>
          <a:scene3d>
            <a:camera prst="orthographicFront"/>
            <a:lightRig rig="threePt" dir="t"/>
          </a:scene3d>
          <a:sp3d>
            <a:bevelT/>
          </a:sp3d>
        </p:spPr>
        <p:txBody>
          <a:bodyPr wrap="square" rtlCol="0" anchor="ctr">
            <a:noAutofit/>
          </a:bodyPr>
          <a:lstStyle>
            <a:defPPr>
              <a:defRPr lang="fr-FR"/>
            </a:defPPr>
            <a:lvl3pPr marL="0" lvl="2" algn="ctr">
              <a:spcBef>
                <a:spcPts val="0"/>
              </a:spcBef>
              <a:spcAft>
                <a:spcPts val="50"/>
              </a:spcAft>
              <a:defRPr sz="1000" b="1">
                <a:latin typeface="Calibri" pitchFamily="34" charset="0"/>
                <a:cs typeface="Calibri" pitchFamily="34" charset="0"/>
              </a:defRPr>
            </a:lvl3pPr>
          </a:lstStyle>
          <a:p>
            <a:pPr algn="ctr"/>
            <a:r>
              <a:rPr lang="fr-FR" sz="1200">
                <a:latin typeface="Calibri" panose="020F0502020204030204" pitchFamily="34" charset="0"/>
                <a:hlinkClick r:id="rId27" action="ppaction://hlinksldjump"/>
              </a:rPr>
              <a:t>Sommaire</a:t>
            </a:r>
            <a:endParaRPr lang="fr-FR" sz="1200">
              <a:latin typeface="Calibri" panose="020F0502020204030204" pitchFamily="34" charset="0"/>
            </a:endParaRPr>
          </a:p>
        </p:txBody>
      </p:sp>
    </p:spTree>
    <p:extLst>
      <p:ext uri="{BB962C8B-B14F-4D97-AF65-F5344CB8AC3E}">
        <p14:creationId xmlns:p14="http://schemas.microsoft.com/office/powerpoint/2010/main" val="23030923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ECDF7DC-F791-E649-89B1-14A42052FB34}"/>
              </a:ext>
            </a:extLst>
          </p:cNvPr>
          <p:cNvSpPr/>
          <p:nvPr/>
        </p:nvSpPr>
        <p:spPr>
          <a:xfrm>
            <a:off x="-3260" y="3348648"/>
            <a:ext cx="1835151" cy="2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Arial" panose="020B0604020202020204" pitchFamily="34" charset="0"/>
              <a:cs typeface="Arial" panose="020B0604020202020204" pitchFamily="34" charset="0"/>
            </a:endParaRPr>
          </a:p>
        </p:txBody>
      </p:sp>
      <p:sp>
        <p:nvSpPr>
          <p:cNvPr id="29" name="Rectangle 28"/>
          <p:cNvSpPr/>
          <p:nvPr/>
        </p:nvSpPr>
        <p:spPr>
          <a:xfrm>
            <a:off x="1983469" y="1340768"/>
            <a:ext cx="7111863" cy="523220"/>
          </a:xfrm>
          <a:prstGeom prst="rect">
            <a:avLst/>
          </a:prstGeom>
          <a:ln>
            <a:solidFill>
              <a:srgbClr val="FF0000"/>
            </a:solidFill>
            <a:prstDash val="sysDot"/>
          </a:ln>
        </p:spPr>
        <p:txBody>
          <a:bodyPr wrap="square">
            <a:spAutoFit/>
          </a:bodyPr>
          <a:lstStyle/>
          <a:p>
            <a:pPr algn="ctr"/>
            <a:r>
              <a:rPr lang="fr-FR" sz="1400" b="1">
                <a:latin typeface="Arial" panose="020B0604020202020204" pitchFamily="34" charset="0"/>
                <a:cs typeface="Arial" panose="020B0604020202020204" pitchFamily="34" charset="0"/>
              </a:rPr>
              <a:t>La suppression d’une fiche personne entraîne la suppression </a:t>
            </a:r>
            <a:r>
              <a:rPr lang="fr-FR" sz="1400" b="1" u="sng">
                <a:solidFill>
                  <a:srgbClr val="FF0000"/>
                </a:solidFill>
                <a:latin typeface="Arial" panose="020B0604020202020204" pitchFamily="34" charset="0"/>
                <a:cs typeface="Arial" panose="020B0604020202020204" pitchFamily="34" charset="0"/>
              </a:rPr>
              <a:t>DEFINITIVE</a:t>
            </a:r>
            <a:r>
              <a:rPr lang="fr-FR" sz="1400" b="1">
                <a:latin typeface="Arial" panose="020B0604020202020204" pitchFamily="34" charset="0"/>
                <a:cs typeface="Arial" panose="020B0604020202020204" pitchFamily="34" charset="0"/>
              </a:rPr>
              <a:t> de cette fiche de l’étude et déclenche un re-calcul du PMP et du GMP</a:t>
            </a:r>
            <a:endParaRPr lang="fr-FR" sz="1400" b="1">
              <a:solidFill>
                <a:srgbClr val="FF0000"/>
              </a:solidFill>
              <a:latin typeface="Arial" panose="020B0604020202020204" pitchFamily="34" charset="0"/>
              <a:cs typeface="Arial" panose="020B0604020202020204" pitchFamily="34" charset="0"/>
            </a:endParaRPr>
          </a:p>
        </p:txBody>
      </p:sp>
      <p:sp>
        <p:nvSpPr>
          <p:cNvPr id="27" name="Carré corné 26"/>
          <p:cNvSpPr/>
          <p:nvPr/>
        </p:nvSpPr>
        <p:spPr>
          <a:xfrm>
            <a:off x="1927905" y="2084948"/>
            <a:ext cx="7167427" cy="2592288"/>
          </a:xfrm>
          <a:prstGeom prst="foldedCorner">
            <a:avLst>
              <a:gd name="adj" fmla="val 6910"/>
            </a:avLst>
          </a:prstGeom>
          <a:solidFill>
            <a:schemeClr val="accent5">
              <a:lumMod val="75000"/>
            </a:schemeClr>
          </a:solidFill>
        </p:spPr>
        <p:txBody>
          <a:bodyPr wrap="square">
            <a:noAutofit/>
          </a:bodyPr>
          <a:lstStyle/>
          <a:p>
            <a:pPr marL="228600" marR="0" lvl="0" indent="-228600" algn="ctr" defTabSz="822939" eaLnBrk="1" fontAlgn="auto" latinLnBrk="0" hangingPunct="1">
              <a:lnSpc>
                <a:spcPct val="100000"/>
              </a:lnSpc>
              <a:spcBef>
                <a:spcPts val="0"/>
              </a:spcBef>
              <a:spcAft>
                <a:spcPts val="0"/>
              </a:spcAft>
              <a:buClrTx/>
              <a:buSzTx/>
              <a:buFontTx/>
              <a:buNone/>
              <a:tabLst/>
              <a:defRPr/>
            </a:pPr>
            <a:r>
              <a:rPr kumimoji="0" lang="fr-FR" sz="1600" b="1" i="0" u="sng"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sym typeface="Wingdings" pitchFamily="2" charset="2"/>
              </a:rPr>
              <a:t>Procédure métier à respecter avant la validation</a:t>
            </a:r>
          </a:p>
          <a:p>
            <a:pPr marL="228600" marR="0" lvl="0" indent="-228600" defTabSz="822939" eaLnBrk="1" fontAlgn="auto" latinLnBrk="0" hangingPunct="1">
              <a:lnSpc>
                <a:spcPct val="100000"/>
              </a:lnSpc>
              <a:spcBef>
                <a:spcPts val="0"/>
              </a:spcBef>
              <a:spcAft>
                <a:spcPts val="0"/>
              </a:spcAft>
              <a:buClrTx/>
              <a:buSzTx/>
              <a:buFontTx/>
              <a:buNone/>
              <a:tabLst/>
              <a:defRPr/>
            </a:pPr>
            <a:endParaRPr kumimoji="0" lang="fr-FR" sz="1200" b="1"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228600" marR="0" lvl="0" indent="-228600" defTabSz="822939"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1 - Il revient au premier valideur</a:t>
            </a:r>
            <a:r>
              <a:rPr kumimoji="0" lang="fr-FR" sz="12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 de </a:t>
            </a:r>
            <a:r>
              <a:rPr kumimoji="0" lang="fr-FR" sz="1200" b="1" i="0" u="sng"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s'assurer</a:t>
            </a:r>
            <a:r>
              <a:rPr kumimoji="0" lang="fr-FR" sz="12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 que la base déposée ne contient que des personnes présentes le jour de l'évaluation, et en hébergement permanent. </a:t>
            </a:r>
          </a:p>
          <a:p>
            <a:pPr marL="228600" marR="0" lvl="0" indent="-228600" defTabSz="822939"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2 - Il revient au premier valideur</a:t>
            </a:r>
            <a:r>
              <a:rPr kumimoji="0" lang="fr-FR" sz="12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 de </a:t>
            </a:r>
            <a:r>
              <a:rPr kumimoji="0" lang="fr-FR" sz="1200" b="1" i="0" u="sng"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supprimer</a:t>
            </a:r>
            <a:r>
              <a:rPr kumimoji="0" lang="fr-FR" sz="12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 les fiches individuelles des personnes notamment : </a:t>
            </a:r>
          </a:p>
          <a:p>
            <a:pPr marL="228600" marR="0" lvl="0" indent="-228600" defTabSz="822939" eaLnBrk="1" fontAlgn="auto" latinLnBrk="0" hangingPunct="1">
              <a:lnSpc>
                <a:spcPct val="100000"/>
              </a:lnSpc>
              <a:spcBef>
                <a:spcPts val="0"/>
              </a:spcBef>
              <a:spcAft>
                <a:spcPts val="0"/>
              </a:spcAft>
              <a:buClrTx/>
              <a:buSzTx/>
              <a:buFontTx/>
              <a:buChar char="-"/>
              <a:tabLst/>
              <a:defRPr/>
            </a:pPr>
            <a:r>
              <a:rPr kumimoji="0" lang="fr-FR" sz="12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Hospitalisées le jour de l'évaluation</a:t>
            </a:r>
          </a:p>
          <a:p>
            <a:pPr marL="228600" marR="0" lvl="0" indent="-228600" defTabSz="822939" eaLnBrk="1" fontAlgn="auto" latinLnBrk="0" hangingPunct="1">
              <a:lnSpc>
                <a:spcPct val="100000"/>
              </a:lnSpc>
              <a:spcBef>
                <a:spcPts val="0"/>
              </a:spcBef>
              <a:spcAft>
                <a:spcPts val="0"/>
              </a:spcAft>
              <a:buClrTx/>
              <a:buSzTx/>
              <a:buFontTx/>
              <a:buChar char="-"/>
              <a:tabLst/>
              <a:defRPr/>
            </a:pPr>
            <a:r>
              <a:rPr kumimoji="0" lang="fr-FR" sz="12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En hébergement temporaire …</a:t>
            </a:r>
          </a:p>
          <a:p>
            <a:pPr marL="0" marR="0" lvl="0" indent="0" defTabSz="822939"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et plus généralement toute personne qui ne doit pas être évaluée ou absente</a:t>
            </a:r>
          </a:p>
          <a:p>
            <a:pPr marL="0" marR="0" lvl="0" indent="0" defTabSz="822939" eaLnBrk="1" fontAlgn="auto" latinLnBrk="0" hangingPunct="1">
              <a:lnSpc>
                <a:spcPct val="100000"/>
              </a:lnSpc>
              <a:spcBef>
                <a:spcPts val="0"/>
              </a:spcBef>
              <a:spcAft>
                <a:spcPts val="0"/>
              </a:spcAft>
              <a:buClrTx/>
              <a:buSzTx/>
              <a:buFontTx/>
              <a:buNone/>
              <a:tabLst/>
              <a:defRPr/>
            </a:pPr>
            <a:endParaRPr kumimoji="0" lang="fr-FR" sz="1200" b="1" i="0" u="sng"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sym typeface="Wingdings" pitchFamily="2" charset="2"/>
            </a:endParaRPr>
          </a:p>
          <a:p>
            <a:pPr marL="0" marR="0" lvl="0" indent="0" defTabSz="822939" eaLnBrk="1" fontAlgn="auto" latinLnBrk="0" hangingPunct="1">
              <a:lnSpc>
                <a:spcPct val="100000"/>
              </a:lnSpc>
              <a:spcBef>
                <a:spcPts val="0"/>
              </a:spcBef>
              <a:spcAft>
                <a:spcPts val="0"/>
              </a:spcAft>
              <a:buClrTx/>
              <a:buSzTx/>
              <a:buFontTx/>
              <a:buNone/>
              <a:tabLst/>
              <a:defRPr/>
            </a:pPr>
            <a:r>
              <a:rPr kumimoji="0" lang="fr-FR" sz="1200" b="1" i="0" u="sng" strike="noStrike" kern="0" cap="none" spc="0" normalizeH="0" baseline="0" noProof="0">
                <a:ln>
                  <a:noFill/>
                </a:ln>
                <a:solidFill>
                  <a:schemeClr val="accent6">
                    <a:lumMod val="90000"/>
                    <a:lumOff val="10000"/>
                  </a:schemeClr>
                </a:solidFill>
                <a:effectLst/>
                <a:uLnTx/>
                <a:uFillTx/>
                <a:latin typeface="Arial" panose="020B0604020202020204" pitchFamily="34" charset="0"/>
                <a:cs typeface="Arial" panose="020B0604020202020204" pitchFamily="34" charset="0"/>
                <a:sym typeface="Wingdings" pitchFamily="2" charset="2"/>
              </a:rPr>
              <a:t>Pour information</a:t>
            </a:r>
            <a:r>
              <a:rPr kumimoji="0" lang="fr-FR" sz="1200" b="1" i="0" u="none" strike="noStrike" kern="0" cap="none" spc="0" normalizeH="0" baseline="0" noProof="0">
                <a:ln>
                  <a:noFill/>
                </a:ln>
                <a:solidFill>
                  <a:schemeClr val="accent6">
                    <a:lumMod val="90000"/>
                    <a:lumOff val="10000"/>
                  </a:schemeClr>
                </a:solidFill>
                <a:effectLst/>
                <a:uLnTx/>
                <a:uFillTx/>
                <a:latin typeface="Arial" panose="020B0604020202020204" pitchFamily="34" charset="0"/>
                <a:cs typeface="Arial" panose="020B0604020202020204" pitchFamily="34" charset="0"/>
                <a:sym typeface="Wingdings" pitchFamily="2" charset="2"/>
              </a:rPr>
              <a:t> : </a:t>
            </a:r>
            <a:r>
              <a:rPr kumimoji="0" lang="fr-FR" sz="1200" b="0" i="0" u="none" strike="noStrike" kern="0" cap="none" spc="0" normalizeH="0" baseline="0" noProof="0">
                <a:ln>
                  <a:noFill/>
                </a:ln>
                <a:solidFill>
                  <a:schemeClr val="accent6">
                    <a:lumMod val="90000"/>
                    <a:lumOff val="10000"/>
                  </a:schemeClr>
                </a:solidFill>
                <a:effectLst/>
                <a:uLnTx/>
                <a:uFillTx/>
                <a:latin typeface="Arial" panose="020B0604020202020204" pitchFamily="34" charset="0"/>
                <a:cs typeface="Arial" panose="020B0604020202020204" pitchFamily="34" charset="0"/>
              </a:rPr>
              <a:t>Les personnes strictement âgées de moins de 60 ans doivent être gardées dans les bases, elles sont exclues des calculs des GMP et PMP. </a:t>
            </a:r>
          </a:p>
          <a:p>
            <a:pPr marL="0" marR="0" lvl="0" indent="0" defTabSz="822939"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a:ln>
                  <a:noFill/>
                </a:ln>
                <a:solidFill>
                  <a:schemeClr val="accent6">
                    <a:lumMod val="90000"/>
                    <a:lumOff val="10000"/>
                  </a:schemeClr>
                </a:solidFill>
                <a:effectLst/>
                <a:uLnTx/>
                <a:uFillTx/>
                <a:latin typeface="Arial" panose="020B0604020202020204" pitchFamily="34" charset="0"/>
                <a:cs typeface="Arial" panose="020B0604020202020204" pitchFamily="34" charset="0"/>
              </a:rPr>
              <a:t>Il est utile de les garder dans les bases pour que les administrations aient une meilleure connaissance du nombre de personnes de moins de 60 ans dans les EHPAD.</a:t>
            </a:r>
            <a:endParaRPr kumimoji="0" lang="fr-FR" sz="1200" b="1" i="0" u="sng" strike="noStrike" kern="0" cap="none" spc="0" normalizeH="0" baseline="0" noProof="0">
              <a:ln>
                <a:noFill/>
              </a:ln>
              <a:solidFill>
                <a:schemeClr val="accent6">
                  <a:lumMod val="90000"/>
                  <a:lumOff val="10000"/>
                </a:schemeClr>
              </a:solidFill>
              <a:effectLst/>
              <a:uLnTx/>
              <a:uFillTx/>
              <a:latin typeface="Arial" panose="020B0604020202020204" pitchFamily="34" charset="0"/>
              <a:cs typeface="Arial" panose="020B0604020202020204" pitchFamily="34" charset="0"/>
              <a:sym typeface="Wingdings" pitchFamily="2" charset="2"/>
            </a:endParaRPr>
          </a:p>
        </p:txBody>
      </p:sp>
      <p:sp>
        <p:nvSpPr>
          <p:cNvPr id="28" name="Rectangle 27"/>
          <p:cNvSpPr/>
          <p:nvPr/>
        </p:nvSpPr>
        <p:spPr>
          <a:xfrm>
            <a:off x="1962848" y="4989075"/>
            <a:ext cx="7167427" cy="1169551"/>
          </a:xfrm>
          <a:prstGeom prst="rect">
            <a:avLst/>
          </a:prstGeom>
        </p:spPr>
        <p:txBody>
          <a:bodyPr wrap="square">
            <a:spAutoFit/>
          </a:bodyPr>
          <a:lstStyle/>
          <a:p>
            <a:pPr marL="171450" indent="-171450">
              <a:buFont typeface="Arial" panose="020B0604020202020204" pitchFamily="34" charset="0"/>
              <a:buChar char="•"/>
            </a:pPr>
            <a:r>
              <a:rPr lang="fr-FR" sz="1400" b="1">
                <a:latin typeface="Arial" panose="020B0604020202020204" pitchFamily="34" charset="0"/>
                <a:cs typeface="Arial" panose="020B0604020202020204" pitchFamily="34" charset="0"/>
              </a:rPr>
              <a:t>La suppression  d’une fiche personne est accessible depuis l’écran d’échantillonnage et depuis l’écran de validation.</a:t>
            </a:r>
          </a:p>
          <a:p>
            <a:pPr marL="171450" indent="-171450">
              <a:buFont typeface="Arial" panose="020B0604020202020204" pitchFamily="34" charset="0"/>
              <a:buChar char="•"/>
            </a:pPr>
            <a:endParaRPr lang="fr-FR" sz="1400" b="1">
              <a:solidFill>
                <a:srgbClr val="FF000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fr-FR" sz="1400" b="1">
                <a:latin typeface="Arial" panose="020B0604020202020204" pitchFamily="34" charset="0"/>
                <a:cs typeface="Arial" panose="020B0604020202020204" pitchFamily="34" charset="0"/>
              </a:rPr>
              <a:t>La suppression d’une fiche personne  </a:t>
            </a:r>
            <a:r>
              <a:rPr lang="fr-FR" sz="1400" b="1">
                <a:solidFill>
                  <a:srgbClr val="FF0000"/>
                </a:solidFill>
                <a:latin typeface="Arial" panose="020B0604020202020204" pitchFamily="34" charset="0"/>
                <a:cs typeface="Arial" panose="020B0604020202020204" pitchFamily="34" charset="0"/>
              </a:rPr>
              <a:t>est impossible </a:t>
            </a:r>
            <a:r>
              <a:rPr lang="fr-FR" sz="1400" b="1">
                <a:latin typeface="Arial" panose="020B0604020202020204" pitchFamily="34" charset="0"/>
                <a:cs typeface="Arial" panose="020B0604020202020204" pitchFamily="34" charset="0"/>
              </a:rPr>
              <a:t>dès lors qu’un des deux volets de l’étude, </a:t>
            </a:r>
            <a:r>
              <a:rPr lang="fr-FR" sz="1400" b="1">
                <a:solidFill>
                  <a:srgbClr val="FF0000"/>
                </a:solidFill>
                <a:latin typeface="Arial" panose="020B0604020202020204" pitchFamily="34" charset="0"/>
                <a:cs typeface="Arial" panose="020B0604020202020204" pitchFamily="34" charset="0"/>
              </a:rPr>
              <a:t>volet AGGIR </a:t>
            </a:r>
            <a:r>
              <a:rPr lang="fr-FR" sz="1400" b="1">
                <a:latin typeface="Arial" panose="020B0604020202020204" pitchFamily="34" charset="0"/>
                <a:cs typeface="Arial" panose="020B0604020202020204" pitchFamily="34" charset="0"/>
              </a:rPr>
              <a:t>ou </a:t>
            </a:r>
            <a:r>
              <a:rPr lang="fr-FR" sz="1400" b="1">
                <a:solidFill>
                  <a:srgbClr val="FF0000"/>
                </a:solidFill>
                <a:latin typeface="Arial" panose="020B0604020202020204" pitchFamily="34" charset="0"/>
                <a:cs typeface="Arial" panose="020B0604020202020204" pitchFamily="34" charset="0"/>
              </a:rPr>
              <a:t>volet  PATHOS </a:t>
            </a:r>
            <a:r>
              <a:rPr lang="fr-FR" sz="1400" b="1" u="sng">
                <a:solidFill>
                  <a:srgbClr val="FF0000"/>
                </a:solidFill>
                <a:latin typeface="Arial" panose="020B0604020202020204" pitchFamily="34" charset="0"/>
                <a:cs typeface="Arial" panose="020B0604020202020204" pitchFamily="34" charset="0"/>
              </a:rPr>
              <a:t>est validé</a:t>
            </a:r>
            <a:r>
              <a:rPr lang="fr-FR" sz="1400" b="1">
                <a:solidFill>
                  <a:srgbClr val="FF0000"/>
                </a:solidFill>
                <a:latin typeface="Arial" panose="020B0604020202020204" pitchFamily="34" charset="0"/>
                <a:cs typeface="Arial" panose="020B0604020202020204" pitchFamily="34" charset="0"/>
              </a:rPr>
              <a:t> ou </a:t>
            </a:r>
            <a:r>
              <a:rPr lang="fr-FR" sz="1400" b="1" u="sng">
                <a:solidFill>
                  <a:srgbClr val="FF0000"/>
                </a:solidFill>
                <a:latin typeface="Arial" panose="020B0604020202020204" pitchFamily="34" charset="0"/>
                <a:cs typeface="Arial" panose="020B0604020202020204" pitchFamily="34" charset="0"/>
              </a:rPr>
              <a:t>en commission.</a:t>
            </a:r>
          </a:p>
        </p:txBody>
      </p:sp>
      <p:pic>
        <p:nvPicPr>
          <p:cNvPr id="18" name="Imag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720" y="1605640"/>
            <a:ext cx="288032" cy="235226"/>
          </a:xfrm>
          <a:prstGeom prst="rect">
            <a:avLst/>
          </a:prstGeom>
        </p:spPr>
      </p:pic>
      <p:sp>
        <p:nvSpPr>
          <p:cNvPr id="19" name="Titre 1"/>
          <p:cNvSpPr txBox="1">
            <a:spLocks/>
          </p:cNvSpPr>
          <p:nvPr/>
        </p:nvSpPr>
        <p:spPr>
          <a:xfrm>
            <a:off x="1547665" y="152636"/>
            <a:ext cx="7596335" cy="396044"/>
          </a:xfrm>
          <a:prstGeom prst="rect">
            <a:avLst/>
          </a:prstGeom>
          <a:ln>
            <a:noFill/>
          </a:ln>
        </p:spPr>
        <p:txBody>
          <a:bodyPr vert="horz" lIns="0" tIns="0" rIns="0" bIns="0" rtlCol="0" anchor="ctr" anchorCtr="0">
            <a:noAutofit/>
          </a:bodyPr>
          <a:lstStyle/>
          <a:p>
            <a:pPr lvl="0" fontAlgn="auto">
              <a:lnSpc>
                <a:spcPct val="90000"/>
              </a:lnSpc>
              <a:spcAft>
                <a:spcPts val="0"/>
              </a:spcAft>
              <a:defRPr/>
            </a:pPr>
            <a:r>
              <a:rPr lang="fr-FR" sz="3200" b="1" noProof="0">
                <a:latin typeface="Arial" panose="020B0604020202020204" pitchFamily="34" charset="0"/>
                <a:cs typeface="Arial" panose="020B0604020202020204" pitchFamily="34" charset="0"/>
              </a:rPr>
              <a:t>SUPPRIMER UNE FICHE PERSONNE </a:t>
            </a:r>
            <a:r>
              <a:rPr lang="fr-FR" sz="1200" noProof="0">
                <a:latin typeface="Arial" panose="020B0604020202020204" pitchFamily="34" charset="0"/>
                <a:cs typeface="Arial" panose="020B0604020202020204" pitchFamily="34" charset="0"/>
              </a:rPr>
              <a:t>(1/2)</a:t>
            </a:r>
            <a:endParaRPr kumimoji="0" lang="fr-FR" sz="1200" i="0" u="none" strike="noStrike" kern="1200" cap="none" spc="0" normalizeH="0" baseline="0" noProof="0">
              <a:ln>
                <a:noFill/>
              </a:ln>
              <a:effectLst/>
              <a:uLnTx/>
              <a:uFillTx/>
              <a:latin typeface="Arial" panose="020B0604020202020204" pitchFamily="34" charset="0"/>
              <a:ea typeface="+mj-ea"/>
              <a:cs typeface="Arial" panose="020B0604020202020204" pitchFamily="34" charset="0"/>
            </a:endParaRPr>
          </a:p>
        </p:txBody>
      </p:sp>
      <p:pic>
        <p:nvPicPr>
          <p:cNvPr id="17" name="Picture 2" descr="C:\Users\amoa-desms\AppData\Local\Microsoft\Windows\Temporary Internet Files\Content.IE5\1CL5RX0D\idea-bulb[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885933" y="2150217"/>
            <a:ext cx="331574" cy="33157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7C6647A5-1CF1-4D9D-B488-E399411A5A51}"/>
              </a:ext>
            </a:extLst>
          </p:cNvPr>
          <p:cNvSpPr/>
          <p:nvPr/>
        </p:nvSpPr>
        <p:spPr bwMode="gray">
          <a:xfrm>
            <a:off x="-3260" y="842507"/>
            <a:ext cx="1839260" cy="5881295"/>
          </a:xfrm>
          <a:prstGeom prst="rect">
            <a:avLst/>
          </a:prstGeom>
          <a:noFill/>
          <a:ln w="9525" algn="ctr">
            <a:noFill/>
            <a:miter lim="800000"/>
            <a:headEnd/>
            <a:tailEnd/>
          </a:ln>
          <a:effectLst/>
        </p:spPr>
        <p:txBody>
          <a:bodyPr lIns="108000" tIns="0" rIns="108000" bIns="0"/>
          <a:lstStyle/>
          <a:p>
            <a:pPr>
              <a:spcBef>
                <a:spcPts val="600"/>
              </a:spcBef>
              <a:spcAft>
                <a:spcPts val="200"/>
              </a:spcAft>
              <a:defRPr/>
            </a:pPr>
            <a:r>
              <a:rPr lang="fr-FR" sz="800">
                <a:latin typeface="+mj-lt"/>
                <a:cs typeface="Calibri" pitchFamily="34" charset="0"/>
              </a:rPr>
              <a:t>1. GALAAD</a:t>
            </a:r>
          </a:p>
          <a:p>
            <a:pPr indent="92075">
              <a:spcBef>
                <a:spcPts val="100"/>
              </a:spcBef>
              <a:spcAft>
                <a:spcPts val="100"/>
              </a:spcAft>
              <a:defRPr/>
            </a:pPr>
            <a:r>
              <a:rPr lang="fr-FR" sz="800">
                <a:latin typeface="Arial" panose="020B0604020202020204" pitchFamily="34" charset="0"/>
                <a:cs typeface="Arial" panose="020B0604020202020204" pitchFamily="34" charset="0"/>
              </a:rPr>
              <a:t>1.1 </a:t>
            </a:r>
            <a:r>
              <a:rPr lang="fr-FR" sz="800" kern="0">
                <a:latin typeface="Arial" panose="020B0604020202020204" pitchFamily="34" charset="0"/>
                <a:cs typeface="Arial" panose="020B0604020202020204" pitchFamily="34" charset="0"/>
                <a:hlinkClick r:id="rId4" action="ppaction://hlinksldjump"/>
              </a:rPr>
              <a:t>Bonnes pratiques</a:t>
            </a:r>
            <a:endParaRPr lang="fr-FR" sz="800" kern="0">
              <a:latin typeface="Arial" panose="020B0604020202020204" pitchFamily="34" charset="0"/>
              <a:cs typeface="Arial" panose="020B0604020202020204" pitchFamily="34" charset="0"/>
            </a:endParaRPr>
          </a:p>
          <a:p>
            <a:pPr indent="92075">
              <a:spcBef>
                <a:spcPts val="100"/>
              </a:spcBef>
              <a:spcAft>
                <a:spcPts val="100"/>
              </a:spcAft>
              <a:defRPr/>
            </a:pPr>
            <a:r>
              <a:rPr lang="fr-FR" sz="800">
                <a:latin typeface="Arial" panose="020B0604020202020204" pitchFamily="34" charset="0"/>
                <a:cs typeface="Arial" panose="020B0604020202020204" pitchFamily="34" charset="0"/>
              </a:rPr>
              <a:t>1.2 </a:t>
            </a:r>
            <a:r>
              <a:rPr lang="fr-FR" sz="800" u="sng">
                <a:solidFill>
                  <a:schemeClr val="accent1"/>
                </a:solidFill>
                <a:latin typeface="Arial" panose="020B0604020202020204" pitchFamily="34" charset="0"/>
                <a:cs typeface="Arial" panose="020B0604020202020204" pitchFamily="34" charset="0"/>
                <a:hlinkClick r:id="rId5" action="ppaction://hlinksldjump"/>
              </a:rPr>
              <a:t>Interface</a:t>
            </a:r>
            <a:endParaRPr lang="fr-FR" sz="800" u="sng">
              <a:solidFill>
                <a:schemeClr val="accent1"/>
              </a:solidFill>
              <a:latin typeface="Arial" panose="020B0604020202020204" pitchFamily="34" charset="0"/>
              <a:cs typeface="Arial" panose="020B0604020202020204" pitchFamily="34" charset="0"/>
            </a:endParaRPr>
          </a:p>
          <a:p>
            <a:pPr indent="92075">
              <a:spcBef>
                <a:spcPts val="100"/>
              </a:spcBef>
              <a:spcAft>
                <a:spcPts val="100"/>
              </a:spcAft>
              <a:defRPr/>
            </a:pPr>
            <a:r>
              <a:rPr lang="fr-FR" sz="800" kern="0">
                <a:latin typeface="Arial" panose="020B0604020202020204" pitchFamily="34" charset="0"/>
                <a:cs typeface="Arial" panose="020B0604020202020204" pitchFamily="34" charset="0"/>
              </a:rPr>
              <a:t>1.3 </a:t>
            </a:r>
            <a:r>
              <a:rPr lang="fr-FR" sz="800" u="sng" kern="0">
                <a:solidFill>
                  <a:schemeClr val="accent1"/>
                </a:solidFill>
                <a:latin typeface="Arial" panose="020B0604020202020204" pitchFamily="34" charset="0"/>
                <a:cs typeface="Arial" panose="020B0604020202020204" pitchFamily="34" charset="0"/>
                <a:hlinkClick r:id="rId6" action="ppaction://hlinksldjump"/>
              </a:rPr>
              <a:t>Tableau de bord</a:t>
            </a:r>
            <a:endParaRPr lang="fr-FR" sz="800" u="sng">
              <a:solidFill>
                <a:schemeClr val="accent1"/>
              </a:solidFill>
              <a:latin typeface="+mj-lt"/>
              <a:cs typeface="Calibri" pitchFamily="34" charset="0"/>
            </a:endParaRPr>
          </a:p>
          <a:p>
            <a:pPr>
              <a:spcBef>
                <a:spcPts val="100"/>
              </a:spcBef>
              <a:spcAft>
                <a:spcPts val="200"/>
              </a:spcAft>
              <a:defRPr/>
            </a:pPr>
            <a:endParaRPr lang="fr-FR" sz="800">
              <a:latin typeface="+mj-lt"/>
              <a:cs typeface="Calibri" pitchFamily="34" charset="0"/>
            </a:endParaRPr>
          </a:p>
          <a:p>
            <a:pPr>
              <a:spcBef>
                <a:spcPts val="100"/>
              </a:spcBef>
              <a:spcAft>
                <a:spcPts val="200"/>
              </a:spcAft>
              <a:defRPr/>
            </a:pPr>
            <a:r>
              <a:rPr lang="fr-FR" sz="800">
                <a:latin typeface="+mj-lt"/>
                <a:cs typeface="Calibri" pitchFamily="34" charset="0"/>
              </a:rPr>
              <a:t>2. Préparer la validation</a:t>
            </a:r>
          </a:p>
          <a:p>
            <a:pPr marL="0" lvl="2" indent="92075">
              <a:spcBef>
                <a:spcPts val="100"/>
              </a:spcBef>
              <a:spcAft>
                <a:spcPts val="100"/>
              </a:spcAft>
              <a:defRPr/>
            </a:pPr>
            <a:r>
              <a:rPr lang="fr-FR" sz="800">
                <a:latin typeface="+mj-lt"/>
                <a:cs typeface="Calibri" pitchFamily="34" charset="0"/>
              </a:rPr>
              <a:t>2.1 </a:t>
            </a:r>
            <a:r>
              <a:rPr lang="fr-FR" sz="800" u="sng" kern="0">
                <a:solidFill>
                  <a:schemeClr val="accent1"/>
                </a:solidFill>
                <a:latin typeface="+mj-lt"/>
                <a:cs typeface="+mn-cs"/>
                <a:hlinkClick r:id="rId7" action="ppaction://hlinksldjump"/>
              </a:rPr>
              <a:t>Accéder à une étude</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kern="0">
                <a:latin typeface="+mj-lt"/>
                <a:cs typeface="+mn-cs"/>
              </a:rPr>
              <a:t>2.2 </a:t>
            </a:r>
            <a:r>
              <a:rPr lang="fr-FR" sz="800" u="sng" kern="0">
                <a:solidFill>
                  <a:schemeClr val="accent1"/>
                </a:solidFill>
                <a:latin typeface="+mj-lt"/>
                <a:cs typeface="+mn-cs"/>
                <a:hlinkClick r:id="rId8" action="ppaction://hlinksldjump"/>
              </a:rPr>
              <a:t>Constituer l’échantillon</a:t>
            </a:r>
            <a:endParaRPr lang="fr-FR" sz="800" u="sng" kern="0">
              <a:solidFill>
                <a:schemeClr val="accent1"/>
              </a:solidFill>
              <a:latin typeface="+mj-lt"/>
              <a:cs typeface="+mn-cs"/>
            </a:endParaRPr>
          </a:p>
          <a:p>
            <a:pPr marL="0" lvl="2" indent="92075">
              <a:spcBef>
                <a:spcPts val="100"/>
              </a:spcBef>
              <a:spcAft>
                <a:spcPts val="100"/>
              </a:spcAft>
              <a:defRPr/>
            </a:pPr>
            <a:r>
              <a:rPr lang="fr-FR" sz="800" kern="0">
                <a:latin typeface="+mj-lt"/>
                <a:cs typeface="+mn-cs"/>
              </a:rPr>
              <a:t>2.3 </a:t>
            </a:r>
            <a:r>
              <a:rPr lang="fr-FR" sz="800" u="sng" kern="0">
                <a:solidFill>
                  <a:schemeClr val="accent1"/>
                </a:solidFill>
                <a:latin typeface="+mj-lt"/>
                <a:cs typeface="+mn-cs"/>
                <a:hlinkClick r:id="rId9" action="ppaction://hlinksldjump"/>
              </a:rPr>
              <a:t>Modifier l’échantillon</a:t>
            </a:r>
            <a:endParaRPr lang="fr-FR" sz="800" u="sng" kern="0">
              <a:solidFill>
                <a:schemeClr val="accent1"/>
              </a:solidFill>
              <a:latin typeface="+mj-lt"/>
              <a:cs typeface="+mn-cs"/>
            </a:endParaRPr>
          </a:p>
          <a:p>
            <a:pPr marL="0" lvl="2" indent="92075">
              <a:spcBef>
                <a:spcPts val="100"/>
              </a:spcBef>
              <a:spcAft>
                <a:spcPts val="100"/>
              </a:spcAft>
              <a:defRPr/>
            </a:pPr>
            <a:r>
              <a:rPr lang="fr-FR" sz="800" kern="0">
                <a:latin typeface="+mj-lt"/>
                <a:cs typeface="+mn-cs"/>
              </a:rPr>
              <a:t>2.4</a:t>
            </a:r>
            <a:r>
              <a:rPr lang="fr-FR" sz="800" kern="0">
                <a:latin typeface="Arial"/>
                <a:cs typeface="Arial"/>
              </a:rPr>
              <a:t> </a:t>
            </a:r>
            <a:r>
              <a:rPr lang="fr-FR" sz="800" u="sng" kern="0">
                <a:solidFill>
                  <a:schemeClr val="accent1"/>
                </a:solidFill>
                <a:latin typeface="Arial"/>
                <a:cs typeface="Arial"/>
                <a:hlinkClick r:id="rId10" action="ppaction://hlinksldjump"/>
              </a:rPr>
              <a:t>Supprimer une Fiche Personne</a:t>
            </a:r>
            <a:endParaRPr lang="fr-FR" sz="800" u="sng" kern="0">
              <a:solidFill>
                <a:schemeClr val="accent1"/>
              </a:solidFill>
              <a:latin typeface="+mj-lt"/>
              <a:cs typeface="+mn-cs"/>
            </a:endParaRPr>
          </a:p>
          <a:p>
            <a:pPr marL="0" lvl="2">
              <a:spcBef>
                <a:spcPts val="100"/>
              </a:spcBef>
              <a:spcAft>
                <a:spcPts val="200"/>
              </a:spcAft>
              <a:defRPr/>
            </a:pPr>
            <a:endParaRPr lang="fr-FR" sz="800">
              <a:latin typeface="+mj-lt"/>
              <a:cs typeface="Calibri" pitchFamily="34" charset="0"/>
            </a:endParaRPr>
          </a:p>
          <a:p>
            <a:pPr marL="0" lvl="2">
              <a:spcBef>
                <a:spcPts val="100"/>
              </a:spcBef>
              <a:spcAft>
                <a:spcPts val="200"/>
              </a:spcAft>
              <a:defRPr/>
            </a:pPr>
            <a:r>
              <a:rPr lang="fr-FR" sz="800">
                <a:latin typeface="+mj-lt"/>
                <a:cs typeface="Calibri" pitchFamily="34" charset="0"/>
              </a:rPr>
              <a:t>3. Valider une étude</a:t>
            </a:r>
            <a:endParaRPr lang="fr-FR" sz="800" kern="0">
              <a:latin typeface="+mj-lt"/>
              <a:cs typeface="+mn-cs"/>
            </a:endParaRPr>
          </a:p>
          <a:p>
            <a:pPr marL="0" lvl="2" indent="92075">
              <a:spcBef>
                <a:spcPts val="100"/>
              </a:spcBef>
              <a:spcAft>
                <a:spcPts val="100"/>
              </a:spcAft>
              <a:defRPr/>
            </a:pPr>
            <a:r>
              <a:rPr lang="fr-FR" sz="800">
                <a:latin typeface="+mj-lt"/>
                <a:cs typeface="Calibri" pitchFamily="34" charset="0"/>
              </a:rPr>
              <a:t>3.1 </a:t>
            </a:r>
            <a:r>
              <a:rPr lang="fr-FR" sz="800" u="sng" kern="0">
                <a:solidFill>
                  <a:schemeClr val="accent1"/>
                </a:solidFill>
                <a:latin typeface="+mj-lt"/>
                <a:cs typeface="+mn-cs"/>
                <a:hlinkClick r:id="rId11" action="ppaction://hlinksldjump"/>
              </a:rPr>
              <a:t>Modifier les références d’une Fiche Personne</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3.2 </a:t>
            </a:r>
            <a:r>
              <a:rPr lang="fr-FR" sz="800" u="sng" kern="0">
                <a:solidFill>
                  <a:schemeClr val="accent1"/>
                </a:solidFill>
                <a:latin typeface="+mj-lt"/>
                <a:cs typeface="+mn-cs"/>
                <a:hlinkClick r:id="rId12" action="ppaction://hlinksldjump"/>
              </a:rPr>
              <a:t>Valider le volet PATHOS</a:t>
            </a:r>
            <a:endParaRPr lang="fr-FR" sz="800" u="sng" kern="0">
              <a:solidFill>
                <a:schemeClr val="accent1"/>
              </a:solidFill>
              <a:latin typeface="+mj-lt"/>
              <a:cs typeface="+mn-cs"/>
            </a:endParaRPr>
          </a:p>
          <a:p>
            <a:pPr marL="0" lvl="2" indent="92075">
              <a:spcBef>
                <a:spcPts val="100"/>
              </a:spcBef>
              <a:spcAft>
                <a:spcPts val="100"/>
              </a:spcAft>
              <a:defRPr/>
            </a:pPr>
            <a:r>
              <a:rPr lang="fr-FR" sz="800">
                <a:latin typeface="+mj-lt"/>
                <a:cs typeface="Calibri" pitchFamily="34" charset="0"/>
              </a:rPr>
              <a:t>3.3 </a:t>
            </a:r>
            <a:r>
              <a:rPr lang="fr-FR" sz="800" u="sng" kern="0">
                <a:solidFill>
                  <a:schemeClr val="accent1"/>
                </a:solidFill>
                <a:latin typeface="+mj-lt"/>
                <a:hlinkClick r:id="rId13" action="ppaction://hlinksldjump"/>
              </a:rPr>
              <a:t>Modifier le volet PATHOS</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3.4 </a:t>
            </a:r>
            <a:r>
              <a:rPr lang="fr-FR" sz="800" b="1" kern="0">
                <a:latin typeface="+mj-lt"/>
              </a:rPr>
              <a:t>Supprimer une Fiche Personne</a:t>
            </a:r>
            <a:endParaRPr lang="fr-FR" sz="800" b="1">
              <a:latin typeface="+mj-lt"/>
              <a:cs typeface="Calibri" pitchFamily="34" charset="0"/>
            </a:endParaRPr>
          </a:p>
          <a:p>
            <a:pPr marL="0" lvl="2" indent="92075">
              <a:spcBef>
                <a:spcPts val="100"/>
              </a:spcBef>
              <a:spcAft>
                <a:spcPts val="100"/>
              </a:spcAft>
              <a:defRPr/>
            </a:pPr>
            <a:r>
              <a:rPr lang="fr-FR" sz="800">
                <a:latin typeface="+mj-lt"/>
                <a:cs typeface="Calibri" pitchFamily="34" charset="0"/>
              </a:rPr>
              <a:t>3.5</a:t>
            </a:r>
            <a:r>
              <a:rPr lang="fr-FR" sz="800">
                <a:solidFill>
                  <a:schemeClr val="accent1"/>
                </a:solidFill>
                <a:latin typeface="+mj-lt"/>
                <a:cs typeface="Calibri" pitchFamily="34" charset="0"/>
              </a:rPr>
              <a:t> </a:t>
            </a:r>
            <a:r>
              <a:rPr lang="fr-FR" sz="800" u="sng" kern="0">
                <a:solidFill>
                  <a:schemeClr val="accent1"/>
                </a:solidFill>
                <a:latin typeface="+mj-lt"/>
                <a:cs typeface="+mn-cs"/>
                <a:hlinkClick r:id="rId14" action="ppaction://hlinksldjump"/>
              </a:rPr>
              <a:t>Saisir une fiche argumentaire</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3.6 </a:t>
            </a:r>
            <a:r>
              <a:rPr lang="fr-FR" sz="800" u="sng" kern="0">
                <a:solidFill>
                  <a:schemeClr val="accent1"/>
                </a:solidFill>
                <a:latin typeface="+mj-lt"/>
                <a:cs typeface="+mn-cs"/>
                <a:hlinkClick r:id="rId15" action="ppaction://hlinksldjump"/>
              </a:rPr>
              <a:t>Valider le volet PATHOS à distance</a:t>
            </a:r>
            <a:endParaRPr lang="fr-FR" sz="800" u="sng" kern="0">
              <a:solidFill>
                <a:schemeClr val="accent1"/>
              </a:solidFill>
              <a:latin typeface="+mj-lt"/>
              <a:cs typeface="+mn-cs"/>
            </a:endParaRPr>
          </a:p>
          <a:p>
            <a:pPr marL="0" lvl="2" indent="92075">
              <a:spcBef>
                <a:spcPts val="100"/>
              </a:spcBef>
              <a:spcAft>
                <a:spcPts val="100"/>
              </a:spcAft>
              <a:defRPr/>
            </a:pPr>
            <a:r>
              <a:rPr lang="fr-FR" sz="800" kern="0">
                <a:latin typeface="+mj-lt"/>
                <a:cs typeface="+mn-cs"/>
              </a:rPr>
              <a:t>3.7</a:t>
            </a:r>
            <a:r>
              <a:rPr lang="fr-FR" sz="800" kern="0">
                <a:latin typeface="+mj-lt"/>
                <a:cs typeface="+mn-cs"/>
                <a:hlinkClick r:id="rId16" action="ppaction://hlinksldjump"/>
              </a:rPr>
              <a:t> </a:t>
            </a:r>
            <a:r>
              <a:rPr lang="fr-FR" sz="800" u="sng" kern="0">
                <a:solidFill>
                  <a:schemeClr val="accent1"/>
                </a:solidFill>
                <a:latin typeface="+mj-lt"/>
                <a:cs typeface="+mn-cs"/>
                <a:hlinkClick r:id="rId16" action="ppaction://hlinksldjump"/>
              </a:rPr>
              <a:t>Saisir une fiche argumentaire à distance</a:t>
            </a:r>
            <a:endParaRPr lang="fr-FR" sz="800" u="sng" kern="0">
              <a:solidFill>
                <a:schemeClr val="accent1"/>
              </a:solidFill>
              <a:latin typeface="+mj-lt"/>
              <a:cs typeface="+mn-cs"/>
            </a:endParaRPr>
          </a:p>
          <a:p>
            <a:pPr marL="0" lvl="2">
              <a:spcBef>
                <a:spcPts val="100"/>
              </a:spcBef>
              <a:spcAft>
                <a:spcPts val="200"/>
              </a:spcAft>
              <a:defRPr/>
            </a:pPr>
            <a:endParaRPr lang="fr-FR" sz="800">
              <a:latin typeface="+mj-lt"/>
              <a:cs typeface="Calibri" pitchFamily="34" charset="0"/>
            </a:endParaRPr>
          </a:p>
          <a:p>
            <a:pPr marL="0" lvl="2">
              <a:spcBef>
                <a:spcPts val="100"/>
              </a:spcBef>
              <a:spcAft>
                <a:spcPts val="200"/>
              </a:spcAft>
              <a:defRPr/>
            </a:pPr>
            <a:r>
              <a:rPr lang="fr-FR" sz="800">
                <a:latin typeface="+mj-lt"/>
                <a:cs typeface="Calibri" pitchFamily="34" charset="0"/>
              </a:rPr>
              <a:t>4. Signer une étude</a:t>
            </a:r>
            <a:endParaRPr lang="fr-FR" sz="800" kern="0">
              <a:latin typeface="+mj-lt"/>
              <a:cs typeface="+mn-cs"/>
            </a:endParaRPr>
          </a:p>
          <a:p>
            <a:pPr marL="0" lvl="2" indent="92075">
              <a:spcBef>
                <a:spcPts val="100"/>
              </a:spcBef>
              <a:spcAft>
                <a:spcPts val="100"/>
              </a:spcAft>
              <a:defRPr/>
            </a:pPr>
            <a:r>
              <a:rPr lang="fr-FR" sz="800">
                <a:latin typeface="+mj-lt"/>
                <a:cs typeface="Calibri" pitchFamily="34" charset="0"/>
              </a:rPr>
              <a:t>4.1 </a:t>
            </a:r>
            <a:r>
              <a:rPr lang="fr-FR" sz="800" u="sng" kern="0">
                <a:solidFill>
                  <a:schemeClr val="accent1"/>
                </a:solidFill>
                <a:latin typeface="+mj-lt"/>
                <a:cs typeface="+mn-cs"/>
                <a:hlinkClick r:id="rId17" action="ppaction://hlinksldjump"/>
              </a:rPr>
              <a:t>Signer les fiches validées</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4.2 </a:t>
            </a:r>
            <a:r>
              <a:rPr lang="fr-FR" sz="800" u="sng" kern="0">
                <a:solidFill>
                  <a:schemeClr val="accent1"/>
                </a:solidFill>
                <a:latin typeface="+mj-lt"/>
                <a:cs typeface="+mn-cs"/>
                <a:hlinkClick r:id="rId18" action="ppaction://hlinksldjump"/>
              </a:rPr>
              <a:t>Envoyer l’étude à la CRCM</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4.3 </a:t>
            </a:r>
            <a:r>
              <a:rPr lang="fr-FR" sz="800" u="sng" kern="0">
                <a:solidFill>
                  <a:schemeClr val="accent1"/>
                </a:solidFill>
                <a:hlinkClick r:id="rId19" action="ppaction://hlinksldjump"/>
              </a:rPr>
              <a:t>Signer l’étude sur site</a:t>
            </a:r>
            <a:endParaRPr lang="fr-FR" sz="800" u="sng" kern="0">
              <a:solidFill>
                <a:schemeClr val="accent1"/>
              </a:solidFill>
              <a:latin typeface="+mj-lt"/>
              <a:cs typeface="+mn-cs"/>
            </a:endParaRPr>
          </a:p>
          <a:p>
            <a:pPr marL="0" lvl="2" indent="92075">
              <a:spcBef>
                <a:spcPts val="100"/>
              </a:spcBef>
              <a:spcAft>
                <a:spcPts val="100"/>
              </a:spcAft>
              <a:defRPr/>
            </a:pPr>
            <a:r>
              <a:rPr lang="fr-FR" sz="800" kern="0">
                <a:latin typeface="+mj-lt"/>
                <a:cs typeface="+mn-cs"/>
              </a:rPr>
              <a:t>4.4 </a:t>
            </a:r>
            <a:r>
              <a:rPr lang="fr-FR" sz="800" u="sng" kern="0">
                <a:solidFill>
                  <a:schemeClr val="accent1"/>
                </a:solidFill>
                <a:hlinkClick r:id="rId20" action="ppaction://hlinksldjump"/>
              </a:rPr>
              <a:t>Signer l’étude à distance</a:t>
            </a:r>
            <a:endParaRPr lang="fr-FR" sz="800" u="sng" kern="0">
              <a:solidFill>
                <a:schemeClr val="accent1"/>
              </a:solidFill>
              <a:latin typeface="+mj-lt"/>
              <a:cs typeface="+mn-cs"/>
            </a:endParaRPr>
          </a:p>
          <a:p>
            <a:pPr marL="0" lvl="2">
              <a:spcBef>
                <a:spcPts val="100"/>
              </a:spcBef>
              <a:spcAft>
                <a:spcPts val="200"/>
              </a:spcAft>
              <a:defRPr/>
            </a:pPr>
            <a:endParaRPr lang="fr-FR" sz="800">
              <a:cs typeface="Calibri" pitchFamily="34" charset="0"/>
            </a:endParaRPr>
          </a:p>
          <a:p>
            <a:pPr marL="0" lvl="2">
              <a:spcBef>
                <a:spcPts val="100"/>
              </a:spcBef>
              <a:spcAft>
                <a:spcPts val="200"/>
              </a:spcAft>
              <a:defRPr/>
            </a:pPr>
            <a:r>
              <a:rPr lang="fr-FR" sz="800">
                <a:cs typeface="Calibri" pitchFamily="34" charset="0"/>
              </a:rPr>
              <a:t>5. </a:t>
            </a:r>
            <a:r>
              <a:rPr lang="fr-FR" sz="800">
                <a:latin typeface="Arial"/>
                <a:cs typeface="Arial"/>
              </a:rPr>
              <a:t>É</a:t>
            </a:r>
            <a:r>
              <a:rPr lang="fr-FR" sz="800">
                <a:cs typeface="Calibri" pitchFamily="34" charset="0"/>
              </a:rPr>
              <a:t>diter des documents</a:t>
            </a:r>
            <a:endParaRPr lang="fr-FR" sz="800" kern="0"/>
          </a:p>
          <a:p>
            <a:pPr marL="0" lvl="2" indent="92075">
              <a:spcBef>
                <a:spcPts val="100"/>
              </a:spcBef>
              <a:spcAft>
                <a:spcPts val="100"/>
              </a:spcAft>
              <a:defRPr/>
            </a:pPr>
            <a:r>
              <a:rPr lang="fr-FR" sz="800">
                <a:cs typeface="Calibri" pitchFamily="34" charset="0"/>
              </a:rPr>
              <a:t>5.1 </a:t>
            </a:r>
            <a:r>
              <a:rPr lang="fr-FR" sz="800" u="sng" kern="0">
                <a:solidFill>
                  <a:schemeClr val="accent1"/>
                </a:solidFill>
                <a:latin typeface="Arial"/>
                <a:cs typeface="Arial"/>
                <a:hlinkClick r:id="rId20" action="ppaction://hlinksldjump"/>
              </a:rPr>
              <a:t>É</a:t>
            </a:r>
            <a:r>
              <a:rPr lang="fr-FR" sz="800" u="sng" kern="0">
                <a:solidFill>
                  <a:schemeClr val="accent1"/>
                </a:solidFill>
                <a:hlinkClick r:id="rId20" action="ppaction://hlinksldjump"/>
              </a:rPr>
              <a:t>diter le tableau de bord</a:t>
            </a:r>
            <a:endParaRPr lang="fr-FR" sz="800" u="sng" kern="0">
              <a:solidFill>
                <a:schemeClr val="accent1"/>
              </a:solidFill>
            </a:endParaRPr>
          </a:p>
          <a:p>
            <a:pPr marL="0" lvl="2" indent="92075">
              <a:spcBef>
                <a:spcPts val="100"/>
              </a:spcBef>
              <a:spcAft>
                <a:spcPts val="100"/>
              </a:spcAft>
              <a:defRPr/>
            </a:pPr>
            <a:r>
              <a:rPr lang="fr-FR" sz="800" kern="0"/>
              <a:t>5.2 </a:t>
            </a:r>
            <a:r>
              <a:rPr lang="fr-FR" sz="800" u="sng" kern="0">
                <a:solidFill>
                  <a:schemeClr val="accent1"/>
                </a:solidFill>
                <a:latin typeface="Arial"/>
                <a:cs typeface="Arial"/>
                <a:hlinkClick r:id="rId21" action="ppaction://hlinksldjump"/>
              </a:rPr>
              <a:t>Éditer les bilans</a:t>
            </a:r>
            <a:endParaRPr lang="fr-FR" sz="800" u="sng" kern="0">
              <a:solidFill>
                <a:schemeClr val="accent1"/>
              </a:solidFill>
            </a:endParaRPr>
          </a:p>
          <a:p>
            <a:pPr marL="0" lvl="2" indent="92075">
              <a:spcBef>
                <a:spcPts val="100"/>
              </a:spcBef>
              <a:spcAft>
                <a:spcPts val="100"/>
              </a:spcAft>
              <a:defRPr/>
            </a:pPr>
            <a:r>
              <a:rPr lang="fr-FR" sz="800" kern="0">
                <a:latin typeface="+mj-lt"/>
                <a:cs typeface="Calibri" pitchFamily="34" charset="0"/>
              </a:rPr>
              <a:t>5.3 </a:t>
            </a:r>
            <a:r>
              <a:rPr lang="fr-FR" sz="800" u="sng" kern="0">
                <a:solidFill>
                  <a:schemeClr val="accent1"/>
                </a:solidFill>
                <a:latin typeface="Arial"/>
                <a:cs typeface="Arial"/>
                <a:hlinkClick r:id="rId22" action="ppaction://hlinksldjump"/>
              </a:rPr>
              <a:t>Éditer l</a:t>
            </a:r>
            <a:r>
              <a:rPr lang="fr-FR" sz="800" u="sng" kern="0">
                <a:solidFill>
                  <a:schemeClr val="accent1"/>
                </a:solidFill>
                <a:hlinkClick r:id="rId22" action="ppaction://hlinksldjump"/>
              </a:rPr>
              <a:t>es Fiches Personnes</a:t>
            </a:r>
            <a:endParaRPr lang="fr-FR" sz="800" u="sng" kern="0">
              <a:solidFill>
                <a:schemeClr val="accent1"/>
              </a:solidFill>
            </a:endParaRPr>
          </a:p>
          <a:p>
            <a:pPr marL="0" lvl="2" indent="92075">
              <a:spcBef>
                <a:spcPts val="100"/>
              </a:spcBef>
              <a:spcAft>
                <a:spcPts val="100"/>
              </a:spcAft>
              <a:defRPr/>
            </a:pPr>
            <a:r>
              <a:rPr lang="fr-FR" sz="800" kern="0">
                <a:latin typeface="+mj-lt"/>
                <a:cs typeface="Calibri" pitchFamily="34" charset="0"/>
              </a:rPr>
              <a:t>5.4 </a:t>
            </a:r>
            <a:r>
              <a:rPr lang="fr-FR" sz="800" u="sng" kern="0">
                <a:solidFill>
                  <a:schemeClr val="accent1"/>
                </a:solidFill>
                <a:latin typeface="Arial"/>
                <a:cs typeface="Arial"/>
                <a:hlinkClick r:id="rId23" action="ppaction://hlinksldjump"/>
              </a:rPr>
              <a:t>É</a:t>
            </a:r>
            <a:r>
              <a:rPr lang="fr-FR" sz="800" u="sng" kern="0">
                <a:solidFill>
                  <a:schemeClr val="accent1"/>
                </a:solidFill>
                <a:hlinkClick r:id="rId23" action="ppaction://hlinksldjump"/>
              </a:rPr>
              <a:t>diter le tableau de contingence</a:t>
            </a:r>
            <a:endParaRPr lang="fr-FR" sz="800" u="sng" kern="0">
              <a:solidFill>
                <a:schemeClr val="accent1"/>
              </a:solidFill>
            </a:endParaRPr>
          </a:p>
          <a:p>
            <a:pPr marL="0" lvl="2" indent="92075">
              <a:spcBef>
                <a:spcPts val="100"/>
              </a:spcBef>
              <a:spcAft>
                <a:spcPts val="100"/>
              </a:spcAft>
              <a:defRPr/>
            </a:pPr>
            <a:r>
              <a:rPr lang="fr-FR" sz="800" kern="0">
                <a:latin typeface="+mj-lt"/>
                <a:cs typeface="Calibri" pitchFamily="34" charset="0"/>
              </a:rPr>
              <a:t>5.5 </a:t>
            </a:r>
            <a:r>
              <a:rPr lang="fr-FR" sz="800" u="sng" kern="0">
                <a:solidFill>
                  <a:schemeClr val="accent1"/>
                </a:solidFill>
                <a:latin typeface="Arial"/>
                <a:cs typeface="Arial"/>
                <a:hlinkClick r:id="rId24" action="ppaction://hlinksldjump"/>
              </a:rPr>
              <a:t>Éditer </a:t>
            </a:r>
            <a:r>
              <a:rPr lang="fr-FR" sz="800" u="sng" kern="0">
                <a:solidFill>
                  <a:schemeClr val="accent1"/>
                </a:solidFill>
                <a:hlinkClick r:id="rId24" action="ppaction://hlinksldjump"/>
              </a:rPr>
              <a:t>le PV</a:t>
            </a:r>
            <a:endParaRPr lang="fr-FR" sz="800" u="sng" kern="0">
              <a:solidFill>
                <a:schemeClr val="accent1"/>
              </a:solidFill>
            </a:endParaRPr>
          </a:p>
          <a:p>
            <a:pPr marL="0" lvl="2" indent="92075">
              <a:spcBef>
                <a:spcPts val="100"/>
              </a:spcBef>
              <a:spcAft>
                <a:spcPts val="100"/>
              </a:spcAft>
              <a:defRPr/>
            </a:pPr>
            <a:r>
              <a:rPr lang="fr-FR" sz="800" kern="0"/>
              <a:t>5.6 </a:t>
            </a:r>
            <a:r>
              <a:rPr lang="fr-FR" sz="800" u="sng" kern="0">
                <a:solidFill>
                  <a:schemeClr val="accent1"/>
                </a:solidFill>
                <a:hlinkClick r:id="rId25" action="ppaction://hlinksldjump"/>
              </a:rPr>
              <a:t>Déposer le PV signé</a:t>
            </a:r>
            <a:endParaRPr lang="fr-FR" sz="800" u="sng" kern="0">
              <a:solidFill>
                <a:schemeClr val="accent1"/>
              </a:solidFill>
              <a:latin typeface="+mj-lt"/>
              <a:cs typeface="Calibri" pitchFamily="34" charset="0"/>
            </a:endParaRPr>
          </a:p>
          <a:p>
            <a:pPr marL="85725" indent="179388">
              <a:spcBef>
                <a:spcPts val="100"/>
              </a:spcBef>
              <a:spcAft>
                <a:spcPts val="200"/>
              </a:spcAft>
              <a:defRPr/>
            </a:pPr>
            <a:endParaRPr lang="fr-FR" sz="800" kern="0">
              <a:latin typeface="+mj-lt"/>
              <a:cs typeface="Calibri" pitchFamily="34" charset="0"/>
            </a:endParaRPr>
          </a:p>
          <a:p>
            <a:pPr marL="534988" lvl="2" indent="-269875">
              <a:spcBef>
                <a:spcPts val="100"/>
              </a:spcBef>
              <a:spcAft>
                <a:spcPts val="200"/>
              </a:spcAft>
              <a:defRPr/>
            </a:pPr>
            <a:endParaRPr lang="fr-FR" sz="800" kern="0">
              <a:latin typeface="+mj-lt"/>
              <a:cs typeface="Calibri" pitchFamily="34" charset="0"/>
            </a:endParaRPr>
          </a:p>
          <a:p>
            <a:pPr marL="534988" lvl="2" indent="-269875">
              <a:spcBef>
                <a:spcPts val="100"/>
              </a:spcBef>
              <a:spcAft>
                <a:spcPts val="200"/>
              </a:spcAft>
              <a:defRPr/>
            </a:pPr>
            <a:endParaRPr lang="fr-FR" sz="800" kern="0">
              <a:latin typeface="+mj-lt"/>
              <a:cs typeface="Calibri" pitchFamily="34" charset="0"/>
            </a:endParaRPr>
          </a:p>
          <a:p>
            <a:pPr marL="534988" lvl="2" indent="-269875">
              <a:spcBef>
                <a:spcPts val="100"/>
              </a:spcBef>
              <a:spcAft>
                <a:spcPts val="200"/>
              </a:spcAft>
              <a:defRPr/>
            </a:pPr>
            <a:endParaRPr lang="fr-FR" sz="800" kern="0">
              <a:latin typeface="+mj-lt"/>
              <a:cs typeface="Calibri" pitchFamily="34" charset="0"/>
            </a:endParaRPr>
          </a:p>
          <a:p>
            <a:pPr marL="534988" lvl="2" indent="-269875">
              <a:spcBef>
                <a:spcPts val="100"/>
              </a:spcBef>
              <a:spcAft>
                <a:spcPts val="200"/>
              </a:spcAft>
              <a:defRPr/>
            </a:pPr>
            <a:endParaRPr lang="fr-FR" sz="800">
              <a:latin typeface="+mj-lt"/>
              <a:cs typeface="Calibri" pitchFamily="34" charset="0"/>
            </a:endParaRPr>
          </a:p>
          <a:p>
            <a:pPr marL="534988" lvl="2" indent="-269875">
              <a:spcBef>
                <a:spcPts val="100"/>
              </a:spcBef>
              <a:spcAft>
                <a:spcPts val="200"/>
              </a:spcAft>
              <a:defRPr/>
            </a:pPr>
            <a:endParaRPr lang="fr-FR" sz="800">
              <a:latin typeface="+mj-lt"/>
              <a:cs typeface="Calibri" pitchFamily="34" charset="0"/>
            </a:endParaRPr>
          </a:p>
          <a:p>
            <a:pPr marL="534988" lvl="2" indent="-269875">
              <a:spcBef>
                <a:spcPts val="100"/>
              </a:spcBef>
              <a:spcAft>
                <a:spcPts val="200"/>
              </a:spcAft>
              <a:defRPr/>
            </a:pPr>
            <a:endParaRPr lang="fr-FR" sz="800">
              <a:latin typeface="+mj-lt"/>
              <a:cs typeface="Calibri" pitchFamily="34" charset="0"/>
            </a:endParaRPr>
          </a:p>
          <a:p>
            <a:pPr marL="85725" indent="179388">
              <a:spcBef>
                <a:spcPts val="100"/>
              </a:spcBef>
              <a:spcAft>
                <a:spcPts val="200"/>
              </a:spcAft>
              <a:defRPr/>
            </a:pPr>
            <a:endParaRPr lang="fr-FR" sz="800">
              <a:latin typeface="+mj-lt"/>
              <a:cs typeface="Calibri" pitchFamily="34" charset="0"/>
            </a:endParaRPr>
          </a:p>
        </p:txBody>
      </p:sp>
      <p:sp>
        <p:nvSpPr>
          <p:cNvPr id="11" name="ZoneTexte 69">
            <a:hlinkClick r:id="rId7" action="ppaction://hlinksldjump"/>
            <a:extLst>
              <a:ext uri="{FF2B5EF4-FFF2-40B4-BE49-F238E27FC236}">
                <a16:creationId xmlns:a16="http://schemas.microsoft.com/office/drawing/2014/main" id="{0B8914BB-C1CE-47AA-8515-263CBC0D6438}"/>
              </a:ext>
            </a:extLst>
          </p:cNvPr>
          <p:cNvSpPr txBox="1"/>
          <p:nvPr/>
        </p:nvSpPr>
        <p:spPr>
          <a:xfrm>
            <a:off x="9144" y="602325"/>
            <a:ext cx="1296144" cy="216000"/>
          </a:xfrm>
          <a:prstGeom prst="rect">
            <a:avLst/>
          </a:prstGeom>
          <a:solidFill>
            <a:schemeClr val="accent3"/>
          </a:solidFill>
          <a:ln w="3175">
            <a:solidFill>
              <a:srgbClr val="7030A0"/>
            </a:solidFill>
            <a:prstDash val="solid"/>
          </a:ln>
          <a:scene3d>
            <a:camera prst="orthographicFront"/>
            <a:lightRig rig="threePt" dir="t"/>
          </a:scene3d>
          <a:sp3d>
            <a:bevelT/>
          </a:sp3d>
        </p:spPr>
        <p:txBody>
          <a:bodyPr wrap="square" rtlCol="0" anchor="ctr">
            <a:noAutofit/>
          </a:bodyPr>
          <a:lstStyle>
            <a:defPPr>
              <a:defRPr lang="fr-FR"/>
            </a:defPPr>
            <a:lvl3pPr marL="0" lvl="2" algn="ctr">
              <a:spcBef>
                <a:spcPts val="0"/>
              </a:spcBef>
              <a:spcAft>
                <a:spcPts val="50"/>
              </a:spcAft>
              <a:defRPr sz="1000" b="1">
                <a:latin typeface="Calibri" pitchFamily="34" charset="0"/>
                <a:cs typeface="Calibri" pitchFamily="34" charset="0"/>
              </a:defRPr>
            </a:lvl3pPr>
          </a:lstStyle>
          <a:p>
            <a:pPr algn="ctr"/>
            <a:r>
              <a:rPr lang="fr-FR" sz="1200">
                <a:latin typeface="Calibri" panose="020F0502020204030204" pitchFamily="34" charset="0"/>
                <a:hlinkClick r:id="rId26" action="ppaction://hlinksldjump"/>
              </a:rPr>
              <a:t>Sommaire</a:t>
            </a:r>
            <a:endParaRPr lang="fr-FR" sz="1200">
              <a:latin typeface="Calibri" panose="020F0502020204030204" pitchFamily="34" charset="0"/>
            </a:endParaRPr>
          </a:p>
        </p:txBody>
      </p:sp>
    </p:spTree>
    <p:extLst>
      <p:ext uri="{BB962C8B-B14F-4D97-AF65-F5344CB8AC3E}">
        <p14:creationId xmlns:p14="http://schemas.microsoft.com/office/powerpoint/2010/main" val="31094618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3">
            <a:extLst>
              <a:ext uri="{FF2B5EF4-FFF2-40B4-BE49-F238E27FC236}">
                <a16:creationId xmlns:a16="http://schemas.microsoft.com/office/drawing/2014/main" id="{23A42ECE-CBDC-4EE5-AEBA-2B4320A95CB5}"/>
              </a:ext>
            </a:extLst>
          </p:cNvPr>
          <p:cNvPicPr>
            <a:picLocks noChangeAspect="1"/>
          </p:cNvPicPr>
          <p:nvPr/>
        </p:nvPicPr>
        <p:blipFill rotWithShape="1">
          <a:blip r:embed="rId2"/>
          <a:srcRect l="41025" t="70958" r="25505" b="12203"/>
          <a:stretch/>
        </p:blipFill>
        <p:spPr>
          <a:xfrm>
            <a:off x="1950079" y="3316539"/>
            <a:ext cx="5319428" cy="1581464"/>
          </a:xfrm>
          <a:prstGeom prst="rect">
            <a:avLst/>
          </a:prstGeom>
          <a:ln>
            <a:solidFill>
              <a:srgbClr val="0000FF"/>
            </a:solidFill>
          </a:ln>
        </p:spPr>
      </p:pic>
      <p:pic>
        <p:nvPicPr>
          <p:cNvPr id="2" name="Image 2">
            <a:extLst>
              <a:ext uri="{FF2B5EF4-FFF2-40B4-BE49-F238E27FC236}">
                <a16:creationId xmlns:a16="http://schemas.microsoft.com/office/drawing/2014/main" id="{175E7386-4D66-4D15-A20F-A68CB7D35ABB}"/>
              </a:ext>
            </a:extLst>
          </p:cNvPr>
          <p:cNvPicPr>
            <a:picLocks noChangeAspect="1"/>
          </p:cNvPicPr>
          <p:nvPr/>
        </p:nvPicPr>
        <p:blipFill>
          <a:blip r:embed="rId3"/>
          <a:stretch>
            <a:fillRect/>
          </a:stretch>
        </p:blipFill>
        <p:spPr>
          <a:xfrm>
            <a:off x="6593118" y="1366625"/>
            <a:ext cx="2409445" cy="1766518"/>
          </a:xfrm>
          <a:prstGeom prst="rect">
            <a:avLst/>
          </a:prstGeom>
          <a:ln>
            <a:solidFill>
              <a:srgbClr val="0000FF"/>
            </a:solidFill>
          </a:ln>
        </p:spPr>
      </p:pic>
      <p:sp>
        <p:nvSpPr>
          <p:cNvPr id="20" name="Rectangle 19"/>
          <p:cNvSpPr/>
          <p:nvPr/>
        </p:nvSpPr>
        <p:spPr>
          <a:xfrm>
            <a:off x="1951774" y="925818"/>
            <a:ext cx="4680523" cy="2123658"/>
          </a:xfrm>
          <a:prstGeom prst="rect">
            <a:avLst/>
          </a:prstGeom>
          <a:noFill/>
          <a:ln w="12700">
            <a:noFill/>
          </a:ln>
        </p:spPr>
        <p:txBody>
          <a:bodyPr wrap="square">
            <a:spAutoFit/>
          </a:bodyPr>
          <a:lstStyle/>
          <a:p>
            <a:pPr algn="just"/>
            <a:r>
              <a:rPr lang="fr-FR" sz="1200" b="1">
                <a:latin typeface="Arial" panose="020B0604020202020204" pitchFamily="34" charset="0"/>
                <a:cs typeface="Arial" panose="020B0604020202020204" pitchFamily="34" charset="0"/>
              </a:rPr>
              <a:t>La suppression d’une fiche personne entraîne la suppression </a:t>
            </a:r>
            <a:r>
              <a:rPr lang="fr-FR" sz="1200" b="1" u="sng">
                <a:solidFill>
                  <a:srgbClr val="FF0000"/>
                </a:solidFill>
                <a:latin typeface="Arial" panose="020B0604020202020204" pitchFamily="34" charset="0"/>
                <a:cs typeface="Arial" panose="020B0604020202020204" pitchFamily="34" charset="0"/>
              </a:rPr>
              <a:t>DEFINITIVE</a:t>
            </a:r>
            <a:r>
              <a:rPr lang="fr-FR" sz="1200" b="1">
                <a:latin typeface="Arial" panose="020B0604020202020204" pitchFamily="34" charset="0"/>
                <a:cs typeface="Arial" panose="020B0604020202020204" pitchFamily="34" charset="0"/>
              </a:rPr>
              <a:t> de cette fiche de l’étude et déclenche un re-calcul du PMP et du GMP</a:t>
            </a:r>
            <a:endParaRPr lang="fr-FR" sz="1200" b="1">
              <a:solidFill>
                <a:srgbClr val="FF0000"/>
              </a:solidFill>
              <a:latin typeface="Arial" panose="020B0604020202020204" pitchFamily="34" charset="0"/>
              <a:cs typeface="Arial" panose="020B0604020202020204" pitchFamily="34" charset="0"/>
            </a:endParaRPr>
          </a:p>
          <a:p>
            <a:pPr marL="0" lvl="2" algn="just"/>
            <a:endParaRPr lang="fr-FR" sz="1200" i="1">
              <a:solidFill>
                <a:schemeClr val="accent1"/>
              </a:solidFill>
              <a:latin typeface="Arial" panose="020B0604020202020204" pitchFamily="34" charset="0"/>
              <a:cs typeface="Arial" panose="020B0604020202020204" pitchFamily="34" charset="0"/>
            </a:endParaRPr>
          </a:p>
          <a:p>
            <a:pPr marL="0" lvl="2" algn="just"/>
            <a:r>
              <a:rPr lang="fr-FR" sz="1200">
                <a:latin typeface="Arial" panose="020B0604020202020204" pitchFamily="34" charset="0"/>
                <a:cs typeface="Arial" panose="020B0604020202020204" pitchFamily="34" charset="0"/>
              </a:rPr>
              <a:t>1. Cocher la case « Supprimer la FP de l’étude » pour supprimer la fiche individuelle présente à l’écran</a:t>
            </a:r>
          </a:p>
          <a:p>
            <a:pPr marL="0" lvl="2" algn="just"/>
            <a:endParaRPr lang="fr-FR" sz="1200">
              <a:latin typeface="Arial" panose="020B0604020202020204" pitchFamily="34" charset="0"/>
              <a:cs typeface="Arial" panose="020B0604020202020204" pitchFamily="34" charset="0"/>
            </a:endParaRPr>
          </a:p>
          <a:p>
            <a:pPr marL="0" lvl="2" algn="just"/>
            <a:r>
              <a:rPr lang="fr-FR" sz="1200">
                <a:latin typeface="Arial" panose="020B0604020202020204" pitchFamily="34" charset="0"/>
                <a:cs typeface="Arial" panose="020B0604020202020204" pitchFamily="34" charset="0"/>
              </a:rPr>
              <a:t>2. Sélectionner le motif de la suppression</a:t>
            </a:r>
          </a:p>
          <a:p>
            <a:pPr marL="0" lvl="2" algn="just"/>
            <a:endParaRPr lang="fr-FR" sz="1200" i="1">
              <a:solidFill>
                <a:schemeClr val="accent1"/>
              </a:solidFill>
              <a:latin typeface="Arial" panose="020B0604020202020204" pitchFamily="34" charset="0"/>
              <a:cs typeface="Arial" panose="020B0604020202020204" pitchFamily="34" charset="0"/>
            </a:endParaRPr>
          </a:p>
          <a:p>
            <a:pPr marL="0" lvl="2" algn="just"/>
            <a:r>
              <a:rPr lang="fr-FR" sz="1200">
                <a:latin typeface="Arial" panose="020B0604020202020204" pitchFamily="34" charset="0"/>
                <a:cs typeface="Arial" panose="020B0604020202020204" pitchFamily="34" charset="0"/>
              </a:rPr>
              <a:t>3. Cliquer sur le bouton « Enregistrer et aller à la fiche suivante »</a:t>
            </a:r>
          </a:p>
          <a:p>
            <a:pPr marL="0" lvl="2" algn="just"/>
            <a:r>
              <a:rPr lang="fr-FR" sz="1200">
                <a:solidFill>
                  <a:schemeClr val="accent1"/>
                </a:solidFill>
                <a:latin typeface="Arial" panose="020B0604020202020204" pitchFamily="34" charset="0"/>
                <a:cs typeface="Arial" panose="020B0604020202020204" pitchFamily="34" charset="0"/>
              </a:rPr>
              <a:t>Une demande de confirmation de la suppression s’affiche</a:t>
            </a:r>
          </a:p>
        </p:txBody>
      </p:sp>
      <p:sp>
        <p:nvSpPr>
          <p:cNvPr id="21" name="Rectangle 20"/>
          <p:cNvSpPr/>
          <p:nvPr/>
        </p:nvSpPr>
        <p:spPr>
          <a:xfrm>
            <a:off x="2014756" y="5315830"/>
            <a:ext cx="5285119" cy="1008112"/>
          </a:xfrm>
          <a:prstGeom prst="rect">
            <a:avLst/>
          </a:prstGeom>
          <a:noFill/>
          <a:ln w="12700">
            <a:solidFill>
              <a:srgbClr val="C00000"/>
            </a:solidFill>
          </a:ln>
        </p:spPr>
        <p:txBody>
          <a:bodyPr wrap="square">
            <a:noAutofit/>
          </a:bodyPr>
          <a:lstStyle/>
          <a:p>
            <a:pPr algn="just"/>
            <a:r>
              <a:rPr lang="fr-FR" sz="1200">
                <a:latin typeface="Arial" panose="020B0604020202020204" pitchFamily="34" charset="0"/>
                <a:cs typeface="Arial" panose="020B0604020202020204" pitchFamily="34" charset="0"/>
              </a:rPr>
              <a:t>Dès la suppression confirmée : </a:t>
            </a:r>
          </a:p>
          <a:p>
            <a:pPr marL="358775" indent="-173038" algn="just">
              <a:buFont typeface="Arial" panose="020B0604020202020204" pitchFamily="34" charset="0"/>
              <a:buChar char="•"/>
            </a:pPr>
            <a:r>
              <a:rPr lang="fr-FR" sz="1200">
                <a:latin typeface="Arial" panose="020B0604020202020204" pitchFamily="34" charset="0"/>
                <a:cs typeface="Arial" panose="020B0604020202020204" pitchFamily="34" charset="0"/>
              </a:rPr>
              <a:t>La fiche est supprimée de l’étude</a:t>
            </a:r>
          </a:p>
          <a:p>
            <a:pPr marL="358775" indent="-173038" algn="just">
              <a:buFont typeface="Arial" panose="020B0604020202020204" pitchFamily="34" charset="0"/>
              <a:buChar char="•"/>
            </a:pPr>
            <a:r>
              <a:rPr lang="fr-FR" sz="1200">
                <a:latin typeface="Arial" panose="020B0604020202020204" pitchFamily="34" charset="0"/>
                <a:cs typeface="Arial" panose="020B0604020202020204" pitchFamily="34" charset="0"/>
              </a:rPr>
              <a:t>Les incohérences existantes liées à la fiche sont supprimées</a:t>
            </a:r>
          </a:p>
          <a:p>
            <a:pPr marL="358775" indent="-173038" algn="just">
              <a:buFont typeface="Arial" panose="020B0604020202020204" pitchFamily="34" charset="0"/>
              <a:buChar char="•"/>
            </a:pPr>
            <a:r>
              <a:rPr lang="fr-FR" sz="1200">
                <a:latin typeface="Arial" panose="020B0604020202020204" pitchFamily="34" charset="0"/>
                <a:cs typeface="Arial" panose="020B0604020202020204" pitchFamily="34" charset="0"/>
              </a:rPr>
              <a:t>L’effectif de l’étude est mis à jour</a:t>
            </a:r>
          </a:p>
          <a:p>
            <a:pPr marL="358775" indent="-173038" algn="just">
              <a:buFont typeface="Arial" panose="020B0604020202020204" pitchFamily="34" charset="0"/>
              <a:buChar char="•"/>
            </a:pPr>
            <a:r>
              <a:rPr lang="fr-FR" sz="1200">
                <a:solidFill>
                  <a:srgbClr val="FF0000"/>
                </a:solidFill>
                <a:latin typeface="Arial" panose="020B0604020202020204" pitchFamily="34" charset="0"/>
                <a:cs typeface="Arial" panose="020B0604020202020204" pitchFamily="34" charset="0"/>
              </a:rPr>
              <a:t>Le GMP et le PMP sont recalculés</a:t>
            </a:r>
          </a:p>
        </p:txBody>
      </p:sp>
      <p:sp>
        <p:nvSpPr>
          <p:cNvPr id="30" name="Rectangle 29"/>
          <p:cNvSpPr/>
          <p:nvPr/>
        </p:nvSpPr>
        <p:spPr>
          <a:xfrm>
            <a:off x="5581816" y="3737112"/>
            <a:ext cx="946806" cy="811033"/>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cxnSp>
        <p:nvCxnSpPr>
          <p:cNvPr id="40" name="Connecteur en angle 39"/>
          <p:cNvCxnSpPr>
            <a:stCxn id="27" idx="2"/>
          </p:cNvCxnSpPr>
          <p:nvPr/>
        </p:nvCxnSpPr>
        <p:spPr>
          <a:xfrm rot="5400000">
            <a:off x="7220494" y="3148342"/>
            <a:ext cx="1052123" cy="893359"/>
          </a:xfrm>
          <a:prstGeom prst="bentConnector2">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1" name="ZoneTexte 50"/>
          <p:cNvSpPr txBox="1"/>
          <p:nvPr/>
        </p:nvSpPr>
        <p:spPr>
          <a:xfrm>
            <a:off x="6748071" y="822563"/>
            <a:ext cx="2343337" cy="276999"/>
          </a:xfrm>
          <a:prstGeom prst="rect">
            <a:avLst/>
          </a:prstGeom>
          <a:noFill/>
        </p:spPr>
        <p:txBody>
          <a:bodyPr wrap="square" rtlCol="0">
            <a:spAutoFit/>
          </a:bodyPr>
          <a:lstStyle/>
          <a:p>
            <a:r>
              <a:rPr lang="fr-FR" sz="1200">
                <a:solidFill>
                  <a:srgbClr val="0000FF"/>
                </a:solidFill>
                <a:latin typeface="Arial" panose="020B0604020202020204" pitchFamily="34" charset="0"/>
                <a:cs typeface="Arial" panose="020B0604020202020204" pitchFamily="34" charset="0"/>
              </a:rPr>
              <a:t>Ecran validation PATHOS</a:t>
            </a:r>
          </a:p>
        </p:txBody>
      </p:sp>
      <p:sp>
        <p:nvSpPr>
          <p:cNvPr id="27" name="Rectangle 26"/>
          <p:cNvSpPr/>
          <p:nvPr/>
        </p:nvSpPr>
        <p:spPr>
          <a:xfrm>
            <a:off x="7421980" y="2564904"/>
            <a:ext cx="1542508" cy="504056"/>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sp>
        <p:nvSpPr>
          <p:cNvPr id="32" name="Titre 1"/>
          <p:cNvSpPr txBox="1">
            <a:spLocks/>
          </p:cNvSpPr>
          <p:nvPr/>
        </p:nvSpPr>
        <p:spPr>
          <a:xfrm>
            <a:off x="1547665" y="152636"/>
            <a:ext cx="7596335" cy="396044"/>
          </a:xfrm>
          <a:prstGeom prst="rect">
            <a:avLst/>
          </a:prstGeom>
          <a:ln>
            <a:noFill/>
          </a:ln>
        </p:spPr>
        <p:txBody>
          <a:bodyPr vert="horz" lIns="0" tIns="0" rIns="0" bIns="0" rtlCol="0" anchor="ctr" anchorCtr="0">
            <a:noAutofit/>
          </a:bodyPr>
          <a:lstStyle/>
          <a:p>
            <a:pPr lvl="0" fontAlgn="auto">
              <a:lnSpc>
                <a:spcPct val="90000"/>
              </a:lnSpc>
              <a:spcAft>
                <a:spcPts val="0"/>
              </a:spcAft>
              <a:defRPr/>
            </a:pPr>
            <a:r>
              <a:rPr lang="fr-FR" sz="3200" b="1" noProof="0">
                <a:latin typeface="Arial" panose="020B0604020202020204" pitchFamily="34" charset="0"/>
                <a:cs typeface="Arial" panose="020B0604020202020204" pitchFamily="34" charset="0"/>
              </a:rPr>
              <a:t>SUPPRIMER UNE FICHE PERSONNE </a:t>
            </a:r>
            <a:r>
              <a:rPr lang="fr-FR" sz="1200" noProof="0">
                <a:latin typeface="Arial" panose="020B0604020202020204" pitchFamily="34" charset="0"/>
                <a:cs typeface="Arial" panose="020B0604020202020204" pitchFamily="34" charset="0"/>
              </a:rPr>
              <a:t>(2/2)</a:t>
            </a:r>
            <a:endParaRPr kumimoji="0" lang="fr-FR" sz="1200" i="0" u="none" strike="noStrike" kern="1200" cap="none" spc="0" normalizeH="0" baseline="0" noProof="0">
              <a:ln>
                <a:noFill/>
              </a:ln>
              <a:effectLst/>
              <a:uLnTx/>
              <a:uFillTx/>
              <a:latin typeface="Arial" panose="020B0604020202020204" pitchFamily="34" charset="0"/>
              <a:ea typeface="+mj-ea"/>
              <a:cs typeface="Arial" panose="020B0604020202020204" pitchFamily="34" charset="0"/>
            </a:endParaRPr>
          </a:p>
        </p:txBody>
      </p:sp>
      <p:pic>
        <p:nvPicPr>
          <p:cNvPr id="23" name="Imag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1891" y="5556799"/>
            <a:ext cx="365730" cy="298679"/>
          </a:xfrm>
          <a:prstGeom prst="rect">
            <a:avLst/>
          </a:prstGeom>
        </p:spPr>
      </p:pic>
      <p:sp>
        <p:nvSpPr>
          <p:cNvPr id="22" name="Rectangle 21">
            <a:extLst>
              <a:ext uri="{FF2B5EF4-FFF2-40B4-BE49-F238E27FC236}">
                <a16:creationId xmlns:a16="http://schemas.microsoft.com/office/drawing/2014/main" id="{83792793-EDF3-2B4C-B02A-7C885601F4FB}"/>
              </a:ext>
            </a:extLst>
          </p:cNvPr>
          <p:cNvSpPr/>
          <p:nvPr/>
        </p:nvSpPr>
        <p:spPr>
          <a:xfrm>
            <a:off x="-3260" y="3339504"/>
            <a:ext cx="1835151" cy="2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1EEA91A5-10BC-48A3-A1F9-7ABF260D7669}"/>
              </a:ext>
            </a:extLst>
          </p:cNvPr>
          <p:cNvSpPr/>
          <p:nvPr/>
        </p:nvSpPr>
        <p:spPr bwMode="gray">
          <a:xfrm>
            <a:off x="-3260" y="842507"/>
            <a:ext cx="1839260" cy="5881295"/>
          </a:xfrm>
          <a:prstGeom prst="rect">
            <a:avLst/>
          </a:prstGeom>
          <a:noFill/>
          <a:ln w="9525" algn="ctr">
            <a:noFill/>
            <a:miter lim="800000"/>
            <a:headEnd/>
            <a:tailEnd/>
          </a:ln>
          <a:effectLst/>
        </p:spPr>
        <p:txBody>
          <a:bodyPr lIns="108000" tIns="0" rIns="108000" bIns="0"/>
          <a:lstStyle/>
          <a:p>
            <a:pPr>
              <a:spcBef>
                <a:spcPts val="600"/>
              </a:spcBef>
              <a:spcAft>
                <a:spcPts val="200"/>
              </a:spcAft>
              <a:defRPr/>
            </a:pPr>
            <a:r>
              <a:rPr lang="fr-FR" sz="800">
                <a:latin typeface="+mj-lt"/>
                <a:cs typeface="Calibri" pitchFamily="34" charset="0"/>
              </a:rPr>
              <a:t>1. GALAAD</a:t>
            </a:r>
          </a:p>
          <a:p>
            <a:pPr indent="92075">
              <a:spcBef>
                <a:spcPts val="100"/>
              </a:spcBef>
              <a:spcAft>
                <a:spcPts val="100"/>
              </a:spcAft>
              <a:defRPr/>
            </a:pPr>
            <a:r>
              <a:rPr lang="fr-FR" sz="800">
                <a:latin typeface="Arial" panose="020B0604020202020204" pitchFamily="34" charset="0"/>
                <a:cs typeface="Arial" panose="020B0604020202020204" pitchFamily="34" charset="0"/>
              </a:rPr>
              <a:t>1.1 </a:t>
            </a:r>
            <a:r>
              <a:rPr lang="fr-FR" sz="800" kern="0">
                <a:latin typeface="Arial" panose="020B0604020202020204" pitchFamily="34" charset="0"/>
                <a:cs typeface="Arial" panose="020B0604020202020204" pitchFamily="34" charset="0"/>
                <a:hlinkClick r:id="rId5" action="ppaction://hlinksldjump"/>
              </a:rPr>
              <a:t>Bonnes pratiques</a:t>
            </a:r>
            <a:endParaRPr lang="fr-FR" sz="800" kern="0">
              <a:latin typeface="Arial" panose="020B0604020202020204" pitchFamily="34" charset="0"/>
              <a:cs typeface="Arial" panose="020B0604020202020204" pitchFamily="34" charset="0"/>
            </a:endParaRPr>
          </a:p>
          <a:p>
            <a:pPr indent="92075">
              <a:spcBef>
                <a:spcPts val="100"/>
              </a:spcBef>
              <a:spcAft>
                <a:spcPts val="100"/>
              </a:spcAft>
              <a:defRPr/>
            </a:pPr>
            <a:r>
              <a:rPr lang="fr-FR" sz="800">
                <a:latin typeface="Arial" panose="020B0604020202020204" pitchFamily="34" charset="0"/>
                <a:cs typeface="Arial" panose="020B0604020202020204" pitchFamily="34" charset="0"/>
              </a:rPr>
              <a:t>1.2 </a:t>
            </a:r>
            <a:r>
              <a:rPr lang="fr-FR" sz="800" u="sng">
                <a:solidFill>
                  <a:schemeClr val="accent1"/>
                </a:solidFill>
                <a:latin typeface="Arial" panose="020B0604020202020204" pitchFamily="34" charset="0"/>
                <a:cs typeface="Arial" panose="020B0604020202020204" pitchFamily="34" charset="0"/>
                <a:hlinkClick r:id="rId6" action="ppaction://hlinksldjump"/>
              </a:rPr>
              <a:t>Interface</a:t>
            </a:r>
            <a:endParaRPr lang="fr-FR" sz="800" u="sng">
              <a:solidFill>
                <a:schemeClr val="accent1"/>
              </a:solidFill>
              <a:latin typeface="Arial" panose="020B0604020202020204" pitchFamily="34" charset="0"/>
              <a:cs typeface="Arial" panose="020B0604020202020204" pitchFamily="34" charset="0"/>
            </a:endParaRPr>
          </a:p>
          <a:p>
            <a:pPr indent="92075">
              <a:spcBef>
                <a:spcPts val="100"/>
              </a:spcBef>
              <a:spcAft>
                <a:spcPts val="100"/>
              </a:spcAft>
              <a:defRPr/>
            </a:pPr>
            <a:r>
              <a:rPr lang="fr-FR" sz="800" kern="0">
                <a:latin typeface="Arial" panose="020B0604020202020204" pitchFamily="34" charset="0"/>
                <a:cs typeface="Arial" panose="020B0604020202020204" pitchFamily="34" charset="0"/>
              </a:rPr>
              <a:t>1.3 </a:t>
            </a:r>
            <a:r>
              <a:rPr lang="fr-FR" sz="800" u="sng" kern="0">
                <a:solidFill>
                  <a:schemeClr val="accent1"/>
                </a:solidFill>
                <a:latin typeface="Arial" panose="020B0604020202020204" pitchFamily="34" charset="0"/>
                <a:cs typeface="Arial" panose="020B0604020202020204" pitchFamily="34" charset="0"/>
                <a:hlinkClick r:id="rId7" action="ppaction://hlinksldjump"/>
              </a:rPr>
              <a:t>Tableau de bord</a:t>
            </a:r>
            <a:endParaRPr lang="fr-FR" sz="800" u="sng">
              <a:solidFill>
                <a:schemeClr val="accent1"/>
              </a:solidFill>
              <a:latin typeface="+mj-lt"/>
              <a:cs typeface="Calibri" pitchFamily="34" charset="0"/>
            </a:endParaRPr>
          </a:p>
          <a:p>
            <a:pPr>
              <a:spcBef>
                <a:spcPts val="100"/>
              </a:spcBef>
              <a:spcAft>
                <a:spcPts val="200"/>
              </a:spcAft>
              <a:defRPr/>
            </a:pPr>
            <a:endParaRPr lang="fr-FR" sz="800">
              <a:latin typeface="+mj-lt"/>
              <a:cs typeface="Calibri" pitchFamily="34" charset="0"/>
            </a:endParaRPr>
          </a:p>
          <a:p>
            <a:pPr>
              <a:spcBef>
                <a:spcPts val="100"/>
              </a:spcBef>
              <a:spcAft>
                <a:spcPts val="200"/>
              </a:spcAft>
              <a:defRPr/>
            </a:pPr>
            <a:r>
              <a:rPr lang="fr-FR" sz="800">
                <a:latin typeface="+mj-lt"/>
                <a:cs typeface="Calibri" pitchFamily="34" charset="0"/>
              </a:rPr>
              <a:t>2. Préparer la validation</a:t>
            </a:r>
          </a:p>
          <a:p>
            <a:pPr marL="0" lvl="2" indent="92075">
              <a:spcBef>
                <a:spcPts val="100"/>
              </a:spcBef>
              <a:spcAft>
                <a:spcPts val="100"/>
              </a:spcAft>
              <a:defRPr/>
            </a:pPr>
            <a:r>
              <a:rPr lang="fr-FR" sz="800">
                <a:latin typeface="+mj-lt"/>
                <a:cs typeface="Calibri" pitchFamily="34" charset="0"/>
              </a:rPr>
              <a:t>2.1 </a:t>
            </a:r>
            <a:r>
              <a:rPr lang="fr-FR" sz="800" u="sng" kern="0">
                <a:solidFill>
                  <a:schemeClr val="accent1"/>
                </a:solidFill>
                <a:latin typeface="+mj-lt"/>
                <a:cs typeface="+mn-cs"/>
                <a:hlinkClick r:id="rId8" action="ppaction://hlinksldjump"/>
              </a:rPr>
              <a:t>Accéder à une étude</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kern="0">
                <a:latin typeface="+mj-lt"/>
                <a:cs typeface="+mn-cs"/>
              </a:rPr>
              <a:t>2.2 </a:t>
            </a:r>
            <a:r>
              <a:rPr lang="fr-FR" sz="800" u="sng" kern="0">
                <a:solidFill>
                  <a:schemeClr val="accent1"/>
                </a:solidFill>
                <a:latin typeface="+mj-lt"/>
                <a:cs typeface="+mn-cs"/>
                <a:hlinkClick r:id="rId9" action="ppaction://hlinksldjump"/>
              </a:rPr>
              <a:t>Constituer l’échantillon</a:t>
            </a:r>
            <a:endParaRPr lang="fr-FR" sz="800" u="sng" kern="0">
              <a:solidFill>
                <a:schemeClr val="accent1"/>
              </a:solidFill>
              <a:latin typeface="+mj-lt"/>
              <a:cs typeface="+mn-cs"/>
            </a:endParaRPr>
          </a:p>
          <a:p>
            <a:pPr marL="0" lvl="2" indent="92075">
              <a:spcBef>
                <a:spcPts val="100"/>
              </a:spcBef>
              <a:spcAft>
                <a:spcPts val="100"/>
              </a:spcAft>
              <a:defRPr/>
            </a:pPr>
            <a:r>
              <a:rPr lang="fr-FR" sz="800" kern="0">
                <a:latin typeface="+mj-lt"/>
                <a:cs typeface="+mn-cs"/>
              </a:rPr>
              <a:t>2.3 </a:t>
            </a:r>
            <a:r>
              <a:rPr lang="fr-FR" sz="800" u="sng" kern="0">
                <a:solidFill>
                  <a:schemeClr val="accent1"/>
                </a:solidFill>
                <a:latin typeface="+mj-lt"/>
                <a:cs typeface="+mn-cs"/>
                <a:hlinkClick r:id="rId10" action="ppaction://hlinksldjump"/>
              </a:rPr>
              <a:t>Modifier l’échantillon</a:t>
            </a:r>
            <a:endParaRPr lang="fr-FR" sz="800" u="sng" kern="0">
              <a:solidFill>
                <a:schemeClr val="accent1"/>
              </a:solidFill>
              <a:latin typeface="+mj-lt"/>
              <a:cs typeface="+mn-cs"/>
            </a:endParaRPr>
          </a:p>
          <a:p>
            <a:pPr marL="0" lvl="2" indent="92075">
              <a:spcBef>
                <a:spcPts val="100"/>
              </a:spcBef>
              <a:spcAft>
                <a:spcPts val="100"/>
              </a:spcAft>
              <a:defRPr/>
            </a:pPr>
            <a:r>
              <a:rPr lang="fr-FR" sz="800" kern="0">
                <a:latin typeface="+mj-lt"/>
                <a:cs typeface="+mn-cs"/>
              </a:rPr>
              <a:t>2.4</a:t>
            </a:r>
            <a:r>
              <a:rPr lang="fr-FR" sz="800" kern="0">
                <a:latin typeface="Arial"/>
                <a:cs typeface="Arial"/>
              </a:rPr>
              <a:t> </a:t>
            </a:r>
            <a:r>
              <a:rPr lang="fr-FR" sz="800" u="sng" kern="0">
                <a:solidFill>
                  <a:schemeClr val="accent1"/>
                </a:solidFill>
                <a:latin typeface="Arial"/>
                <a:cs typeface="Arial"/>
                <a:hlinkClick r:id="rId11" action="ppaction://hlinksldjump"/>
              </a:rPr>
              <a:t>Supprimer une Fiche Personne</a:t>
            </a:r>
            <a:endParaRPr lang="fr-FR" sz="800" u="sng" kern="0">
              <a:solidFill>
                <a:schemeClr val="accent1"/>
              </a:solidFill>
              <a:latin typeface="+mj-lt"/>
              <a:cs typeface="+mn-cs"/>
            </a:endParaRPr>
          </a:p>
          <a:p>
            <a:pPr marL="0" lvl="2">
              <a:spcBef>
                <a:spcPts val="100"/>
              </a:spcBef>
              <a:spcAft>
                <a:spcPts val="200"/>
              </a:spcAft>
              <a:defRPr/>
            </a:pPr>
            <a:endParaRPr lang="fr-FR" sz="800">
              <a:latin typeface="+mj-lt"/>
              <a:cs typeface="Calibri" pitchFamily="34" charset="0"/>
            </a:endParaRPr>
          </a:p>
          <a:p>
            <a:pPr marL="0" lvl="2">
              <a:spcBef>
                <a:spcPts val="100"/>
              </a:spcBef>
              <a:spcAft>
                <a:spcPts val="200"/>
              </a:spcAft>
              <a:defRPr/>
            </a:pPr>
            <a:r>
              <a:rPr lang="fr-FR" sz="800">
                <a:latin typeface="+mj-lt"/>
                <a:cs typeface="Calibri" pitchFamily="34" charset="0"/>
              </a:rPr>
              <a:t>3. Valider une étude</a:t>
            </a:r>
            <a:endParaRPr lang="fr-FR" sz="800" kern="0">
              <a:latin typeface="+mj-lt"/>
              <a:cs typeface="+mn-cs"/>
            </a:endParaRPr>
          </a:p>
          <a:p>
            <a:pPr marL="0" lvl="2" indent="92075">
              <a:spcBef>
                <a:spcPts val="100"/>
              </a:spcBef>
              <a:spcAft>
                <a:spcPts val="100"/>
              </a:spcAft>
              <a:defRPr/>
            </a:pPr>
            <a:r>
              <a:rPr lang="fr-FR" sz="800">
                <a:latin typeface="+mj-lt"/>
                <a:cs typeface="Calibri" pitchFamily="34" charset="0"/>
              </a:rPr>
              <a:t>3.1 </a:t>
            </a:r>
            <a:r>
              <a:rPr lang="fr-FR" sz="800" u="sng" kern="0">
                <a:solidFill>
                  <a:schemeClr val="accent1"/>
                </a:solidFill>
                <a:latin typeface="+mj-lt"/>
                <a:cs typeface="+mn-cs"/>
                <a:hlinkClick r:id="rId12" action="ppaction://hlinksldjump"/>
              </a:rPr>
              <a:t>Modifier les références d’une Fiche Personne</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3.2 </a:t>
            </a:r>
            <a:r>
              <a:rPr lang="fr-FR" sz="800" u="sng" kern="0">
                <a:solidFill>
                  <a:schemeClr val="accent1"/>
                </a:solidFill>
                <a:latin typeface="+mj-lt"/>
                <a:cs typeface="+mn-cs"/>
                <a:hlinkClick r:id="rId13" action="ppaction://hlinksldjump"/>
              </a:rPr>
              <a:t>Valider le volet PATHOS</a:t>
            </a:r>
            <a:endParaRPr lang="fr-FR" sz="800" u="sng" kern="0">
              <a:solidFill>
                <a:schemeClr val="accent1"/>
              </a:solidFill>
              <a:latin typeface="+mj-lt"/>
              <a:cs typeface="+mn-cs"/>
            </a:endParaRPr>
          </a:p>
          <a:p>
            <a:pPr marL="0" lvl="2" indent="92075">
              <a:spcBef>
                <a:spcPts val="100"/>
              </a:spcBef>
              <a:spcAft>
                <a:spcPts val="100"/>
              </a:spcAft>
              <a:defRPr/>
            </a:pPr>
            <a:r>
              <a:rPr lang="fr-FR" sz="800">
                <a:latin typeface="+mj-lt"/>
                <a:cs typeface="Calibri" pitchFamily="34" charset="0"/>
              </a:rPr>
              <a:t>3.3 </a:t>
            </a:r>
            <a:r>
              <a:rPr lang="fr-FR" sz="800" u="sng" kern="0">
                <a:solidFill>
                  <a:schemeClr val="accent1"/>
                </a:solidFill>
                <a:latin typeface="+mj-lt"/>
                <a:hlinkClick r:id="rId14" action="ppaction://hlinksldjump"/>
              </a:rPr>
              <a:t>Modifier le volet PATHOS</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3.4 </a:t>
            </a:r>
            <a:r>
              <a:rPr lang="fr-FR" sz="800" b="1" kern="0">
                <a:latin typeface="+mj-lt"/>
              </a:rPr>
              <a:t>Supprimer une Fiche Personne</a:t>
            </a:r>
            <a:endParaRPr lang="fr-FR" sz="800" b="1">
              <a:latin typeface="+mj-lt"/>
              <a:cs typeface="Calibri" pitchFamily="34" charset="0"/>
            </a:endParaRPr>
          </a:p>
          <a:p>
            <a:pPr marL="0" lvl="2" indent="92075">
              <a:spcBef>
                <a:spcPts val="100"/>
              </a:spcBef>
              <a:spcAft>
                <a:spcPts val="100"/>
              </a:spcAft>
              <a:defRPr/>
            </a:pPr>
            <a:r>
              <a:rPr lang="fr-FR" sz="800">
                <a:latin typeface="+mj-lt"/>
                <a:cs typeface="Calibri" pitchFamily="34" charset="0"/>
              </a:rPr>
              <a:t>3.5</a:t>
            </a:r>
            <a:r>
              <a:rPr lang="fr-FR" sz="800">
                <a:solidFill>
                  <a:schemeClr val="accent1"/>
                </a:solidFill>
                <a:latin typeface="+mj-lt"/>
                <a:cs typeface="Calibri" pitchFamily="34" charset="0"/>
              </a:rPr>
              <a:t> </a:t>
            </a:r>
            <a:r>
              <a:rPr lang="fr-FR" sz="800" u="sng" kern="0">
                <a:solidFill>
                  <a:schemeClr val="accent1"/>
                </a:solidFill>
                <a:latin typeface="+mj-lt"/>
                <a:cs typeface="+mn-cs"/>
                <a:hlinkClick r:id="rId15" action="ppaction://hlinksldjump"/>
              </a:rPr>
              <a:t>Saisir une fiche argumentaire</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3.6 </a:t>
            </a:r>
            <a:r>
              <a:rPr lang="fr-FR" sz="800" u="sng" kern="0">
                <a:solidFill>
                  <a:schemeClr val="accent1"/>
                </a:solidFill>
                <a:latin typeface="+mj-lt"/>
                <a:cs typeface="+mn-cs"/>
                <a:hlinkClick r:id="rId16" action="ppaction://hlinksldjump"/>
              </a:rPr>
              <a:t>Valider le volet PATHOS à distance</a:t>
            </a:r>
            <a:endParaRPr lang="fr-FR" sz="800" u="sng" kern="0">
              <a:solidFill>
                <a:schemeClr val="accent1"/>
              </a:solidFill>
              <a:latin typeface="+mj-lt"/>
              <a:cs typeface="+mn-cs"/>
            </a:endParaRPr>
          </a:p>
          <a:p>
            <a:pPr marL="0" lvl="2" indent="92075">
              <a:spcBef>
                <a:spcPts val="100"/>
              </a:spcBef>
              <a:spcAft>
                <a:spcPts val="100"/>
              </a:spcAft>
              <a:defRPr/>
            </a:pPr>
            <a:r>
              <a:rPr lang="fr-FR" sz="800" kern="0">
                <a:latin typeface="+mj-lt"/>
                <a:cs typeface="+mn-cs"/>
              </a:rPr>
              <a:t>3.7</a:t>
            </a:r>
            <a:r>
              <a:rPr lang="fr-FR" sz="800" kern="0">
                <a:latin typeface="+mj-lt"/>
                <a:cs typeface="+mn-cs"/>
                <a:hlinkClick r:id="rId17" action="ppaction://hlinksldjump"/>
              </a:rPr>
              <a:t> </a:t>
            </a:r>
            <a:r>
              <a:rPr lang="fr-FR" sz="800" u="sng" kern="0">
                <a:solidFill>
                  <a:schemeClr val="accent1"/>
                </a:solidFill>
                <a:latin typeface="+mj-lt"/>
                <a:cs typeface="+mn-cs"/>
                <a:hlinkClick r:id="rId17" action="ppaction://hlinksldjump"/>
              </a:rPr>
              <a:t>Saisir une fiche argumentaire à distance</a:t>
            </a:r>
            <a:endParaRPr lang="fr-FR" sz="800" u="sng" kern="0">
              <a:solidFill>
                <a:schemeClr val="accent1"/>
              </a:solidFill>
              <a:latin typeface="+mj-lt"/>
              <a:cs typeface="+mn-cs"/>
            </a:endParaRPr>
          </a:p>
          <a:p>
            <a:pPr marL="0" lvl="2">
              <a:spcBef>
                <a:spcPts val="100"/>
              </a:spcBef>
              <a:spcAft>
                <a:spcPts val="200"/>
              </a:spcAft>
              <a:defRPr/>
            </a:pPr>
            <a:endParaRPr lang="fr-FR" sz="800">
              <a:latin typeface="+mj-lt"/>
              <a:cs typeface="Calibri" pitchFamily="34" charset="0"/>
            </a:endParaRPr>
          </a:p>
          <a:p>
            <a:pPr marL="0" lvl="2">
              <a:spcBef>
                <a:spcPts val="100"/>
              </a:spcBef>
              <a:spcAft>
                <a:spcPts val="200"/>
              </a:spcAft>
              <a:defRPr/>
            </a:pPr>
            <a:r>
              <a:rPr lang="fr-FR" sz="800">
                <a:latin typeface="+mj-lt"/>
                <a:cs typeface="Calibri" pitchFamily="34" charset="0"/>
              </a:rPr>
              <a:t>4. Signer une étude</a:t>
            </a:r>
            <a:endParaRPr lang="fr-FR" sz="800" kern="0">
              <a:latin typeface="+mj-lt"/>
              <a:cs typeface="+mn-cs"/>
            </a:endParaRPr>
          </a:p>
          <a:p>
            <a:pPr marL="0" lvl="2" indent="92075">
              <a:spcBef>
                <a:spcPts val="100"/>
              </a:spcBef>
              <a:spcAft>
                <a:spcPts val="100"/>
              </a:spcAft>
              <a:defRPr/>
            </a:pPr>
            <a:r>
              <a:rPr lang="fr-FR" sz="800">
                <a:latin typeface="+mj-lt"/>
                <a:cs typeface="Calibri" pitchFamily="34" charset="0"/>
              </a:rPr>
              <a:t>4.1 </a:t>
            </a:r>
            <a:r>
              <a:rPr lang="fr-FR" sz="800" u="sng" kern="0">
                <a:solidFill>
                  <a:schemeClr val="accent1"/>
                </a:solidFill>
                <a:latin typeface="+mj-lt"/>
                <a:cs typeface="+mn-cs"/>
                <a:hlinkClick r:id="rId18" action="ppaction://hlinksldjump"/>
              </a:rPr>
              <a:t>Signer les fiches validées</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4.2 </a:t>
            </a:r>
            <a:r>
              <a:rPr lang="fr-FR" sz="800" u="sng" kern="0">
                <a:solidFill>
                  <a:schemeClr val="accent1"/>
                </a:solidFill>
                <a:latin typeface="+mj-lt"/>
                <a:cs typeface="+mn-cs"/>
                <a:hlinkClick r:id="rId19" action="ppaction://hlinksldjump"/>
              </a:rPr>
              <a:t>Envoyer l’étude à la CRCM</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4.3 </a:t>
            </a:r>
            <a:r>
              <a:rPr lang="fr-FR" sz="800" u="sng" kern="0">
                <a:solidFill>
                  <a:schemeClr val="accent1"/>
                </a:solidFill>
                <a:hlinkClick r:id="rId20" action="ppaction://hlinksldjump"/>
              </a:rPr>
              <a:t>Signer l’étude sur site</a:t>
            </a:r>
            <a:endParaRPr lang="fr-FR" sz="800" u="sng" kern="0">
              <a:solidFill>
                <a:schemeClr val="accent1"/>
              </a:solidFill>
              <a:latin typeface="+mj-lt"/>
              <a:cs typeface="+mn-cs"/>
            </a:endParaRPr>
          </a:p>
          <a:p>
            <a:pPr marL="0" lvl="2" indent="92075">
              <a:spcBef>
                <a:spcPts val="100"/>
              </a:spcBef>
              <a:spcAft>
                <a:spcPts val="100"/>
              </a:spcAft>
              <a:defRPr/>
            </a:pPr>
            <a:r>
              <a:rPr lang="fr-FR" sz="800" kern="0">
                <a:latin typeface="+mj-lt"/>
                <a:cs typeface="+mn-cs"/>
              </a:rPr>
              <a:t>4.4 </a:t>
            </a:r>
            <a:r>
              <a:rPr lang="fr-FR" sz="800" u="sng" kern="0">
                <a:solidFill>
                  <a:schemeClr val="accent1"/>
                </a:solidFill>
                <a:hlinkClick r:id="rId21" action="ppaction://hlinksldjump"/>
              </a:rPr>
              <a:t>Signer l’étude à distance</a:t>
            </a:r>
            <a:endParaRPr lang="fr-FR" sz="800" u="sng" kern="0">
              <a:solidFill>
                <a:schemeClr val="accent1"/>
              </a:solidFill>
              <a:latin typeface="+mj-lt"/>
              <a:cs typeface="+mn-cs"/>
            </a:endParaRPr>
          </a:p>
          <a:p>
            <a:pPr marL="0" lvl="2">
              <a:spcBef>
                <a:spcPts val="100"/>
              </a:spcBef>
              <a:spcAft>
                <a:spcPts val="200"/>
              </a:spcAft>
              <a:defRPr/>
            </a:pPr>
            <a:endParaRPr lang="fr-FR" sz="800">
              <a:cs typeface="Calibri" pitchFamily="34" charset="0"/>
            </a:endParaRPr>
          </a:p>
          <a:p>
            <a:pPr marL="0" lvl="2">
              <a:spcBef>
                <a:spcPts val="100"/>
              </a:spcBef>
              <a:spcAft>
                <a:spcPts val="200"/>
              </a:spcAft>
              <a:defRPr/>
            </a:pPr>
            <a:r>
              <a:rPr lang="fr-FR" sz="800">
                <a:cs typeface="Calibri" pitchFamily="34" charset="0"/>
              </a:rPr>
              <a:t>5. </a:t>
            </a:r>
            <a:r>
              <a:rPr lang="fr-FR" sz="800">
                <a:latin typeface="Arial"/>
                <a:cs typeface="Arial"/>
              </a:rPr>
              <a:t>É</a:t>
            </a:r>
            <a:r>
              <a:rPr lang="fr-FR" sz="800">
                <a:cs typeface="Calibri" pitchFamily="34" charset="0"/>
              </a:rPr>
              <a:t>diter des documents</a:t>
            </a:r>
            <a:endParaRPr lang="fr-FR" sz="800" kern="0"/>
          </a:p>
          <a:p>
            <a:pPr marL="0" lvl="2" indent="92075">
              <a:spcBef>
                <a:spcPts val="100"/>
              </a:spcBef>
              <a:spcAft>
                <a:spcPts val="100"/>
              </a:spcAft>
              <a:defRPr/>
            </a:pPr>
            <a:r>
              <a:rPr lang="fr-FR" sz="800">
                <a:cs typeface="Calibri" pitchFamily="34" charset="0"/>
              </a:rPr>
              <a:t>5.1 </a:t>
            </a:r>
            <a:r>
              <a:rPr lang="fr-FR" sz="800" u="sng" kern="0">
                <a:solidFill>
                  <a:schemeClr val="accent1"/>
                </a:solidFill>
                <a:latin typeface="Arial"/>
                <a:cs typeface="Arial"/>
                <a:hlinkClick r:id="rId21" action="ppaction://hlinksldjump"/>
              </a:rPr>
              <a:t>É</a:t>
            </a:r>
            <a:r>
              <a:rPr lang="fr-FR" sz="800" u="sng" kern="0">
                <a:solidFill>
                  <a:schemeClr val="accent1"/>
                </a:solidFill>
                <a:hlinkClick r:id="rId21" action="ppaction://hlinksldjump"/>
              </a:rPr>
              <a:t>diter le tableau de bord</a:t>
            </a:r>
            <a:endParaRPr lang="fr-FR" sz="800" u="sng" kern="0">
              <a:solidFill>
                <a:schemeClr val="accent1"/>
              </a:solidFill>
            </a:endParaRPr>
          </a:p>
          <a:p>
            <a:pPr marL="0" lvl="2" indent="92075">
              <a:spcBef>
                <a:spcPts val="100"/>
              </a:spcBef>
              <a:spcAft>
                <a:spcPts val="100"/>
              </a:spcAft>
              <a:defRPr/>
            </a:pPr>
            <a:r>
              <a:rPr lang="fr-FR" sz="800" kern="0"/>
              <a:t>5.2 </a:t>
            </a:r>
            <a:r>
              <a:rPr lang="fr-FR" sz="800" u="sng" kern="0">
                <a:solidFill>
                  <a:schemeClr val="accent1"/>
                </a:solidFill>
                <a:latin typeface="Arial"/>
                <a:cs typeface="Arial"/>
                <a:hlinkClick r:id="rId22" action="ppaction://hlinksldjump"/>
              </a:rPr>
              <a:t>Éditer les bilans</a:t>
            </a:r>
            <a:endParaRPr lang="fr-FR" sz="800" u="sng" kern="0">
              <a:solidFill>
                <a:schemeClr val="accent1"/>
              </a:solidFill>
            </a:endParaRPr>
          </a:p>
          <a:p>
            <a:pPr marL="0" lvl="2" indent="92075">
              <a:spcBef>
                <a:spcPts val="100"/>
              </a:spcBef>
              <a:spcAft>
                <a:spcPts val="100"/>
              </a:spcAft>
              <a:defRPr/>
            </a:pPr>
            <a:r>
              <a:rPr lang="fr-FR" sz="800" kern="0">
                <a:latin typeface="+mj-lt"/>
                <a:cs typeface="Calibri" pitchFamily="34" charset="0"/>
              </a:rPr>
              <a:t>5.3 </a:t>
            </a:r>
            <a:r>
              <a:rPr lang="fr-FR" sz="800" u="sng" kern="0">
                <a:solidFill>
                  <a:schemeClr val="accent1"/>
                </a:solidFill>
                <a:latin typeface="Arial"/>
                <a:cs typeface="Arial"/>
                <a:hlinkClick r:id="rId23" action="ppaction://hlinksldjump"/>
              </a:rPr>
              <a:t>Éditer l</a:t>
            </a:r>
            <a:r>
              <a:rPr lang="fr-FR" sz="800" u="sng" kern="0">
                <a:solidFill>
                  <a:schemeClr val="accent1"/>
                </a:solidFill>
                <a:hlinkClick r:id="rId23" action="ppaction://hlinksldjump"/>
              </a:rPr>
              <a:t>es Fiches Personnes</a:t>
            </a:r>
            <a:endParaRPr lang="fr-FR" sz="800" u="sng" kern="0">
              <a:solidFill>
                <a:schemeClr val="accent1"/>
              </a:solidFill>
            </a:endParaRPr>
          </a:p>
          <a:p>
            <a:pPr marL="0" lvl="2" indent="92075">
              <a:spcBef>
                <a:spcPts val="100"/>
              </a:spcBef>
              <a:spcAft>
                <a:spcPts val="100"/>
              </a:spcAft>
              <a:defRPr/>
            </a:pPr>
            <a:r>
              <a:rPr lang="fr-FR" sz="800" kern="0">
                <a:latin typeface="+mj-lt"/>
                <a:cs typeface="Calibri" pitchFamily="34" charset="0"/>
              </a:rPr>
              <a:t>5.4 </a:t>
            </a:r>
            <a:r>
              <a:rPr lang="fr-FR" sz="800" u="sng" kern="0">
                <a:solidFill>
                  <a:schemeClr val="accent1"/>
                </a:solidFill>
                <a:latin typeface="Arial"/>
                <a:cs typeface="Arial"/>
                <a:hlinkClick r:id="rId24" action="ppaction://hlinksldjump"/>
              </a:rPr>
              <a:t>É</a:t>
            </a:r>
            <a:r>
              <a:rPr lang="fr-FR" sz="800" u="sng" kern="0">
                <a:solidFill>
                  <a:schemeClr val="accent1"/>
                </a:solidFill>
                <a:hlinkClick r:id="rId24" action="ppaction://hlinksldjump"/>
              </a:rPr>
              <a:t>diter le tableau de contingence</a:t>
            </a:r>
            <a:endParaRPr lang="fr-FR" sz="800" u="sng" kern="0">
              <a:solidFill>
                <a:schemeClr val="accent1"/>
              </a:solidFill>
            </a:endParaRPr>
          </a:p>
          <a:p>
            <a:pPr marL="0" lvl="2" indent="92075">
              <a:spcBef>
                <a:spcPts val="100"/>
              </a:spcBef>
              <a:spcAft>
                <a:spcPts val="100"/>
              </a:spcAft>
              <a:defRPr/>
            </a:pPr>
            <a:r>
              <a:rPr lang="fr-FR" sz="800" kern="0">
                <a:latin typeface="+mj-lt"/>
                <a:cs typeface="Calibri" pitchFamily="34" charset="0"/>
              </a:rPr>
              <a:t>5.5 </a:t>
            </a:r>
            <a:r>
              <a:rPr lang="fr-FR" sz="800" u="sng" kern="0">
                <a:solidFill>
                  <a:schemeClr val="accent1"/>
                </a:solidFill>
                <a:latin typeface="Arial"/>
                <a:cs typeface="Arial"/>
                <a:hlinkClick r:id="rId25" action="ppaction://hlinksldjump"/>
              </a:rPr>
              <a:t>Éditer </a:t>
            </a:r>
            <a:r>
              <a:rPr lang="fr-FR" sz="800" u="sng" kern="0">
                <a:solidFill>
                  <a:schemeClr val="accent1"/>
                </a:solidFill>
                <a:hlinkClick r:id="rId25" action="ppaction://hlinksldjump"/>
              </a:rPr>
              <a:t>le PV</a:t>
            </a:r>
            <a:endParaRPr lang="fr-FR" sz="800" u="sng" kern="0">
              <a:solidFill>
                <a:schemeClr val="accent1"/>
              </a:solidFill>
            </a:endParaRPr>
          </a:p>
          <a:p>
            <a:pPr marL="0" lvl="2" indent="92075">
              <a:spcBef>
                <a:spcPts val="100"/>
              </a:spcBef>
              <a:spcAft>
                <a:spcPts val="100"/>
              </a:spcAft>
              <a:defRPr/>
            </a:pPr>
            <a:r>
              <a:rPr lang="fr-FR" sz="800" kern="0"/>
              <a:t>5.6 </a:t>
            </a:r>
            <a:r>
              <a:rPr lang="fr-FR" sz="800" u="sng" kern="0">
                <a:solidFill>
                  <a:schemeClr val="accent1"/>
                </a:solidFill>
                <a:hlinkClick r:id="rId26" action="ppaction://hlinksldjump"/>
              </a:rPr>
              <a:t>Déposer le PV signé</a:t>
            </a:r>
            <a:endParaRPr lang="fr-FR" sz="800" u="sng" kern="0">
              <a:solidFill>
                <a:schemeClr val="accent1"/>
              </a:solidFill>
              <a:latin typeface="+mj-lt"/>
              <a:cs typeface="Calibri" pitchFamily="34" charset="0"/>
            </a:endParaRPr>
          </a:p>
          <a:p>
            <a:pPr marL="85725" indent="179388">
              <a:spcBef>
                <a:spcPts val="100"/>
              </a:spcBef>
              <a:spcAft>
                <a:spcPts val="200"/>
              </a:spcAft>
              <a:defRPr/>
            </a:pPr>
            <a:endParaRPr lang="fr-FR" sz="800" kern="0">
              <a:latin typeface="+mj-lt"/>
              <a:cs typeface="Calibri" pitchFamily="34" charset="0"/>
            </a:endParaRPr>
          </a:p>
          <a:p>
            <a:pPr marL="534988" lvl="2" indent="-269875">
              <a:spcBef>
                <a:spcPts val="100"/>
              </a:spcBef>
              <a:spcAft>
                <a:spcPts val="200"/>
              </a:spcAft>
              <a:defRPr/>
            </a:pPr>
            <a:endParaRPr lang="fr-FR" sz="800" kern="0">
              <a:latin typeface="+mj-lt"/>
              <a:cs typeface="Calibri" pitchFamily="34" charset="0"/>
            </a:endParaRPr>
          </a:p>
          <a:p>
            <a:pPr marL="534988" lvl="2" indent="-269875">
              <a:spcBef>
                <a:spcPts val="100"/>
              </a:spcBef>
              <a:spcAft>
                <a:spcPts val="200"/>
              </a:spcAft>
              <a:defRPr/>
            </a:pPr>
            <a:endParaRPr lang="fr-FR" sz="800" kern="0">
              <a:latin typeface="+mj-lt"/>
              <a:cs typeface="Calibri" pitchFamily="34" charset="0"/>
            </a:endParaRPr>
          </a:p>
          <a:p>
            <a:pPr marL="534988" lvl="2" indent="-269875">
              <a:spcBef>
                <a:spcPts val="100"/>
              </a:spcBef>
              <a:spcAft>
                <a:spcPts val="200"/>
              </a:spcAft>
              <a:defRPr/>
            </a:pPr>
            <a:endParaRPr lang="fr-FR" sz="800" kern="0">
              <a:latin typeface="+mj-lt"/>
              <a:cs typeface="Calibri" pitchFamily="34" charset="0"/>
            </a:endParaRPr>
          </a:p>
          <a:p>
            <a:pPr marL="534988" lvl="2" indent="-269875">
              <a:spcBef>
                <a:spcPts val="100"/>
              </a:spcBef>
              <a:spcAft>
                <a:spcPts val="200"/>
              </a:spcAft>
              <a:defRPr/>
            </a:pPr>
            <a:endParaRPr lang="fr-FR" sz="800">
              <a:latin typeface="+mj-lt"/>
              <a:cs typeface="Calibri" pitchFamily="34" charset="0"/>
            </a:endParaRPr>
          </a:p>
          <a:p>
            <a:pPr marL="534988" lvl="2" indent="-269875">
              <a:spcBef>
                <a:spcPts val="100"/>
              </a:spcBef>
              <a:spcAft>
                <a:spcPts val="200"/>
              </a:spcAft>
              <a:defRPr/>
            </a:pPr>
            <a:endParaRPr lang="fr-FR" sz="800">
              <a:latin typeface="+mj-lt"/>
              <a:cs typeface="Calibri" pitchFamily="34" charset="0"/>
            </a:endParaRPr>
          </a:p>
          <a:p>
            <a:pPr marL="534988" lvl="2" indent="-269875">
              <a:spcBef>
                <a:spcPts val="100"/>
              </a:spcBef>
              <a:spcAft>
                <a:spcPts val="200"/>
              </a:spcAft>
              <a:defRPr/>
            </a:pPr>
            <a:endParaRPr lang="fr-FR" sz="800">
              <a:latin typeface="+mj-lt"/>
              <a:cs typeface="Calibri" pitchFamily="34" charset="0"/>
            </a:endParaRPr>
          </a:p>
          <a:p>
            <a:pPr marL="85725" indent="179388">
              <a:spcBef>
                <a:spcPts val="100"/>
              </a:spcBef>
              <a:spcAft>
                <a:spcPts val="200"/>
              </a:spcAft>
              <a:defRPr/>
            </a:pPr>
            <a:endParaRPr lang="fr-FR" sz="800">
              <a:latin typeface="+mj-lt"/>
              <a:cs typeface="Calibri" pitchFamily="34" charset="0"/>
            </a:endParaRPr>
          </a:p>
        </p:txBody>
      </p:sp>
      <p:sp>
        <p:nvSpPr>
          <p:cNvPr id="15" name="ZoneTexte 69">
            <a:hlinkClick r:id="rId8" action="ppaction://hlinksldjump"/>
            <a:extLst>
              <a:ext uri="{FF2B5EF4-FFF2-40B4-BE49-F238E27FC236}">
                <a16:creationId xmlns:a16="http://schemas.microsoft.com/office/drawing/2014/main" id="{7145C9CC-FA67-47A6-BF5D-9DDE91A7E321}"/>
              </a:ext>
            </a:extLst>
          </p:cNvPr>
          <p:cNvSpPr txBox="1"/>
          <p:nvPr/>
        </p:nvSpPr>
        <p:spPr>
          <a:xfrm>
            <a:off x="9144" y="602325"/>
            <a:ext cx="1296144" cy="216000"/>
          </a:xfrm>
          <a:prstGeom prst="rect">
            <a:avLst/>
          </a:prstGeom>
          <a:solidFill>
            <a:schemeClr val="accent3"/>
          </a:solidFill>
          <a:ln w="3175">
            <a:solidFill>
              <a:srgbClr val="7030A0"/>
            </a:solidFill>
            <a:prstDash val="solid"/>
          </a:ln>
          <a:scene3d>
            <a:camera prst="orthographicFront"/>
            <a:lightRig rig="threePt" dir="t"/>
          </a:scene3d>
          <a:sp3d>
            <a:bevelT/>
          </a:sp3d>
        </p:spPr>
        <p:txBody>
          <a:bodyPr wrap="square" rtlCol="0" anchor="ctr">
            <a:noAutofit/>
          </a:bodyPr>
          <a:lstStyle>
            <a:defPPr>
              <a:defRPr lang="fr-FR"/>
            </a:defPPr>
            <a:lvl3pPr marL="0" lvl="2" algn="ctr">
              <a:spcBef>
                <a:spcPts val="0"/>
              </a:spcBef>
              <a:spcAft>
                <a:spcPts val="50"/>
              </a:spcAft>
              <a:defRPr sz="1000" b="1">
                <a:latin typeface="Calibri" pitchFamily="34" charset="0"/>
                <a:cs typeface="Calibri" pitchFamily="34" charset="0"/>
              </a:defRPr>
            </a:lvl3pPr>
          </a:lstStyle>
          <a:p>
            <a:pPr algn="ctr"/>
            <a:r>
              <a:rPr lang="fr-FR" sz="1200">
                <a:latin typeface="Calibri" panose="020F0502020204030204" pitchFamily="34" charset="0"/>
                <a:hlinkClick r:id="rId27" action="ppaction://hlinksldjump"/>
              </a:rPr>
              <a:t>Sommaire</a:t>
            </a:r>
            <a:endParaRPr lang="fr-FR" sz="1200">
              <a:latin typeface="Calibri" panose="020F0502020204030204" pitchFamily="34" charset="0"/>
            </a:endParaRPr>
          </a:p>
        </p:txBody>
      </p:sp>
    </p:spTree>
    <p:extLst>
      <p:ext uri="{BB962C8B-B14F-4D97-AF65-F5344CB8AC3E}">
        <p14:creationId xmlns:p14="http://schemas.microsoft.com/office/powerpoint/2010/main" val="25463465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 2">
            <a:extLst>
              <a:ext uri="{FF2B5EF4-FFF2-40B4-BE49-F238E27FC236}">
                <a16:creationId xmlns:a16="http://schemas.microsoft.com/office/drawing/2014/main" id="{C4CA02B0-8F3D-466E-A819-659F5C2F7F0A}"/>
              </a:ext>
            </a:extLst>
          </p:cNvPr>
          <p:cNvPicPr>
            <a:picLocks noChangeAspect="1"/>
          </p:cNvPicPr>
          <p:nvPr/>
        </p:nvPicPr>
        <p:blipFill>
          <a:blip r:embed="rId2"/>
          <a:stretch>
            <a:fillRect/>
          </a:stretch>
        </p:blipFill>
        <p:spPr>
          <a:xfrm>
            <a:off x="6829912" y="1047896"/>
            <a:ext cx="2206584" cy="1617788"/>
          </a:xfrm>
          <a:prstGeom prst="rect">
            <a:avLst/>
          </a:prstGeom>
          <a:ln>
            <a:solidFill>
              <a:srgbClr val="0000FF"/>
            </a:solidFill>
          </a:ln>
        </p:spPr>
      </p:pic>
      <p:cxnSp>
        <p:nvCxnSpPr>
          <p:cNvPr id="39" name="Connecteur droit avec flèche 38"/>
          <p:cNvCxnSpPr>
            <a:cxnSpLocks/>
            <a:stCxn id="17" idx="2"/>
            <a:endCxn id="60" idx="1"/>
          </p:cNvCxnSpPr>
          <p:nvPr/>
        </p:nvCxnSpPr>
        <p:spPr>
          <a:xfrm rot="5400000">
            <a:off x="4566862" y="3301444"/>
            <a:ext cx="2228979" cy="546412"/>
          </a:xfrm>
          <a:prstGeom prst="bentConnector4">
            <a:avLst>
              <a:gd name="adj1" fmla="val 2652"/>
              <a:gd name="adj2" fmla="val 125566"/>
            </a:avLst>
          </a:prstGeom>
          <a:ln w="31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4E2D14C7-FB81-F143-B8B0-8D6FCFCE2215}"/>
              </a:ext>
            </a:extLst>
          </p:cNvPr>
          <p:cNvSpPr/>
          <p:nvPr/>
        </p:nvSpPr>
        <p:spPr>
          <a:xfrm>
            <a:off x="0" y="3611880"/>
            <a:ext cx="1835151" cy="2926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Arial" panose="020B0604020202020204" pitchFamily="34" charset="0"/>
              <a:cs typeface="Arial" panose="020B0604020202020204" pitchFamily="34" charset="0"/>
            </a:endParaRPr>
          </a:p>
        </p:txBody>
      </p:sp>
      <p:pic>
        <p:nvPicPr>
          <p:cNvPr id="43"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4199" t="11482" r="13116" b="7222"/>
          <a:stretch/>
        </p:blipFill>
        <p:spPr bwMode="auto">
          <a:xfrm>
            <a:off x="5408145" y="3212252"/>
            <a:ext cx="3628351" cy="3025060"/>
          </a:xfrm>
          <a:prstGeom prst="rect">
            <a:avLst/>
          </a:prstGeom>
          <a:noFill/>
          <a:ln w="9525">
            <a:solidFill>
              <a:srgbClr val="0000FF"/>
            </a:solidFill>
            <a:miter lim="800000"/>
            <a:headEnd/>
            <a:tailEnd/>
          </a:ln>
          <a:extLst>
            <a:ext uri="{909E8E84-426E-40DD-AFC4-6F175D3DCCD1}">
              <a14:hiddenFill xmlns:a14="http://schemas.microsoft.com/office/drawing/2010/main">
                <a:solidFill>
                  <a:schemeClr val="accent1"/>
                </a:solidFill>
              </a14:hiddenFill>
            </a:ext>
          </a:extLst>
        </p:spPr>
      </p:pic>
      <p:sp>
        <p:nvSpPr>
          <p:cNvPr id="54" name="ZoneTexte 53"/>
          <p:cNvSpPr txBox="1"/>
          <p:nvPr/>
        </p:nvSpPr>
        <p:spPr>
          <a:xfrm>
            <a:off x="5233498" y="739555"/>
            <a:ext cx="2074806" cy="276999"/>
          </a:xfrm>
          <a:prstGeom prst="rect">
            <a:avLst/>
          </a:prstGeom>
          <a:noFill/>
        </p:spPr>
        <p:txBody>
          <a:bodyPr wrap="square" rtlCol="0">
            <a:spAutoFit/>
          </a:bodyPr>
          <a:lstStyle/>
          <a:p>
            <a:r>
              <a:rPr lang="fr-FR" sz="1200">
                <a:solidFill>
                  <a:srgbClr val="0000FF"/>
                </a:solidFill>
                <a:latin typeface="Arial" panose="020B0604020202020204" pitchFamily="34" charset="0"/>
                <a:cs typeface="Arial" panose="020B0604020202020204" pitchFamily="34" charset="0"/>
              </a:rPr>
              <a:t>Ecran validation PATHOS</a:t>
            </a:r>
          </a:p>
        </p:txBody>
      </p:sp>
      <p:sp>
        <p:nvSpPr>
          <p:cNvPr id="34" name="Rectangle 33"/>
          <p:cNvSpPr/>
          <p:nvPr/>
        </p:nvSpPr>
        <p:spPr>
          <a:xfrm>
            <a:off x="1927512" y="739555"/>
            <a:ext cx="3363718" cy="5724644"/>
          </a:xfrm>
          <a:prstGeom prst="rect">
            <a:avLst/>
          </a:prstGeom>
          <a:noFill/>
          <a:ln w="12700">
            <a:noFill/>
          </a:ln>
        </p:spPr>
        <p:txBody>
          <a:bodyPr wrap="square">
            <a:spAutoFit/>
          </a:bodyPr>
          <a:lstStyle/>
          <a:p>
            <a:pPr algn="just"/>
            <a:r>
              <a:rPr lang="fr-FR" sz="1200">
                <a:solidFill>
                  <a:schemeClr val="bg1">
                    <a:lumMod val="50000"/>
                  </a:schemeClr>
                </a:solidFill>
                <a:latin typeface="Arial" panose="020B0604020202020204" pitchFamily="34" charset="0"/>
                <a:cs typeface="Arial" panose="020B0604020202020204" pitchFamily="34" charset="0"/>
              </a:rPr>
              <a:t>En cas de désaccord :</a:t>
            </a:r>
          </a:p>
          <a:p>
            <a:pPr algn="just"/>
            <a:endParaRPr lang="fr-FR" sz="1200">
              <a:latin typeface="Arial" panose="020B0604020202020204" pitchFamily="34" charset="0"/>
              <a:cs typeface="Arial" panose="020B0604020202020204" pitchFamily="34" charset="0"/>
            </a:endParaRPr>
          </a:p>
          <a:p>
            <a:pPr algn="just"/>
            <a:r>
              <a:rPr lang="fr-FR" sz="1200">
                <a:latin typeface="Arial" panose="020B0604020202020204" pitchFamily="34" charset="0"/>
                <a:cs typeface="Arial" panose="020B0604020202020204" pitchFamily="34" charset="0"/>
              </a:rPr>
              <a:t>1. Cliquer sur le bouton «Aller à la fiche argumentaire»</a:t>
            </a:r>
            <a:r>
              <a:rPr lang="fr-FR" sz="1200" i="1">
                <a:solidFill>
                  <a:schemeClr val="accent1"/>
                </a:solidFill>
                <a:latin typeface="Arial" panose="020B0604020202020204" pitchFamily="34" charset="0"/>
                <a:cs typeface="Arial" panose="020B0604020202020204" pitchFamily="34" charset="0"/>
              </a:rPr>
              <a:t>	</a:t>
            </a:r>
          </a:p>
          <a:p>
            <a:pPr marL="0" lvl="2" algn="just"/>
            <a:endParaRPr lang="fr-FR" sz="1200" i="1">
              <a:solidFill>
                <a:schemeClr val="accent1"/>
              </a:solidFill>
              <a:latin typeface="Arial" panose="020B0604020202020204" pitchFamily="34" charset="0"/>
              <a:cs typeface="Arial" panose="020B0604020202020204" pitchFamily="34" charset="0"/>
            </a:endParaRPr>
          </a:p>
          <a:p>
            <a:pPr marL="0" lvl="2" algn="just"/>
            <a:r>
              <a:rPr lang="fr-FR" sz="1200">
                <a:latin typeface="Arial" panose="020B0604020202020204" pitchFamily="34" charset="0"/>
                <a:cs typeface="Arial" panose="020B0604020202020204" pitchFamily="34" charset="0"/>
              </a:rPr>
              <a:t>2. Renseigner les  zones  de commentaires </a:t>
            </a:r>
          </a:p>
          <a:p>
            <a:pPr marL="0" lvl="2" algn="just"/>
            <a:r>
              <a:rPr lang="fr-FR" sz="1200">
                <a:latin typeface="Arial" panose="020B0604020202020204" pitchFamily="34" charset="0"/>
                <a:cs typeface="Arial" panose="020B0604020202020204" pitchFamily="34" charset="0"/>
              </a:rPr>
              <a:t>obligatoires (</a:t>
            </a:r>
            <a:r>
              <a:rPr lang="fr-FR" sz="1200">
                <a:solidFill>
                  <a:srgbClr val="FF0000"/>
                </a:solidFill>
                <a:latin typeface="Arial" panose="020B0604020202020204" pitchFamily="34" charset="0"/>
                <a:cs typeface="Arial" panose="020B0604020202020204" pitchFamily="34" charset="0"/>
              </a:rPr>
              <a:t>*</a:t>
            </a:r>
            <a:r>
              <a:rPr lang="fr-FR" sz="1200">
                <a:latin typeface="Arial" panose="020B0604020202020204" pitchFamily="34" charset="0"/>
                <a:cs typeface="Arial" panose="020B0604020202020204" pitchFamily="34" charset="0"/>
              </a:rPr>
              <a:t>) </a:t>
            </a:r>
          </a:p>
          <a:p>
            <a:pPr marL="0" lvl="2" algn="just"/>
            <a:r>
              <a:rPr lang="fr-FR" sz="1200">
                <a:solidFill>
                  <a:schemeClr val="accent1"/>
                </a:solidFill>
                <a:latin typeface="Arial" panose="020B0604020202020204" pitchFamily="34" charset="0"/>
                <a:cs typeface="Arial" panose="020B0604020202020204" pitchFamily="34" charset="0"/>
              </a:rPr>
              <a:t>Commentaires obligatoires pour le médecin coordonnateur et le médecin valideur </a:t>
            </a:r>
          </a:p>
          <a:p>
            <a:pPr marL="0" lvl="2" algn="just"/>
            <a:endParaRPr lang="fr-FR" sz="1200" i="1">
              <a:solidFill>
                <a:schemeClr val="accent1"/>
              </a:solidFill>
              <a:latin typeface="Arial" panose="020B0604020202020204" pitchFamily="34" charset="0"/>
              <a:cs typeface="Arial" panose="020B0604020202020204" pitchFamily="34" charset="0"/>
            </a:endParaRPr>
          </a:p>
          <a:p>
            <a:pPr marL="0" lvl="2" algn="just"/>
            <a:r>
              <a:rPr lang="fr-FR" sz="1200">
                <a:latin typeface="Arial" panose="020B0604020202020204" pitchFamily="34" charset="0"/>
                <a:cs typeface="Arial" panose="020B0604020202020204" pitchFamily="34" charset="0"/>
              </a:rPr>
              <a:t>3. Cliquer sur le bouton « Enregistrer  »</a:t>
            </a:r>
            <a:endParaRPr lang="fr-FR" sz="1200" i="1">
              <a:solidFill>
                <a:schemeClr val="accent1"/>
              </a:solidFill>
              <a:latin typeface="Arial" panose="020B0604020202020204" pitchFamily="34" charset="0"/>
              <a:cs typeface="Arial" panose="020B0604020202020204" pitchFamily="34" charset="0"/>
            </a:endParaRPr>
          </a:p>
          <a:p>
            <a:pPr marL="0" lvl="2" algn="just"/>
            <a:r>
              <a:rPr lang="fr-FR" sz="1200">
                <a:solidFill>
                  <a:schemeClr val="accent1"/>
                </a:solidFill>
                <a:latin typeface="Arial" panose="020B0604020202020204" pitchFamily="34" charset="0"/>
                <a:cs typeface="Arial" panose="020B0604020202020204" pitchFamily="34" charset="0"/>
              </a:rPr>
              <a:t>Les 2 zones de commentaires doivent être saisies</a:t>
            </a:r>
          </a:p>
          <a:p>
            <a:pPr marL="0" lvl="2" algn="just"/>
            <a:endParaRPr lang="fr-FR" sz="1200" i="1">
              <a:solidFill>
                <a:schemeClr val="accent1"/>
              </a:solidFill>
              <a:latin typeface="Arial" panose="020B0604020202020204" pitchFamily="34" charset="0"/>
              <a:cs typeface="Arial" panose="020B0604020202020204" pitchFamily="34" charset="0"/>
            </a:endParaRPr>
          </a:p>
          <a:p>
            <a:pPr marL="0" lvl="2" algn="just"/>
            <a:r>
              <a:rPr lang="fr-FR" sz="1200" b="1" i="1">
                <a:latin typeface="Arial" panose="020B0604020202020204" pitchFamily="34" charset="0"/>
                <a:cs typeface="Arial" panose="020B0604020202020204" pitchFamily="34" charset="0"/>
              </a:rPr>
              <a:t>[Options] </a:t>
            </a:r>
            <a:r>
              <a:rPr lang="fr-FR" sz="1200">
                <a:latin typeface="Arial" panose="020B0604020202020204" pitchFamily="34" charset="0"/>
                <a:cs typeface="Arial" panose="020B0604020202020204" pitchFamily="34" charset="0"/>
              </a:rPr>
              <a:t>Joindre un fichier : </a:t>
            </a:r>
          </a:p>
          <a:p>
            <a:pPr marL="0" lvl="2" algn="just"/>
            <a:r>
              <a:rPr lang="fr-FR" sz="1200">
                <a:latin typeface="Arial" panose="020B0604020202020204" pitchFamily="34" charset="0"/>
                <a:cs typeface="Arial" panose="020B0604020202020204" pitchFamily="34" charset="0"/>
              </a:rPr>
              <a:t>Cliquer sur « Choisissez un fichier » si une pièce justificative doit être jointe à l’argumentaire</a:t>
            </a:r>
          </a:p>
          <a:p>
            <a:pPr marL="0" lvl="2" algn="just"/>
            <a:r>
              <a:rPr lang="fr-FR" sz="1200">
                <a:solidFill>
                  <a:schemeClr val="accent1"/>
                </a:solidFill>
                <a:latin typeface="Arial" panose="020B0604020202020204" pitchFamily="34" charset="0"/>
                <a:cs typeface="Arial" panose="020B0604020202020204" pitchFamily="34" charset="0"/>
              </a:rPr>
              <a:t>Les commentaires doivent, au préalable, être saisis et enregistrés. </a:t>
            </a:r>
          </a:p>
          <a:p>
            <a:pPr algn="just"/>
            <a:r>
              <a:rPr lang="fr-FR" sz="1050" u="sng">
                <a:solidFill>
                  <a:schemeClr val="bg1">
                    <a:lumMod val="50000"/>
                  </a:schemeClr>
                </a:solidFill>
                <a:latin typeface="Arial" panose="020B0604020202020204" pitchFamily="34" charset="0"/>
                <a:cs typeface="Arial" panose="020B0604020202020204" pitchFamily="34" charset="0"/>
              </a:rPr>
              <a:t>Pièce jointe : </a:t>
            </a:r>
          </a:p>
          <a:p>
            <a:pPr marL="88900" indent="-88900" algn="just">
              <a:buFont typeface="Arial" pitchFamily="34" charset="0"/>
              <a:buChar char="•"/>
            </a:pPr>
            <a:r>
              <a:rPr lang="fr-FR" sz="1050">
                <a:solidFill>
                  <a:schemeClr val="bg1">
                    <a:lumMod val="50000"/>
                  </a:schemeClr>
                </a:solidFill>
                <a:latin typeface="Arial" panose="020B0604020202020204" pitchFamily="34" charset="0"/>
                <a:cs typeface="Arial" panose="020B0604020202020204" pitchFamily="34" charset="0"/>
              </a:rPr>
              <a:t>Le poids de la pièce jointe ne doit pas excéder </a:t>
            </a:r>
            <a:r>
              <a:rPr lang="fr-FR" sz="1050" b="1">
                <a:solidFill>
                  <a:schemeClr val="bg1">
                    <a:lumMod val="50000"/>
                  </a:schemeClr>
                </a:solidFill>
                <a:latin typeface="Arial" panose="020B0604020202020204" pitchFamily="34" charset="0"/>
                <a:cs typeface="Arial" panose="020B0604020202020204" pitchFamily="34" charset="0"/>
              </a:rPr>
              <a:t>5 Mo</a:t>
            </a:r>
          </a:p>
          <a:p>
            <a:pPr marL="88900" indent="-88900" algn="just" fontAlgn="ctr">
              <a:buFont typeface="Arial" pitchFamily="34" charset="0"/>
              <a:buChar char="•"/>
            </a:pPr>
            <a:r>
              <a:rPr lang="fr-FR" sz="1050">
                <a:solidFill>
                  <a:schemeClr val="bg1">
                    <a:lumMod val="50000"/>
                  </a:schemeClr>
                </a:solidFill>
                <a:latin typeface="Arial" panose="020B0604020202020204" pitchFamily="34" charset="0"/>
                <a:cs typeface="Arial" panose="020B0604020202020204" pitchFamily="34" charset="0"/>
              </a:rPr>
              <a:t>Fichiers autorisés : Documents (.pdf, .doc, .xls etc…) -  Images (.jpg, .png, etc…) </a:t>
            </a:r>
            <a:endParaRPr lang="fr-FR" sz="1200" i="1">
              <a:solidFill>
                <a:schemeClr val="accent1"/>
              </a:solidFill>
              <a:latin typeface="Arial" panose="020B0604020202020204" pitchFamily="34" charset="0"/>
              <a:cs typeface="Arial" panose="020B0604020202020204" pitchFamily="34" charset="0"/>
            </a:endParaRPr>
          </a:p>
          <a:p>
            <a:pPr marL="0" lvl="2" algn="just"/>
            <a:endParaRPr lang="fr-FR" sz="1200" i="1">
              <a:solidFill>
                <a:schemeClr val="accent1"/>
              </a:solidFill>
              <a:latin typeface="Arial" panose="020B0604020202020204" pitchFamily="34" charset="0"/>
              <a:cs typeface="Arial" panose="020B0604020202020204" pitchFamily="34" charset="0"/>
            </a:endParaRPr>
          </a:p>
          <a:p>
            <a:pPr marL="0" lvl="2" algn="just"/>
            <a:r>
              <a:rPr lang="fr-FR" sz="1200">
                <a:latin typeface="Arial" panose="020B0604020202020204" pitchFamily="34" charset="0"/>
                <a:cs typeface="Arial" panose="020B0604020202020204" pitchFamily="34" charset="0"/>
              </a:rPr>
              <a:t>4. Cliquer sur « Retour à la Fiche »</a:t>
            </a:r>
          </a:p>
          <a:p>
            <a:pPr marL="0" lvl="2" algn="just"/>
            <a:r>
              <a:rPr lang="fr-FR" sz="1200">
                <a:solidFill>
                  <a:schemeClr val="accent1"/>
                </a:solidFill>
                <a:latin typeface="Arial" panose="020B0604020202020204" pitchFamily="34" charset="0"/>
                <a:cs typeface="Arial" panose="020B0604020202020204" pitchFamily="34" charset="0"/>
              </a:rPr>
              <a:t>La fiche ne peut plus être validée ; Dès que la validation sera terminée, une fois la signature enregistrée, le bouton « Envoyer l’étude en commission » sera activé sur l’écran de signature.</a:t>
            </a:r>
            <a:endParaRPr lang="fr-FR" sz="1200">
              <a:latin typeface="Arial" panose="020B0604020202020204" pitchFamily="34" charset="0"/>
              <a:cs typeface="Arial" panose="020B0604020202020204" pitchFamily="34" charset="0"/>
            </a:endParaRPr>
          </a:p>
        </p:txBody>
      </p:sp>
      <p:sp>
        <p:nvSpPr>
          <p:cNvPr id="15" name="Rectangle 14"/>
          <p:cNvSpPr/>
          <p:nvPr/>
        </p:nvSpPr>
        <p:spPr>
          <a:xfrm>
            <a:off x="7890619" y="5893029"/>
            <a:ext cx="497805" cy="146026"/>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sp>
        <p:nvSpPr>
          <p:cNvPr id="16" name="Rectangle 15"/>
          <p:cNvSpPr/>
          <p:nvPr/>
        </p:nvSpPr>
        <p:spPr>
          <a:xfrm>
            <a:off x="8388424" y="5893503"/>
            <a:ext cx="504056" cy="145552"/>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sp>
        <p:nvSpPr>
          <p:cNvPr id="32" name="Rectangle 31"/>
          <p:cNvSpPr/>
          <p:nvPr/>
        </p:nvSpPr>
        <p:spPr>
          <a:xfrm>
            <a:off x="7647509" y="2473640"/>
            <a:ext cx="453241" cy="96053"/>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cxnSp>
        <p:nvCxnSpPr>
          <p:cNvPr id="36" name="Connecteur en angle 35"/>
          <p:cNvCxnSpPr>
            <a:cxnSpLocks/>
            <a:stCxn id="32" idx="0"/>
            <a:endCxn id="17" idx="3"/>
          </p:cNvCxnSpPr>
          <p:nvPr/>
        </p:nvCxnSpPr>
        <p:spPr>
          <a:xfrm rot="16200000" flipV="1">
            <a:off x="7208842" y="1808352"/>
            <a:ext cx="132062" cy="1198514"/>
          </a:xfrm>
          <a:prstGeom prst="bentConnector2">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8" name="ZoneTexte 37"/>
          <p:cNvSpPr txBox="1"/>
          <p:nvPr/>
        </p:nvSpPr>
        <p:spPr>
          <a:xfrm>
            <a:off x="5291230" y="2888940"/>
            <a:ext cx="1721214" cy="276999"/>
          </a:xfrm>
          <a:prstGeom prst="rect">
            <a:avLst/>
          </a:prstGeom>
          <a:noFill/>
        </p:spPr>
        <p:txBody>
          <a:bodyPr wrap="square" rtlCol="0">
            <a:spAutoFit/>
          </a:bodyPr>
          <a:lstStyle/>
          <a:p>
            <a:r>
              <a:rPr lang="fr-FR" sz="1200">
                <a:solidFill>
                  <a:srgbClr val="0000FF"/>
                </a:solidFill>
                <a:latin typeface="Arial" panose="020B0604020202020204" pitchFamily="34" charset="0"/>
                <a:cs typeface="Arial" panose="020B0604020202020204" pitchFamily="34" charset="0"/>
              </a:rPr>
              <a:t>Fiche argumentaire</a:t>
            </a:r>
          </a:p>
        </p:txBody>
      </p:sp>
      <p:sp>
        <p:nvSpPr>
          <p:cNvPr id="60" name="Rectangle 59"/>
          <p:cNvSpPr/>
          <p:nvPr/>
        </p:nvSpPr>
        <p:spPr>
          <a:xfrm>
            <a:off x="5408145" y="4077072"/>
            <a:ext cx="3628351" cy="1224136"/>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sp>
        <p:nvSpPr>
          <p:cNvPr id="29" name="Titre 1"/>
          <p:cNvSpPr txBox="1">
            <a:spLocks/>
          </p:cNvSpPr>
          <p:nvPr/>
        </p:nvSpPr>
        <p:spPr>
          <a:xfrm>
            <a:off x="1547665" y="152636"/>
            <a:ext cx="7596335" cy="396044"/>
          </a:xfrm>
          <a:prstGeom prst="rect">
            <a:avLst/>
          </a:prstGeom>
          <a:ln>
            <a:noFill/>
          </a:ln>
        </p:spPr>
        <p:txBody>
          <a:bodyPr vert="horz" lIns="0" tIns="0" rIns="0" bIns="0" rtlCol="0" anchor="ctr" anchorCtr="0">
            <a:noAutofit/>
          </a:bodyPr>
          <a:lstStyle/>
          <a:p>
            <a:pPr lvl="0" fontAlgn="auto">
              <a:lnSpc>
                <a:spcPct val="90000"/>
              </a:lnSpc>
              <a:spcAft>
                <a:spcPts val="0"/>
              </a:spcAft>
              <a:defRPr/>
            </a:pPr>
            <a:r>
              <a:rPr lang="fr-FR" sz="3200" b="1">
                <a:latin typeface="Arial" panose="020B0604020202020204" pitchFamily="34" charset="0"/>
                <a:cs typeface="Arial" panose="020B0604020202020204" pitchFamily="34" charset="0"/>
              </a:rPr>
              <a:t>SAISIR UNE FICHE ARGUMENTAIRE</a:t>
            </a:r>
            <a:endParaRPr kumimoji="0" lang="fr-FR" sz="3200" i="0" u="none" strike="noStrike" kern="1200" cap="none" spc="0" normalizeH="0" baseline="0" noProof="0">
              <a:ln>
                <a:noFill/>
              </a:ln>
              <a:effectLst/>
              <a:uLnTx/>
              <a:uFillTx/>
              <a:latin typeface="Arial" panose="020B0604020202020204" pitchFamily="34" charset="0"/>
              <a:ea typeface="+mj-ea"/>
              <a:cs typeface="Arial" panose="020B0604020202020204" pitchFamily="34" charset="0"/>
            </a:endParaRPr>
          </a:p>
        </p:txBody>
      </p:sp>
      <p:pic>
        <p:nvPicPr>
          <p:cNvPr id="17" name="Image 3">
            <a:extLst>
              <a:ext uri="{FF2B5EF4-FFF2-40B4-BE49-F238E27FC236}">
                <a16:creationId xmlns:a16="http://schemas.microsoft.com/office/drawing/2014/main" id="{F0BFB222-BB81-4176-AA5F-47B32EF016E1}"/>
              </a:ext>
            </a:extLst>
          </p:cNvPr>
          <p:cNvPicPr>
            <a:picLocks noChangeAspect="1"/>
          </p:cNvPicPr>
          <p:nvPr/>
        </p:nvPicPr>
        <p:blipFill rotWithShape="1">
          <a:blip r:embed="rId4"/>
          <a:srcRect l="42292" t="83180" r="46108" b="13592"/>
          <a:stretch/>
        </p:blipFill>
        <p:spPr>
          <a:xfrm>
            <a:off x="5233498" y="2222995"/>
            <a:ext cx="1442118" cy="237166"/>
          </a:xfrm>
          <a:prstGeom prst="rect">
            <a:avLst/>
          </a:prstGeom>
          <a:ln>
            <a:solidFill>
              <a:schemeClr val="tx1"/>
            </a:solidFill>
          </a:ln>
        </p:spPr>
      </p:pic>
      <p:sp>
        <p:nvSpPr>
          <p:cNvPr id="19" name="Rectangle 18">
            <a:extLst>
              <a:ext uri="{FF2B5EF4-FFF2-40B4-BE49-F238E27FC236}">
                <a16:creationId xmlns:a16="http://schemas.microsoft.com/office/drawing/2014/main" id="{BB29987F-A2CB-4A8C-A4EE-D0E200C18AD4}"/>
              </a:ext>
            </a:extLst>
          </p:cNvPr>
          <p:cNvSpPr/>
          <p:nvPr/>
        </p:nvSpPr>
        <p:spPr bwMode="gray">
          <a:xfrm>
            <a:off x="-3260" y="842507"/>
            <a:ext cx="1839260" cy="5881295"/>
          </a:xfrm>
          <a:prstGeom prst="rect">
            <a:avLst/>
          </a:prstGeom>
          <a:noFill/>
          <a:ln w="9525" algn="ctr">
            <a:noFill/>
            <a:miter lim="800000"/>
            <a:headEnd/>
            <a:tailEnd/>
          </a:ln>
          <a:effectLst/>
        </p:spPr>
        <p:txBody>
          <a:bodyPr lIns="108000" tIns="0" rIns="108000" bIns="0"/>
          <a:lstStyle/>
          <a:p>
            <a:pPr>
              <a:spcBef>
                <a:spcPts val="600"/>
              </a:spcBef>
              <a:spcAft>
                <a:spcPts val="200"/>
              </a:spcAft>
              <a:defRPr/>
            </a:pPr>
            <a:r>
              <a:rPr lang="fr-FR" sz="800">
                <a:latin typeface="+mj-lt"/>
                <a:cs typeface="Calibri" pitchFamily="34" charset="0"/>
              </a:rPr>
              <a:t>1. GALAAD</a:t>
            </a:r>
          </a:p>
          <a:p>
            <a:pPr indent="92075">
              <a:spcBef>
                <a:spcPts val="100"/>
              </a:spcBef>
              <a:spcAft>
                <a:spcPts val="100"/>
              </a:spcAft>
              <a:defRPr/>
            </a:pPr>
            <a:r>
              <a:rPr lang="fr-FR" sz="800">
                <a:latin typeface="Arial" panose="020B0604020202020204" pitchFamily="34" charset="0"/>
                <a:cs typeface="Arial" panose="020B0604020202020204" pitchFamily="34" charset="0"/>
              </a:rPr>
              <a:t>1.1 </a:t>
            </a:r>
            <a:r>
              <a:rPr lang="fr-FR" sz="800" kern="0">
                <a:latin typeface="Arial" panose="020B0604020202020204" pitchFamily="34" charset="0"/>
                <a:cs typeface="Arial" panose="020B0604020202020204" pitchFamily="34" charset="0"/>
                <a:hlinkClick r:id="rId5" action="ppaction://hlinksldjump"/>
              </a:rPr>
              <a:t>Bonnes pratiques</a:t>
            </a:r>
            <a:endParaRPr lang="fr-FR" sz="800" kern="0">
              <a:latin typeface="Arial" panose="020B0604020202020204" pitchFamily="34" charset="0"/>
              <a:cs typeface="Arial" panose="020B0604020202020204" pitchFamily="34" charset="0"/>
            </a:endParaRPr>
          </a:p>
          <a:p>
            <a:pPr indent="92075">
              <a:spcBef>
                <a:spcPts val="100"/>
              </a:spcBef>
              <a:spcAft>
                <a:spcPts val="100"/>
              </a:spcAft>
              <a:defRPr/>
            </a:pPr>
            <a:r>
              <a:rPr lang="fr-FR" sz="800">
                <a:latin typeface="Arial" panose="020B0604020202020204" pitchFamily="34" charset="0"/>
                <a:cs typeface="Arial" panose="020B0604020202020204" pitchFamily="34" charset="0"/>
              </a:rPr>
              <a:t>1.2 </a:t>
            </a:r>
            <a:r>
              <a:rPr lang="fr-FR" sz="800" u="sng">
                <a:solidFill>
                  <a:schemeClr val="accent1"/>
                </a:solidFill>
                <a:latin typeface="Arial" panose="020B0604020202020204" pitchFamily="34" charset="0"/>
                <a:cs typeface="Arial" panose="020B0604020202020204" pitchFamily="34" charset="0"/>
                <a:hlinkClick r:id="rId6" action="ppaction://hlinksldjump"/>
              </a:rPr>
              <a:t>Interface</a:t>
            </a:r>
            <a:endParaRPr lang="fr-FR" sz="800" u="sng">
              <a:solidFill>
                <a:schemeClr val="accent1"/>
              </a:solidFill>
              <a:latin typeface="Arial" panose="020B0604020202020204" pitchFamily="34" charset="0"/>
              <a:cs typeface="Arial" panose="020B0604020202020204" pitchFamily="34" charset="0"/>
            </a:endParaRPr>
          </a:p>
          <a:p>
            <a:pPr indent="92075">
              <a:spcBef>
                <a:spcPts val="100"/>
              </a:spcBef>
              <a:spcAft>
                <a:spcPts val="100"/>
              </a:spcAft>
              <a:defRPr/>
            </a:pPr>
            <a:r>
              <a:rPr lang="fr-FR" sz="800" kern="0">
                <a:latin typeface="Arial" panose="020B0604020202020204" pitchFamily="34" charset="0"/>
                <a:cs typeface="Arial" panose="020B0604020202020204" pitchFamily="34" charset="0"/>
              </a:rPr>
              <a:t>1.3 </a:t>
            </a:r>
            <a:r>
              <a:rPr lang="fr-FR" sz="800" u="sng" kern="0">
                <a:solidFill>
                  <a:schemeClr val="accent1"/>
                </a:solidFill>
                <a:latin typeface="Arial" panose="020B0604020202020204" pitchFamily="34" charset="0"/>
                <a:cs typeface="Arial" panose="020B0604020202020204" pitchFamily="34" charset="0"/>
                <a:hlinkClick r:id="rId7" action="ppaction://hlinksldjump"/>
              </a:rPr>
              <a:t>Tableau de bord</a:t>
            </a:r>
            <a:endParaRPr lang="fr-FR" sz="800" u="sng">
              <a:solidFill>
                <a:schemeClr val="accent1"/>
              </a:solidFill>
              <a:latin typeface="+mj-lt"/>
              <a:cs typeface="Calibri" pitchFamily="34" charset="0"/>
            </a:endParaRPr>
          </a:p>
          <a:p>
            <a:pPr>
              <a:spcBef>
                <a:spcPts val="100"/>
              </a:spcBef>
              <a:spcAft>
                <a:spcPts val="200"/>
              </a:spcAft>
              <a:defRPr/>
            </a:pPr>
            <a:endParaRPr lang="fr-FR" sz="800">
              <a:latin typeface="+mj-lt"/>
              <a:cs typeface="Calibri" pitchFamily="34" charset="0"/>
            </a:endParaRPr>
          </a:p>
          <a:p>
            <a:pPr>
              <a:spcBef>
                <a:spcPts val="100"/>
              </a:spcBef>
              <a:spcAft>
                <a:spcPts val="200"/>
              </a:spcAft>
              <a:defRPr/>
            </a:pPr>
            <a:r>
              <a:rPr lang="fr-FR" sz="800">
                <a:latin typeface="+mj-lt"/>
                <a:cs typeface="Calibri" pitchFamily="34" charset="0"/>
              </a:rPr>
              <a:t>2. Préparer la validation</a:t>
            </a:r>
          </a:p>
          <a:p>
            <a:pPr marL="0" lvl="2" indent="92075">
              <a:spcBef>
                <a:spcPts val="100"/>
              </a:spcBef>
              <a:spcAft>
                <a:spcPts val="100"/>
              </a:spcAft>
              <a:defRPr/>
            </a:pPr>
            <a:r>
              <a:rPr lang="fr-FR" sz="800">
                <a:latin typeface="+mj-lt"/>
                <a:cs typeface="Calibri" pitchFamily="34" charset="0"/>
              </a:rPr>
              <a:t>2.1 </a:t>
            </a:r>
            <a:r>
              <a:rPr lang="fr-FR" sz="800" u="sng" kern="0">
                <a:solidFill>
                  <a:schemeClr val="accent1"/>
                </a:solidFill>
                <a:latin typeface="+mj-lt"/>
                <a:cs typeface="+mn-cs"/>
                <a:hlinkClick r:id="rId8" action="ppaction://hlinksldjump"/>
              </a:rPr>
              <a:t>Accéder à une étude</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kern="0">
                <a:latin typeface="+mj-lt"/>
                <a:cs typeface="+mn-cs"/>
              </a:rPr>
              <a:t>2.2 </a:t>
            </a:r>
            <a:r>
              <a:rPr lang="fr-FR" sz="800" u="sng" kern="0">
                <a:solidFill>
                  <a:schemeClr val="accent1"/>
                </a:solidFill>
                <a:latin typeface="+mj-lt"/>
                <a:cs typeface="+mn-cs"/>
                <a:hlinkClick r:id="rId9" action="ppaction://hlinksldjump"/>
              </a:rPr>
              <a:t>Constituer l’échantillon</a:t>
            </a:r>
            <a:endParaRPr lang="fr-FR" sz="800" u="sng" kern="0">
              <a:solidFill>
                <a:schemeClr val="accent1"/>
              </a:solidFill>
              <a:latin typeface="+mj-lt"/>
              <a:cs typeface="+mn-cs"/>
            </a:endParaRPr>
          </a:p>
          <a:p>
            <a:pPr marL="0" lvl="2" indent="92075">
              <a:spcBef>
                <a:spcPts val="100"/>
              </a:spcBef>
              <a:spcAft>
                <a:spcPts val="100"/>
              </a:spcAft>
              <a:defRPr/>
            </a:pPr>
            <a:r>
              <a:rPr lang="fr-FR" sz="800" kern="0">
                <a:latin typeface="+mj-lt"/>
                <a:cs typeface="+mn-cs"/>
              </a:rPr>
              <a:t>2.3 </a:t>
            </a:r>
            <a:r>
              <a:rPr lang="fr-FR" sz="800" u="sng" kern="0">
                <a:solidFill>
                  <a:schemeClr val="accent1"/>
                </a:solidFill>
                <a:latin typeface="+mj-lt"/>
                <a:cs typeface="+mn-cs"/>
                <a:hlinkClick r:id="rId10" action="ppaction://hlinksldjump"/>
              </a:rPr>
              <a:t>Modifier l’échantillon</a:t>
            </a:r>
            <a:endParaRPr lang="fr-FR" sz="800" u="sng" kern="0">
              <a:solidFill>
                <a:schemeClr val="accent1"/>
              </a:solidFill>
              <a:latin typeface="+mj-lt"/>
              <a:cs typeface="+mn-cs"/>
            </a:endParaRPr>
          </a:p>
          <a:p>
            <a:pPr marL="0" lvl="2" indent="92075">
              <a:spcBef>
                <a:spcPts val="100"/>
              </a:spcBef>
              <a:spcAft>
                <a:spcPts val="100"/>
              </a:spcAft>
              <a:defRPr/>
            </a:pPr>
            <a:r>
              <a:rPr lang="fr-FR" sz="800" kern="0">
                <a:latin typeface="+mj-lt"/>
                <a:cs typeface="+mn-cs"/>
              </a:rPr>
              <a:t>2.4</a:t>
            </a:r>
            <a:r>
              <a:rPr lang="fr-FR" sz="800" kern="0">
                <a:latin typeface="Arial"/>
                <a:cs typeface="Arial"/>
              </a:rPr>
              <a:t> </a:t>
            </a:r>
            <a:r>
              <a:rPr lang="fr-FR" sz="800" u="sng" kern="0">
                <a:solidFill>
                  <a:schemeClr val="accent1"/>
                </a:solidFill>
                <a:latin typeface="Arial"/>
                <a:cs typeface="Arial"/>
                <a:hlinkClick r:id="rId11" action="ppaction://hlinksldjump"/>
              </a:rPr>
              <a:t>Supprimer une Fiche Personne</a:t>
            </a:r>
            <a:endParaRPr lang="fr-FR" sz="800" u="sng" kern="0">
              <a:solidFill>
                <a:schemeClr val="accent1"/>
              </a:solidFill>
              <a:latin typeface="+mj-lt"/>
              <a:cs typeface="+mn-cs"/>
            </a:endParaRPr>
          </a:p>
          <a:p>
            <a:pPr marL="0" lvl="2">
              <a:spcBef>
                <a:spcPts val="100"/>
              </a:spcBef>
              <a:spcAft>
                <a:spcPts val="200"/>
              </a:spcAft>
              <a:defRPr/>
            </a:pPr>
            <a:endParaRPr lang="fr-FR" sz="800">
              <a:latin typeface="+mj-lt"/>
              <a:cs typeface="Calibri" pitchFamily="34" charset="0"/>
            </a:endParaRPr>
          </a:p>
          <a:p>
            <a:pPr marL="0" lvl="2">
              <a:spcBef>
                <a:spcPts val="100"/>
              </a:spcBef>
              <a:spcAft>
                <a:spcPts val="200"/>
              </a:spcAft>
              <a:defRPr/>
            </a:pPr>
            <a:r>
              <a:rPr lang="fr-FR" sz="800">
                <a:latin typeface="+mj-lt"/>
                <a:cs typeface="Calibri" pitchFamily="34" charset="0"/>
              </a:rPr>
              <a:t>3. Valider une étude</a:t>
            </a:r>
            <a:endParaRPr lang="fr-FR" sz="800" kern="0">
              <a:latin typeface="+mj-lt"/>
              <a:cs typeface="+mn-cs"/>
            </a:endParaRPr>
          </a:p>
          <a:p>
            <a:pPr marL="0" lvl="2" indent="92075">
              <a:spcBef>
                <a:spcPts val="100"/>
              </a:spcBef>
              <a:spcAft>
                <a:spcPts val="100"/>
              </a:spcAft>
              <a:defRPr/>
            </a:pPr>
            <a:r>
              <a:rPr lang="fr-FR" sz="800">
                <a:latin typeface="+mj-lt"/>
                <a:cs typeface="Calibri" pitchFamily="34" charset="0"/>
              </a:rPr>
              <a:t>3.1 </a:t>
            </a:r>
            <a:r>
              <a:rPr lang="fr-FR" sz="800" u="sng" kern="0">
                <a:solidFill>
                  <a:schemeClr val="accent1"/>
                </a:solidFill>
                <a:latin typeface="+mj-lt"/>
                <a:cs typeface="+mn-cs"/>
                <a:hlinkClick r:id="rId12" action="ppaction://hlinksldjump"/>
              </a:rPr>
              <a:t>Modifier les références d’une Fiche Personne</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3.2 </a:t>
            </a:r>
            <a:r>
              <a:rPr lang="fr-FR" sz="800" u="sng" kern="0">
                <a:solidFill>
                  <a:schemeClr val="accent1"/>
                </a:solidFill>
                <a:latin typeface="+mj-lt"/>
                <a:cs typeface="+mn-cs"/>
                <a:hlinkClick r:id="rId13" action="ppaction://hlinksldjump"/>
              </a:rPr>
              <a:t>Valider le volet PATHOS</a:t>
            </a:r>
            <a:endParaRPr lang="fr-FR" sz="800" u="sng" kern="0">
              <a:solidFill>
                <a:schemeClr val="accent1"/>
              </a:solidFill>
              <a:latin typeface="+mj-lt"/>
              <a:cs typeface="+mn-cs"/>
            </a:endParaRPr>
          </a:p>
          <a:p>
            <a:pPr marL="0" lvl="2" indent="92075">
              <a:spcBef>
                <a:spcPts val="100"/>
              </a:spcBef>
              <a:spcAft>
                <a:spcPts val="100"/>
              </a:spcAft>
              <a:defRPr/>
            </a:pPr>
            <a:r>
              <a:rPr lang="fr-FR" sz="800">
                <a:latin typeface="+mj-lt"/>
                <a:cs typeface="Calibri" pitchFamily="34" charset="0"/>
              </a:rPr>
              <a:t>3.3 </a:t>
            </a:r>
            <a:r>
              <a:rPr lang="fr-FR" sz="800" u="sng" kern="0">
                <a:solidFill>
                  <a:schemeClr val="accent1"/>
                </a:solidFill>
                <a:latin typeface="+mj-lt"/>
                <a:hlinkClick r:id="rId14" action="ppaction://hlinksldjump"/>
              </a:rPr>
              <a:t>Modifier le volet PATHOS</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3.4 </a:t>
            </a:r>
            <a:r>
              <a:rPr lang="fr-FR" sz="800" u="sng" kern="0">
                <a:solidFill>
                  <a:schemeClr val="accent1"/>
                </a:solidFill>
                <a:latin typeface="+mj-lt"/>
                <a:cs typeface="+mn-cs"/>
                <a:hlinkClick r:id="rId15" action="ppaction://hlinksldjump"/>
              </a:rPr>
              <a:t>Supprimer une Fiche Personne</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3.5</a:t>
            </a:r>
            <a:r>
              <a:rPr lang="fr-FR" sz="800">
                <a:solidFill>
                  <a:schemeClr val="accent1"/>
                </a:solidFill>
                <a:latin typeface="+mj-lt"/>
                <a:cs typeface="Calibri" pitchFamily="34" charset="0"/>
              </a:rPr>
              <a:t> </a:t>
            </a:r>
            <a:r>
              <a:rPr lang="fr-FR" sz="800" b="1" kern="0">
                <a:latin typeface="+mj-lt"/>
              </a:rPr>
              <a:t>Saisir une fiche argumentaire</a:t>
            </a:r>
            <a:endParaRPr lang="fr-FR" sz="800" b="1">
              <a:latin typeface="+mj-lt"/>
              <a:cs typeface="Calibri" pitchFamily="34" charset="0"/>
            </a:endParaRPr>
          </a:p>
          <a:p>
            <a:pPr marL="0" lvl="2" indent="92075">
              <a:spcBef>
                <a:spcPts val="100"/>
              </a:spcBef>
              <a:spcAft>
                <a:spcPts val="100"/>
              </a:spcAft>
              <a:defRPr/>
            </a:pPr>
            <a:r>
              <a:rPr lang="fr-FR" sz="800">
                <a:latin typeface="+mj-lt"/>
                <a:cs typeface="Calibri" pitchFamily="34" charset="0"/>
              </a:rPr>
              <a:t>3.6 </a:t>
            </a:r>
            <a:r>
              <a:rPr lang="fr-FR" sz="800" u="sng" kern="0">
                <a:solidFill>
                  <a:schemeClr val="accent1"/>
                </a:solidFill>
                <a:latin typeface="+mj-lt"/>
                <a:cs typeface="+mn-cs"/>
                <a:hlinkClick r:id="rId16" action="ppaction://hlinksldjump"/>
              </a:rPr>
              <a:t>Valider le volet PATHOS à distance</a:t>
            </a:r>
            <a:endParaRPr lang="fr-FR" sz="800" u="sng" kern="0">
              <a:solidFill>
                <a:schemeClr val="accent1"/>
              </a:solidFill>
              <a:latin typeface="+mj-lt"/>
              <a:cs typeface="+mn-cs"/>
            </a:endParaRPr>
          </a:p>
          <a:p>
            <a:pPr marL="0" lvl="2" indent="92075">
              <a:spcBef>
                <a:spcPts val="100"/>
              </a:spcBef>
              <a:spcAft>
                <a:spcPts val="100"/>
              </a:spcAft>
              <a:defRPr/>
            </a:pPr>
            <a:r>
              <a:rPr lang="fr-FR" sz="800" kern="0">
                <a:latin typeface="+mj-lt"/>
                <a:cs typeface="+mn-cs"/>
              </a:rPr>
              <a:t>3.7</a:t>
            </a:r>
            <a:r>
              <a:rPr lang="fr-FR" sz="800" kern="0">
                <a:latin typeface="+mj-lt"/>
                <a:cs typeface="+mn-cs"/>
                <a:hlinkClick r:id="rId17" action="ppaction://hlinksldjump"/>
              </a:rPr>
              <a:t> </a:t>
            </a:r>
            <a:r>
              <a:rPr lang="fr-FR" sz="800" u="sng" kern="0">
                <a:solidFill>
                  <a:schemeClr val="accent1"/>
                </a:solidFill>
                <a:latin typeface="+mj-lt"/>
                <a:cs typeface="+mn-cs"/>
                <a:hlinkClick r:id="rId17" action="ppaction://hlinksldjump"/>
              </a:rPr>
              <a:t>Saisir une fiche argumentaire à distance</a:t>
            </a:r>
            <a:endParaRPr lang="fr-FR" sz="800" u="sng" kern="0">
              <a:solidFill>
                <a:schemeClr val="accent1"/>
              </a:solidFill>
              <a:latin typeface="+mj-lt"/>
              <a:cs typeface="+mn-cs"/>
            </a:endParaRPr>
          </a:p>
          <a:p>
            <a:pPr marL="0" lvl="2">
              <a:spcBef>
                <a:spcPts val="100"/>
              </a:spcBef>
              <a:spcAft>
                <a:spcPts val="200"/>
              </a:spcAft>
              <a:defRPr/>
            </a:pPr>
            <a:endParaRPr lang="fr-FR" sz="800">
              <a:latin typeface="+mj-lt"/>
              <a:cs typeface="Calibri" pitchFamily="34" charset="0"/>
            </a:endParaRPr>
          </a:p>
          <a:p>
            <a:pPr marL="0" lvl="2">
              <a:spcBef>
                <a:spcPts val="100"/>
              </a:spcBef>
              <a:spcAft>
                <a:spcPts val="200"/>
              </a:spcAft>
              <a:defRPr/>
            </a:pPr>
            <a:r>
              <a:rPr lang="fr-FR" sz="800">
                <a:latin typeface="+mj-lt"/>
                <a:cs typeface="Calibri" pitchFamily="34" charset="0"/>
              </a:rPr>
              <a:t>4. Signer une étude</a:t>
            </a:r>
            <a:endParaRPr lang="fr-FR" sz="800" kern="0">
              <a:latin typeface="+mj-lt"/>
              <a:cs typeface="+mn-cs"/>
            </a:endParaRPr>
          </a:p>
          <a:p>
            <a:pPr marL="0" lvl="2" indent="92075">
              <a:spcBef>
                <a:spcPts val="100"/>
              </a:spcBef>
              <a:spcAft>
                <a:spcPts val="100"/>
              </a:spcAft>
              <a:defRPr/>
            </a:pPr>
            <a:r>
              <a:rPr lang="fr-FR" sz="800">
                <a:latin typeface="+mj-lt"/>
                <a:cs typeface="Calibri" pitchFamily="34" charset="0"/>
              </a:rPr>
              <a:t>4.1 </a:t>
            </a:r>
            <a:r>
              <a:rPr lang="fr-FR" sz="800" u="sng" kern="0">
                <a:solidFill>
                  <a:schemeClr val="accent1"/>
                </a:solidFill>
                <a:latin typeface="+mj-lt"/>
                <a:cs typeface="+mn-cs"/>
                <a:hlinkClick r:id="rId18" action="ppaction://hlinksldjump"/>
              </a:rPr>
              <a:t>Signer les fiches validées</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4.2 </a:t>
            </a:r>
            <a:r>
              <a:rPr lang="fr-FR" sz="800" u="sng" kern="0">
                <a:solidFill>
                  <a:schemeClr val="accent1"/>
                </a:solidFill>
                <a:latin typeface="+mj-lt"/>
                <a:cs typeface="+mn-cs"/>
                <a:hlinkClick r:id="rId19" action="ppaction://hlinksldjump"/>
              </a:rPr>
              <a:t>Envoyer l’étude à la CRCM</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4.3 </a:t>
            </a:r>
            <a:r>
              <a:rPr lang="fr-FR" sz="800" u="sng" kern="0">
                <a:solidFill>
                  <a:schemeClr val="accent1"/>
                </a:solidFill>
                <a:hlinkClick r:id="rId20" action="ppaction://hlinksldjump"/>
              </a:rPr>
              <a:t>Signer l’étude sur site</a:t>
            </a:r>
            <a:endParaRPr lang="fr-FR" sz="800" u="sng" kern="0">
              <a:solidFill>
                <a:schemeClr val="accent1"/>
              </a:solidFill>
              <a:latin typeface="+mj-lt"/>
              <a:cs typeface="+mn-cs"/>
            </a:endParaRPr>
          </a:p>
          <a:p>
            <a:pPr marL="0" lvl="2" indent="92075">
              <a:spcBef>
                <a:spcPts val="100"/>
              </a:spcBef>
              <a:spcAft>
                <a:spcPts val="100"/>
              </a:spcAft>
              <a:defRPr/>
            </a:pPr>
            <a:r>
              <a:rPr lang="fr-FR" sz="800" kern="0">
                <a:latin typeface="+mj-lt"/>
                <a:cs typeface="+mn-cs"/>
              </a:rPr>
              <a:t>4.4 </a:t>
            </a:r>
            <a:r>
              <a:rPr lang="fr-FR" sz="800" u="sng" kern="0">
                <a:solidFill>
                  <a:schemeClr val="accent1"/>
                </a:solidFill>
                <a:hlinkClick r:id="rId21" action="ppaction://hlinksldjump"/>
              </a:rPr>
              <a:t>Signer l’étude à distance</a:t>
            </a:r>
            <a:endParaRPr lang="fr-FR" sz="800" u="sng" kern="0">
              <a:solidFill>
                <a:schemeClr val="accent1"/>
              </a:solidFill>
              <a:latin typeface="+mj-lt"/>
              <a:cs typeface="+mn-cs"/>
            </a:endParaRPr>
          </a:p>
          <a:p>
            <a:pPr marL="0" lvl="2">
              <a:spcBef>
                <a:spcPts val="100"/>
              </a:spcBef>
              <a:spcAft>
                <a:spcPts val="200"/>
              </a:spcAft>
              <a:defRPr/>
            </a:pPr>
            <a:endParaRPr lang="fr-FR" sz="800">
              <a:cs typeface="Calibri" pitchFamily="34" charset="0"/>
            </a:endParaRPr>
          </a:p>
          <a:p>
            <a:pPr marL="0" lvl="2">
              <a:spcBef>
                <a:spcPts val="100"/>
              </a:spcBef>
              <a:spcAft>
                <a:spcPts val="200"/>
              </a:spcAft>
              <a:defRPr/>
            </a:pPr>
            <a:r>
              <a:rPr lang="fr-FR" sz="800">
                <a:cs typeface="Calibri" pitchFamily="34" charset="0"/>
              </a:rPr>
              <a:t>5. </a:t>
            </a:r>
            <a:r>
              <a:rPr lang="fr-FR" sz="800">
                <a:latin typeface="Arial"/>
                <a:cs typeface="Arial"/>
              </a:rPr>
              <a:t>É</a:t>
            </a:r>
            <a:r>
              <a:rPr lang="fr-FR" sz="800">
                <a:cs typeface="Calibri" pitchFamily="34" charset="0"/>
              </a:rPr>
              <a:t>diter des documents</a:t>
            </a:r>
            <a:endParaRPr lang="fr-FR" sz="800" kern="0"/>
          </a:p>
          <a:p>
            <a:pPr marL="0" lvl="2" indent="92075">
              <a:spcBef>
                <a:spcPts val="100"/>
              </a:spcBef>
              <a:spcAft>
                <a:spcPts val="100"/>
              </a:spcAft>
              <a:defRPr/>
            </a:pPr>
            <a:r>
              <a:rPr lang="fr-FR" sz="800">
                <a:cs typeface="Calibri" pitchFamily="34" charset="0"/>
              </a:rPr>
              <a:t>5.1 </a:t>
            </a:r>
            <a:r>
              <a:rPr lang="fr-FR" sz="800" u="sng" kern="0">
                <a:solidFill>
                  <a:schemeClr val="accent1"/>
                </a:solidFill>
                <a:latin typeface="Arial"/>
                <a:cs typeface="Arial"/>
                <a:hlinkClick r:id="rId21" action="ppaction://hlinksldjump"/>
              </a:rPr>
              <a:t>É</a:t>
            </a:r>
            <a:r>
              <a:rPr lang="fr-FR" sz="800" u="sng" kern="0">
                <a:solidFill>
                  <a:schemeClr val="accent1"/>
                </a:solidFill>
                <a:hlinkClick r:id="rId21" action="ppaction://hlinksldjump"/>
              </a:rPr>
              <a:t>diter le tableau de bord</a:t>
            </a:r>
            <a:endParaRPr lang="fr-FR" sz="800" u="sng" kern="0">
              <a:solidFill>
                <a:schemeClr val="accent1"/>
              </a:solidFill>
            </a:endParaRPr>
          </a:p>
          <a:p>
            <a:pPr marL="0" lvl="2" indent="92075">
              <a:spcBef>
                <a:spcPts val="100"/>
              </a:spcBef>
              <a:spcAft>
                <a:spcPts val="100"/>
              </a:spcAft>
              <a:defRPr/>
            </a:pPr>
            <a:r>
              <a:rPr lang="fr-FR" sz="800" kern="0"/>
              <a:t>5.2 </a:t>
            </a:r>
            <a:r>
              <a:rPr lang="fr-FR" sz="800" u="sng" kern="0">
                <a:solidFill>
                  <a:schemeClr val="accent1"/>
                </a:solidFill>
                <a:latin typeface="Arial"/>
                <a:cs typeface="Arial"/>
                <a:hlinkClick r:id="rId22" action="ppaction://hlinksldjump"/>
              </a:rPr>
              <a:t>Éditer les bilans</a:t>
            </a:r>
            <a:endParaRPr lang="fr-FR" sz="800" u="sng" kern="0">
              <a:solidFill>
                <a:schemeClr val="accent1"/>
              </a:solidFill>
            </a:endParaRPr>
          </a:p>
          <a:p>
            <a:pPr marL="0" lvl="2" indent="92075">
              <a:spcBef>
                <a:spcPts val="100"/>
              </a:spcBef>
              <a:spcAft>
                <a:spcPts val="100"/>
              </a:spcAft>
              <a:defRPr/>
            </a:pPr>
            <a:r>
              <a:rPr lang="fr-FR" sz="800" kern="0">
                <a:latin typeface="+mj-lt"/>
                <a:cs typeface="Calibri" pitchFamily="34" charset="0"/>
              </a:rPr>
              <a:t>5.3 </a:t>
            </a:r>
            <a:r>
              <a:rPr lang="fr-FR" sz="800" u="sng" kern="0">
                <a:solidFill>
                  <a:schemeClr val="accent1"/>
                </a:solidFill>
                <a:latin typeface="Arial"/>
                <a:cs typeface="Arial"/>
                <a:hlinkClick r:id="rId23" action="ppaction://hlinksldjump"/>
              </a:rPr>
              <a:t>Éditer l</a:t>
            </a:r>
            <a:r>
              <a:rPr lang="fr-FR" sz="800" u="sng" kern="0">
                <a:solidFill>
                  <a:schemeClr val="accent1"/>
                </a:solidFill>
                <a:hlinkClick r:id="rId23" action="ppaction://hlinksldjump"/>
              </a:rPr>
              <a:t>es Fiches Personnes</a:t>
            </a:r>
            <a:endParaRPr lang="fr-FR" sz="800" u="sng" kern="0">
              <a:solidFill>
                <a:schemeClr val="accent1"/>
              </a:solidFill>
            </a:endParaRPr>
          </a:p>
          <a:p>
            <a:pPr marL="0" lvl="2" indent="92075">
              <a:spcBef>
                <a:spcPts val="100"/>
              </a:spcBef>
              <a:spcAft>
                <a:spcPts val="100"/>
              </a:spcAft>
              <a:defRPr/>
            </a:pPr>
            <a:r>
              <a:rPr lang="fr-FR" sz="800" kern="0">
                <a:latin typeface="+mj-lt"/>
                <a:cs typeface="Calibri" pitchFamily="34" charset="0"/>
              </a:rPr>
              <a:t>5.4 </a:t>
            </a:r>
            <a:r>
              <a:rPr lang="fr-FR" sz="800" u="sng" kern="0">
                <a:solidFill>
                  <a:schemeClr val="accent1"/>
                </a:solidFill>
                <a:latin typeface="Arial"/>
                <a:cs typeface="Arial"/>
                <a:hlinkClick r:id="rId24" action="ppaction://hlinksldjump"/>
              </a:rPr>
              <a:t>É</a:t>
            </a:r>
            <a:r>
              <a:rPr lang="fr-FR" sz="800" u="sng" kern="0">
                <a:solidFill>
                  <a:schemeClr val="accent1"/>
                </a:solidFill>
                <a:hlinkClick r:id="rId24" action="ppaction://hlinksldjump"/>
              </a:rPr>
              <a:t>diter le tableau de contingence</a:t>
            </a:r>
            <a:endParaRPr lang="fr-FR" sz="800" u="sng" kern="0">
              <a:solidFill>
                <a:schemeClr val="accent1"/>
              </a:solidFill>
            </a:endParaRPr>
          </a:p>
          <a:p>
            <a:pPr marL="0" lvl="2" indent="92075">
              <a:spcBef>
                <a:spcPts val="100"/>
              </a:spcBef>
              <a:spcAft>
                <a:spcPts val="100"/>
              </a:spcAft>
              <a:defRPr/>
            </a:pPr>
            <a:r>
              <a:rPr lang="fr-FR" sz="800" kern="0">
                <a:latin typeface="+mj-lt"/>
                <a:cs typeface="Calibri" pitchFamily="34" charset="0"/>
              </a:rPr>
              <a:t>5.5 </a:t>
            </a:r>
            <a:r>
              <a:rPr lang="fr-FR" sz="800" u="sng" kern="0">
                <a:solidFill>
                  <a:schemeClr val="accent1"/>
                </a:solidFill>
                <a:latin typeface="Arial"/>
                <a:cs typeface="Arial"/>
                <a:hlinkClick r:id="rId25" action="ppaction://hlinksldjump"/>
              </a:rPr>
              <a:t>Éditer </a:t>
            </a:r>
            <a:r>
              <a:rPr lang="fr-FR" sz="800" u="sng" kern="0">
                <a:solidFill>
                  <a:schemeClr val="accent1"/>
                </a:solidFill>
                <a:hlinkClick r:id="rId25" action="ppaction://hlinksldjump"/>
              </a:rPr>
              <a:t>le PV</a:t>
            </a:r>
            <a:endParaRPr lang="fr-FR" sz="800" u="sng" kern="0">
              <a:solidFill>
                <a:schemeClr val="accent1"/>
              </a:solidFill>
            </a:endParaRPr>
          </a:p>
          <a:p>
            <a:pPr marL="0" lvl="2" indent="92075">
              <a:spcBef>
                <a:spcPts val="100"/>
              </a:spcBef>
              <a:spcAft>
                <a:spcPts val="100"/>
              </a:spcAft>
              <a:defRPr/>
            </a:pPr>
            <a:r>
              <a:rPr lang="fr-FR" sz="800" kern="0"/>
              <a:t>5.6 </a:t>
            </a:r>
            <a:r>
              <a:rPr lang="fr-FR" sz="800" u="sng" kern="0">
                <a:solidFill>
                  <a:schemeClr val="accent1"/>
                </a:solidFill>
                <a:hlinkClick r:id="rId26" action="ppaction://hlinksldjump"/>
              </a:rPr>
              <a:t>Déposer le PV signé</a:t>
            </a:r>
            <a:endParaRPr lang="fr-FR" sz="800" u="sng" kern="0">
              <a:solidFill>
                <a:schemeClr val="accent1"/>
              </a:solidFill>
              <a:latin typeface="+mj-lt"/>
              <a:cs typeface="Calibri" pitchFamily="34" charset="0"/>
            </a:endParaRPr>
          </a:p>
          <a:p>
            <a:pPr marL="85725" indent="179388">
              <a:spcBef>
                <a:spcPts val="100"/>
              </a:spcBef>
              <a:spcAft>
                <a:spcPts val="200"/>
              </a:spcAft>
              <a:defRPr/>
            </a:pPr>
            <a:endParaRPr lang="fr-FR" sz="800" kern="0">
              <a:latin typeface="+mj-lt"/>
              <a:cs typeface="Calibri" pitchFamily="34" charset="0"/>
            </a:endParaRPr>
          </a:p>
          <a:p>
            <a:pPr marL="534988" lvl="2" indent="-269875">
              <a:spcBef>
                <a:spcPts val="100"/>
              </a:spcBef>
              <a:spcAft>
                <a:spcPts val="200"/>
              </a:spcAft>
              <a:defRPr/>
            </a:pPr>
            <a:endParaRPr lang="fr-FR" sz="800" kern="0">
              <a:latin typeface="+mj-lt"/>
              <a:cs typeface="Calibri" pitchFamily="34" charset="0"/>
            </a:endParaRPr>
          </a:p>
          <a:p>
            <a:pPr marL="534988" lvl="2" indent="-269875">
              <a:spcBef>
                <a:spcPts val="100"/>
              </a:spcBef>
              <a:spcAft>
                <a:spcPts val="200"/>
              </a:spcAft>
              <a:defRPr/>
            </a:pPr>
            <a:endParaRPr lang="fr-FR" sz="800" kern="0">
              <a:latin typeface="+mj-lt"/>
              <a:cs typeface="Calibri" pitchFamily="34" charset="0"/>
            </a:endParaRPr>
          </a:p>
          <a:p>
            <a:pPr marL="534988" lvl="2" indent="-269875">
              <a:spcBef>
                <a:spcPts val="100"/>
              </a:spcBef>
              <a:spcAft>
                <a:spcPts val="200"/>
              </a:spcAft>
              <a:defRPr/>
            </a:pPr>
            <a:endParaRPr lang="fr-FR" sz="800" kern="0">
              <a:latin typeface="+mj-lt"/>
              <a:cs typeface="Calibri" pitchFamily="34" charset="0"/>
            </a:endParaRPr>
          </a:p>
          <a:p>
            <a:pPr marL="534988" lvl="2" indent="-269875">
              <a:spcBef>
                <a:spcPts val="100"/>
              </a:spcBef>
              <a:spcAft>
                <a:spcPts val="200"/>
              </a:spcAft>
              <a:defRPr/>
            </a:pPr>
            <a:endParaRPr lang="fr-FR" sz="800">
              <a:latin typeface="+mj-lt"/>
              <a:cs typeface="Calibri" pitchFamily="34" charset="0"/>
            </a:endParaRPr>
          </a:p>
          <a:p>
            <a:pPr marL="534988" lvl="2" indent="-269875">
              <a:spcBef>
                <a:spcPts val="100"/>
              </a:spcBef>
              <a:spcAft>
                <a:spcPts val="200"/>
              </a:spcAft>
              <a:defRPr/>
            </a:pPr>
            <a:endParaRPr lang="fr-FR" sz="800">
              <a:latin typeface="+mj-lt"/>
              <a:cs typeface="Calibri" pitchFamily="34" charset="0"/>
            </a:endParaRPr>
          </a:p>
          <a:p>
            <a:pPr marL="534988" lvl="2" indent="-269875">
              <a:spcBef>
                <a:spcPts val="100"/>
              </a:spcBef>
              <a:spcAft>
                <a:spcPts val="200"/>
              </a:spcAft>
              <a:defRPr/>
            </a:pPr>
            <a:endParaRPr lang="fr-FR" sz="800">
              <a:latin typeface="+mj-lt"/>
              <a:cs typeface="Calibri" pitchFamily="34" charset="0"/>
            </a:endParaRPr>
          </a:p>
          <a:p>
            <a:pPr marL="85725" indent="179388">
              <a:spcBef>
                <a:spcPts val="100"/>
              </a:spcBef>
              <a:spcAft>
                <a:spcPts val="200"/>
              </a:spcAft>
              <a:defRPr/>
            </a:pPr>
            <a:endParaRPr lang="fr-FR" sz="800">
              <a:latin typeface="+mj-lt"/>
              <a:cs typeface="Calibri" pitchFamily="34" charset="0"/>
            </a:endParaRPr>
          </a:p>
        </p:txBody>
      </p:sp>
      <p:sp>
        <p:nvSpPr>
          <p:cNvPr id="20" name="ZoneTexte 69">
            <a:hlinkClick r:id="rId8" action="ppaction://hlinksldjump"/>
            <a:extLst>
              <a:ext uri="{FF2B5EF4-FFF2-40B4-BE49-F238E27FC236}">
                <a16:creationId xmlns:a16="http://schemas.microsoft.com/office/drawing/2014/main" id="{82FD1634-CBCA-4637-B376-4C3972FC9DA3}"/>
              </a:ext>
            </a:extLst>
          </p:cNvPr>
          <p:cNvSpPr txBox="1"/>
          <p:nvPr/>
        </p:nvSpPr>
        <p:spPr>
          <a:xfrm>
            <a:off x="9144" y="602325"/>
            <a:ext cx="1296144" cy="216000"/>
          </a:xfrm>
          <a:prstGeom prst="rect">
            <a:avLst/>
          </a:prstGeom>
          <a:solidFill>
            <a:schemeClr val="accent3"/>
          </a:solidFill>
          <a:ln w="3175">
            <a:solidFill>
              <a:srgbClr val="7030A0"/>
            </a:solidFill>
            <a:prstDash val="solid"/>
          </a:ln>
          <a:scene3d>
            <a:camera prst="orthographicFront"/>
            <a:lightRig rig="threePt" dir="t"/>
          </a:scene3d>
          <a:sp3d>
            <a:bevelT/>
          </a:sp3d>
        </p:spPr>
        <p:txBody>
          <a:bodyPr wrap="square" rtlCol="0" anchor="ctr">
            <a:noAutofit/>
          </a:bodyPr>
          <a:lstStyle>
            <a:defPPr>
              <a:defRPr lang="fr-FR"/>
            </a:defPPr>
            <a:lvl3pPr marL="0" lvl="2" algn="ctr">
              <a:spcBef>
                <a:spcPts val="0"/>
              </a:spcBef>
              <a:spcAft>
                <a:spcPts val="50"/>
              </a:spcAft>
              <a:defRPr sz="1000" b="1">
                <a:latin typeface="Calibri" pitchFamily="34" charset="0"/>
                <a:cs typeface="Calibri" pitchFamily="34" charset="0"/>
              </a:defRPr>
            </a:lvl3pPr>
          </a:lstStyle>
          <a:p>
            <a:pPr algn="ctr"/>
            <a:r>
              <a:rPr lang="fr-FR" sz="1200">
                <a:latin typeface="Calibri" panose="020F0502020204030204" pitchFamily="34" charset="0"/>
                <a:hlinkClick r:id="rId27" action="ppaction://hlinksldjump"/>
              </a:rPr>
              <a:t>Sommaire</a:t>
            </a:r>
            <a:endParaRPr lang="fr-FR" sz="1200">
              <a:latin typeface="Calibri" panose="020F0502020204030204" pitchFamily="34" charset="0"/>
            </a:endParaRPr>
          </a:p>
        </p:txBody>
      </p:sp>
    </p:spTree>
    <p:extLst>
      <p:ext uri="{BB962C8B-B14F-4D97-AF65-F5344CB8AC3E}">
        <p14:creationId xmlns:p14="http://schemas.microsoft.com/office/powerpoint/2010/main" val="1652938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re 1"/>
          <p:cNvSpPr txBox="1">
            <a:spLocks/>
          </p:cNvSpPr>
          <p:nvPr/>
        </p:nvSpPr>
        <p:spPr>
          <a:xfrm>
            <a:off x="1979613" y="260350"/>
            <a:ext cx="6153150" cy="792163"/>
          </a:xfrm>
          <a:prstGeom prst="rect">
            <a:avLst/>
          </a:prstGeom>
        </p:spPr>
        <p:txBody>
          <a:bodyPr lIns="0" tIns="0" rIns="0" bIns="0" anchor="ctr">
            <a:normAutofit/>
          </a:bodyPr>
          <a:lstStyle/>
          <a:p>
            <a:pPr fontAlgn="auto">
              <a:lnSpc>
                <a:spcPct val="90000"/>
              </a:lnSpc>
              <a:spcAft>
                <a:spcPts val="0"/>
              </a:spcAft>
              <a:defRPr/>
            </a:pPr>
            <a:r>
              <a:rPr lang="fr-FR" sz="3200" b="1" dirty="0">
                <a:ln w="12700">
                  <a:noFill/>
                  <a:prstDash val="solid"/>
                </a:ln>
                <a:latin typeface="Arial" panose="020B0604020202020204" pitchFamily="34" charset="0"/>
                <a:ea typeface="+mj-ea"/>
                <a:cs typeface="Arial" panose="020B0604020202020204" pitchFamily="34" charset="0"/>
              </a:rPr>
              <a:t>Outils et support GALAAD</a:t>
            </a:r>
          </a:p>
        </p:txBody>
      </p:sp>
      <p:sp>
        <p:nvSpPr>
          <p:cNvPr id="9" name="Rectangle à coins arrondis 8"/>
          <p:cNvSpPr/>
          <p:nvPr/>
        </p:nvSpPr>
        <p:spPr>
          <a:xfrm>
            <a:off x="539750" y="4545013"/>
            <a:ext cx="3168650" cy="1547812"/>
          </a:xfrm>
          <a:prstGeom prst="roundRect">
            <a:avLst/>
          </a:prstGeom>
          <a:solidFill>
            <a:srgbClr val="B9D031"/>
          </a:solidFill>
          <a:ln>
            <a:noFill/>
          </a:ln>
        </p:spPr>
        <p:style>
          <a:lnRef idx="2">
            <a:schemeClr val="accent1"/>
          </a:lnRef>
          <a:fillRef idx="1">
            <a:schemeClr val="lt1"/>
          </a:fillRef>
          <a:effectRef idx="0">
            <a:schemeClr val="accent1"/>
          </a:effectRef>
          <a:fontRef idx="minor">
            <a:schemeClr val="dk1"/>
          </a:fontRef>
        </p:style>
        <p:txBody>
          <a:bodyPr anchor="ctr"/>
          <a:lstStyle/>
          <a:p>
            <a:pPr marL="0" lvl="2" algn="ctr" defTabSz="622300">
              <a:defRPr/>
            </a:pPr>
            <a:endParaRPr lang="fr-FR" sz="2000" b="1" dirty="0">
              <a:ln w="12700">
                <a:noFill/>
                <a:prstDash val="solid"/>
              </a:ln>
              <a:solidFill>
                <a:schemeClr val="bg1"/>
              </a:solidFill>
              <a:latin typeface="Arial" panose="020B0604020202020204" pitchFamily="34" charset="0"/>
              <a:cs typeface="Arial" panose="020B0604020202020204" pitchFamily="34" charset="0"/>
            </a:endParaRPr>
          </a:p>
          <a:p>
            <a:pPr marL="0" lvl="2" algn="ctr" defTabSz="622300">
              <a:defRPr/>
            </a:pPr>
            <a:r>
              <a:rPr lang="fr-FR" sz="2000" b="1" dirty="0">
                <a:ln w="12700">
                  <a:noFill/>
                  <a:prstDash val="solid"/>
                </a:ln>
                <a:solidFill>
                  <a:schemeClr val="bg1"/>
                </a:solidFill>
                <a:latin typeface="Arial" panose="020B0604020202020204" pitchFamily="34" charset="0"/>
                <a:cs typeface="Arial" panose="020B0604020202020204" pitchFamily="34" charset="0"/>
              </a:rPr>
              <a:t>Accès GALAAD</a:t>
            </a:r>
          </a:p>
          <a:p>
            <a:pPr marL="0" lvl="2" algn="ctr" defTabSz="622300">
              <a:defRPr/>
            </a:pPr>
            <a:endParaRPr lang="fr-FR" sz="2000" b="1" dirty="0">
              <a:ln w="12700">
                <a:noFill/>
                <a:prstDash val="solid"/>
              </a:ln>
              <a:solidFill>
                <a:schemeClr val="bg1"/>
              </a:solidFill>
              <a:latin typeface="Arial" panose="020B0604020202020204" pitchFamily="34" charset="0"/>
              <a:cs typeface="Arial" panose="020B0604020202020204" pitchFamily="34" charset="0"/>
            </a:endParaRPr>
          </a:p>
          <a:p>
            <a:pPr marL="0" lvl="2" algn="ctr" defTabSz="622300">
              <a:defRPr/>
            </a:pPr>
            <a:r>
              <a:rPr lang="fr-FR" sz="2000" u="sng" dirty="0">
                <a:ln w="12700">
                  <a:noFill/>
                  <a:prstDash val="solid"/>
                </a:ln>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http://galaad.cnsa.fr</a:t>
            </a:r>
            <a:endParaRPr lang="fr-FR" sz="2000" u="sng" dirty="0">
              <a:ln w="12700">
                <a:noFill/>
                <a:prstDash val="solid"/>
              </a:ln>
              <a:solidFill>
                <a:schemeClr val="bg1"/>
              </a:solidFill>
              <a:latin typeface="Arial" panose="020B0604020202020204" pitchFamily="34" charset="0"/>
              <a:cs typeface="Arial" panose="020B0604020202020204" pitchFamily="34" charset="0"/>
            </a:endParaRPr>
          </a:p>
          <a:p>
            <a:pPr marL="0" lvl="2" algn="ctr" defTabSz="622300">
              <a:defRPr/>
            </a:pPr>
            <a:endParaRPr lang="fr-FR" sz="2400" dirty="0">
              <a:solidFill>
                <a:schemeClr val="bg1"/>
              </a:solidFill>
              <a:latin typeface="Arial" panose="020B0604020202020204" pitchFamily="34" charset="0"/>
              <a:cs typeface="Arial" panose="020B0604020202020204" pitchFamily="34" charset="0"/>
            </a:endParaRPr>
          </a:p>
          <a:p>
            <a:pPr marL="0" lvl="1" indent="803275" algn="ctr" defTabSz="622300">
              <a:lnSpc>
                <a:spcPct val="90000"/>
              </a:lnSpc>
              <a:defRPr/>
            </a:pPr>
            <a:endParaRPr lang="fr-FR" sz="1600" dirty="0">
              <a:solidFill>
                <a:schemeClr val="bg1"/>
              </a:solidFill>
              <a:latin typeface="Arial" panose="020B0604020202020204" pitchFamily="34" charset="0"/>
              <a:cs typeface="Arial" panose="020B0604020202020204" pitchFamily="34" charset="0"/>
            </a:endParaRPr>
          </a:p>
        </p:txBody>
      </p:sp>
      <p:sp>
        <p:nvSpPr>
          <p:cNvPr id="12" name="Rectangle à coins arrondis 11"/>
          <p:cNvSpPr/>
          <p:nvPr/>
        </p:nvSpPr>
        <p:spPr>
          <a:xfrm>
            <a:off x="611560" y="1556792"/>
            <a:ext cx="8064896" cy="2592288"/>
          </a:xfrm>
          <a:prstGeom prst="roundRect">
            <a:avLst/>
          </a:prstGeom>
          <a:ln>
            <a:solidFill>
              <a:srgbClr val="B9D031"/>
            </a:solidFill>
          </a:ln>
        </p:spPr>
        <p:style>
          <a:lnRef idx="2">
            <a:schemeClr val="accent5"/>
          </a:lnRef>
          <a:fillRef idx="1">
            <a:schemeClr val="lt1"/>
          </a:fillRef>
          <a:effectRef idx="0">
            <a:schemeClr val="accent5"/>
          </a:effectRef>
          <a:fontRef idx="minor">
            <a:schemeClr val="dk1"/>
          </a:fontRef>
        </p:style>
        <p:txBody>
          <a:bodyPr>
            <a:scene3d>
              <a:camera prst="orthographicFront"/>
              <a:lightRig rig="threePt" dir="t"/>
            </a:scene3d>
            <a:sp3d/>
          </a:bodyPr>
          <a:lstStyle/>
          <a:p>
            <a:pPr marL="266700" lvl="2" algn="ctr" defTabSz="622300">
              <a:defRPr/>
            </a:pPr>
            <a:r>
              <a:rPr lang="fr-FR" sz="2800" dirty="0">
                <a:solidFill>
                  <a:srgbClr val="B9D031"/>
                </a:solidFill>
                <a:latin typeface="Arial" panose="020B0604020202020204" pitchFamily="34" charset="0"/>
                <a:cs typeface="Arial" panose="020B0604020202020204" pitchFamily="34" charset="0"/>
              </a:rPr>
              <a:t>Outils d’accompagnement : </a:t>
            </a:r>
          </a:p>
          <a:p>
            <a:pPr marL="266700" lvl="2" algn="ctr" defTabSz="622300">
              <a:defRPr/>
            </a:pPr>
            <a:endParaRPr lang="fr-FR" sz="1200" dirty="0">
              <a:solidFill>
                <a:schemeClr val="tx1"/>
              </a:solidFill>
              <a:latin typeface="Arial" panose="020B0604020202020204" pitchFamily="34" charset="0"/>
              <a:cs typeface="Arial" panose="020B0604020202020204" pitchFamily="34" charset="0"/>
            </a:endParaRPr>
          </a:p>
          <a:p>
            <a:pPr marL="1365250" lvl="4" indent="-184150" defTabSz="622300">
              <a:lnSpc>
                <a:spcPct val="150000"/>
              </a:lnSpc>
              <a:buFont typeface="Arial" pitchFamily="34" charset="0"/>
              <a:buChar char="•"/>
              <a:defRPr/>
            </a:pPr>
            <a:r>
              <a:rPr lang="fr-FR" sz="2000" dirty="0">
                <a:ln w="12700">
                  <a:noFill/>
                  <a:prstDash val="solid"/>
                </a:ln>
                <a:solidFill>
                  <a:schemeClr val="tx1"/>
                </a:solidFill>
                <a:latin typeface="Arial" panose="020B0604020202020204" pitchFamily="34" charset="0"/>
                <a:cs typeface="Arial" panose="020B0604020202020204" pitchFamily="34" charset="0"/>
              </a:rPr>
              <a:t>Guides utilisateurs  (par profil de médecin)</a:t>
            </a:r>
          </a:p>
          <a:p>
            <a:pPr marL="1365250" lvl="4" indent="-184150" defTabSz="622300">
              <a:lnSpc>
                <a:spcPct val="150000"/>
              </a:lnSpc>
              <a:buFont typeface="Arial" pitchFamily="34" charset="0"/>
              <a:buChar char="•"/>
              <a:defRPr/>
            </a:pPr>
            <a:r>
              <a:rPr lang="fr-FR" sz="2000" dirty="0">
                <a:ln w="12700">
                  <a:noFill/>
                  <a:prstDash val="solid"/>
                </a:ln>
                <a:solidFill>
                  <a:schemeClr val="tx1"/>
                </a:solidFill>
                <a:latin typeface="Arial" panose="020B0604020202020204" pitchFamily="34" charset="0"/>
                <a:cs typeface="Arial" panose="020B0604020202020204" pitchFamily="34" charset="0"/>
              </a:rPr>
              <a:t>Fiches mémo </a:t>
            </a:r>
          </a:p>
          <a:p>
            <a:pPr marL="1365250" lvl="4" indent="-184150" defTabSz="622300">
              <a:lnSpc>
                <a:spcPct val="150000"/>
              </a:lnSpc>
              <a:buFont typeface="Arial" pitchFamily="34" charset="0"/>
              <a:buChar char="•"/>
              <a:defRPr/>
            </a:pPr>
            <a:r>
              <a:rPr lang="fr-FR" sz="2000" dirty="0">
                <a:ln w="12700">
                  <a:noFill/>
                  <a:prstDash val="solid"/>
                </a:ln>
                <a:solidFill>
                  <a:schemeClr val="tx1"/>
                </a:solidFill>
                <a:latin typeface="Arial" panose="020B0604020202020204" pitchFamily="34" charset="0"/>
                <a:cs typeface="Arial" panose="020B0604020202020204" pitchFamily="34" charset="0"/>
              </a:rPr>
              <a:t>Supports de formation </a:t>
            </a:r>
          </a:p>
          <a:p>
            <a:pPr marL="266700" lvl="2" defTabSz="622300">
              <a:defRPr/>
            </a:pPr>
            <a:endParaRPr lang="fr-FR" sz="2000" dirty="0">
              <a:ln w="12700">
                <a:noFill/>
                <a:prstDash val="solid"/>
              </a:ln>
              <a:solidFill>
                <a:schemeClr val="tx1"/>
              </a:solidFill>
              <a:effectLst>
                <a:glow rad="63500">
                  <a:srgbClr val="B8D8AA">
                    <a:satMod val="175000"/>
                    <a:alpha val="40000"/>
                  </a:srgbClr>
                </a:glow>
              </a:effectLst>
              <a:latin typeface="Arial" panose="020B0604020202020204" pitchFamily="34" charset="0"/>
              <a:cs typeface="Arial" panose="020B0604020202020204" pitchFamily="34" charset="0"/>
            </a:endParaRPr>
          </a:p>
          <a:p>
            <a:pPr marL="266700" lvl="2" algn="ctr" defTabSz="622300">
              <a:defRPr/>
            </a:pPr>
            <a:endParaRPr lang="fr-FR" sz="1400" dirty="0">
              <a:solidFill>
                <a:schemeClr val="tx1"/>
              </a:solidFill>
              <a:latin typeface="Arial" panose="020B0604020202020204" pitchFamily="34" charset="0"/>
              <a:cs typeface="Arial" panose="020B0604020202020204" pitchFamily="34" charset="0"/>
            </a:endParaRPr>
          </a:p>
          <a:p>
            <a:pPr marL="266700" lvl="2" algn="ctr" defTabSz="622300">
              <a:defRPr/>
            </a:pPr>
            <a:endParaRPr lang="fr-FR" sz="1400" dirty="0">
              <a:solidFill>
                <a:schemeClr val="tx1"/>
              </a:solidFill>
              <a:latin typeface="Arial" panose="020B0604020202020204" pitchFamily="34" charset="0"/>
              <a:cs typeface="Arial" panose="020B0604020202020204" pitchFamily="34" charset="0"/>
            </a:endParaRPr>
          </a:p>
          <a:p>
            <a:pPr marL="0" lvl="1" indent="803275" algn="ctr" defTabSz="622300">
              <a:lnSpc>
                <a:spcPct val="90000"/>
              </a:lnSpc>
              <a:defRPr/>
            </a:pPr>
            <a:endParaRPr lang="fr-FR" sz="2000" dirty="0">
              <a:solidFill>
                <a:schemeClr val="tx1"/>
              </a:solidFill>
              <a:latin typeface="Arial" panose="020B0604020202020204" pitchFamily="34" charset="0"/>
              <a:cs typeface="Arial" panose="020B0604020202020204" pitchFamily="34" charset="0"/>
            </a:endParaRPr>
          </a:p>
        </p:txBody>
      </p:sp>
      <p:sp>
        <p:nvSpPr>
          <p:cNvPr id="15" name="Rectangle 14"/>
          <p:cNvSpPr/>
          <p:nvPr/>
        </p:nvSpPr>
        <p:spPr>
          <a:xfrm>
            <a:off x="4366055" y="4504670"/>
            <a:ext cx="4304306" cy="1643582"/>
          </a:xfrm>
          <a:prstGeom prst="roundRect">
            <a:avLst/>
          </a:prstGeom>
          <a:noFill/>
          <a:ln w="6350">
            <a:solidFill>
              <a:schemeClr val="accent3"/>
            </a:solidFill>
            <a:prstDash val="solid"/>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a:scene3d>
              <a:camera prst="orthographicFront"/>
              <a:lightRig rig="threePt" dir="t"/>
            </a:scene3d>
            <a:sp3d/>
          </a:bodyPr>
          <a:lstStyle/>
          <a:p>
            <a:pPr marL="3175" lvl="2" algn="just" defTabSz="622300">
              <a:defRPr/>
            </a:pPr>
            <a:r>
              <a:rPr lang="fr-FR" sz="1400" b="1" dirty="0">
                <a:solidFill>
                  <a:schemeClr val="tx1"/>
                </a:solidFill>
                <a:latin typeface="Arial" panose="020B0604020202020204" pitchFamily="34" charset="0"/>
                <a:cs typeface="Arial" panose="020B0604020202020204" pitchFamily="34" charset="0"/>
              </a:rPr>
              <a:t>En cas de problème, </a:t>
            </a:r>
            <a:r>
              <a:rPr lang="fr-FR" sz="1400" dirty="0">
                <a:solidFill>
                  <a:schemeClr val="tx1"/>
                </a:solidFill>
                <a:latin typeface="Arial" panose="020B0604020202020204" pitchFamily="34" charset="0"/>
                <a:cs typeface="Arial" panose="020B0604020202020204" pitchFamily="34" charset="0"/>
              </a:rPr>
              <a:t>merci de contacter le </a:t>
            </a:r>
            <a:r>
              <a:rPr lang="fr-FR" sz="1400" b="1" dirty="0">
                <a:solidFill>
                  <a:schemeClr val="tx1"/>
                </a:solidFill>
                <a:latin typeface="Arial" panose="020B0604020202020204" pitchFamily="34" charset="0"/>
                <a:cs typeface="Arial" panose="020B0604020202020204" pitchFamily="34" charset="0"/>
              </a:rPr>
              <a:t>Support CNSA </a:t>
            </a:r>
            <a:r>
              <a:rPr lang="fr-FR" sz="1400" dirty="0">
                <a:solidFill>
                  <a:schemeClr val="tx1"/>
                </a:solidFill>
                <a:latin typeface="Arial" panose="020B0604020202020204" pitchFamily="34" charset="0"/>
                <a:cs typeface="Arial" panose="020B0604020202020204" pitchFamily="34" charset="0"/>
              </a:rPr>
              <a:t>au</a:t>
            </a:r>
            <a:r>
              <a:rPr lang="fr-FR" sz="1400" b="1" dirty="0">
                <a:solidFill>
                  <a:schemeClr val="tx1"/>
                </a:solidFill>
                <a:latin typeface="Arial" panose="020B0604020202020204" pitchFamily="34" charset="0"/>
                <a:cs typeface="Arial" panose="020B0604020202020204" pitchFamily="34" charset="0"/>
              </a:rPr>
              <a:t> </a:t>
            </a:r>
            <a:r>
              <a:rPr lang="fr-FR" sz="1400" b="1" dirty="0">
                <a:solidFill>
                  <a:schemeClr val="tx1"/>
                </a:solidFill>
                <a:ea typeface="Calibri"/>
              </a:rPr>
              <a:t>01 41 46 47 00 </a:t>
            </a:r>
            <a:r>
              <a:rPr lang="fr-FR" sz="1400" dirty="0">
                <a:solidFill>
                  <a:schemeClr val="tx1"/>
                </a:solidFill>
                <a:ea typeface="Calibri"/>
              </a:rPr>
              <a:t>ou par email: </a:t>
            </a:r>
            <a:r>
              <a:rPr lang="fr-FR" b="1" u="sng" dirty="0">
                <a:solidFill>
                  <a:schemeClr val="accent3"/>
                </a:solidFill>
                <a:latin typeface="Arial" panose="020B0604020202020204" pitchFamily="34" charset="0"/>
                <a:cs typeface="Arial" panose="020B0604020202020204" pitchFamily="34" charset="0"/>
                <a:hlinkClick r:id="rId4"/>
              </a:rPr>
              <a:t>support@cnsa.fr</a:t>
            </a:r>
            <a:endParaRPr lang="fr-FR" sz="1400" b="1" dirty="0">
              <a:solidFill>
                <a:schemeClr val="accent3"/>
              </a:solidFill>
              <a:latin typeface="Arial" panose="020B0604020202020204" pitchFamily="34" charset="0"/>
              <a:cs typeface="Arial" panose="020B0604020202020204" pitchFamily="34" charset="0"/>
            </a:endParaRPr>
          </a:p>
          <a:p>
            <a:pPr marL="0" lvl="1" indent="803275" algn="just" defTabSz="622300">
              <a:lnSpc>
                <a:spcPct val="90000"/>
              </a:lnSpc>
              <a:defRPr/>
            </a:pPr>
            <a:endParaRPr lang="fr-FR" sz="12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48469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 3">
            <a:extLst>
              <a:ext uri="{FF2B5EF4-FFF2-40B4-BE49-F238E27FC236}">
                <a16:creationId xmlns:a16="http://schemas.microsoft.com/office/drawing/2014/main" id="{C6C2912A-670E-4C45-9327-3A81DF1D0514}"/>
              </a:ext>
            </a:extLst>
          </p:cNvPr>
          <p:cNvPicPr>
            <a:picLocks noChangeAspect="1"/>
          </p:cNvPicPr>
          <p:nvPr/>
        </p:nvPicPr>
        <p:blipFill>
          <a:blip r:embed="rId2"/>
          <a:stretch>
            <a:fillRect/>
          </a:stretch>
        </p:blipFill>
        <p:spPr>
          <a:xfrm>
            <a:off x="6701401" y="901598"/>
            <a:ext cx="1611350" cy="1687765"/>
          </a:xfrm>
          <a:prstGeom prst="rect">
            <a:avLst/>
          </a:prstGeom>
          <a:ln>
            <a:solidFill>
              <a:srgbClr val="0000FF"/>
            </a:solidFill>
          </a:ln>
        </p:spPr>
      </p:pic>
      <p:pic>
        <p:nvPicPr>
          <p:cNvPr id="4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5599" t="25186" r="14212" b="9999"/>
          <a:stretch/>
        </p:blipFill>
        <p:spPr bwMode="auto">
          <a:xfrm>
            <a:off x="6694990" y="3900624"/>
            <a:ext cx="2353228" cy="1952714"/>
          </a:xfrm>
          <a:prstGeom prst="rect">
            <a:avLst/>
          </a:prstGeom>
          <a:noFill/>
          <a:ln w="9525">
            <a:solidFill>
              <a:srgbClr val="0000FF"/>
            </a:solidFill>
            <a:miter lim="800000"/>
            <a:headEnd/>
            <a:tailEnd/>
          </a:ln>
          <a:extLst>
            <a:ext uri="{909E8E84-426E-40DD-AFC4-6F175D3DCCD1}">
              <a14:hiddenFill xmlns:a14="http://schemas.microsoft.com/office/drawing/2010/main">
                <a:solidFill>
                  <a:schemeClr val="accent1"/>
                </a:solidFill>
              </a14:hiddenFill>
            </a:ext>
          </a:extLst>
        </p:spPr>
      </p:pic>
      <p:sp>
        <p:nvSpPr>
          <p:cNvPr id="64" name="Rectangle 63"/>
          <p:cNvSpPr/>
          <p:nvPr/>
        </p:nvSpPr>
        <p:spPr>
          <a:xfrm>
            <a:off x="6728421" y="5134825"/>
            <a:ext cx="790173" cy="52032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pic>
        <p:nvPicPr>
          <p:cNvPr id="4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55599" t="67492" r="32935" b="15211"/>
          <a:stretch/>
        </p:blipFill>
        <p:spPr bwMode="auto">
          <a:xfrm>
            <a:off x="4453662" y="4876981"/>
            <a:ext cx="2089530" cy="103601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58936" t="50315" r="29613" b="40551"/>
          <a:stretch/>
        </p:blipFill>
        <p:spPr bwMode="auto">
          <a:xfrm>
            <a:off x="6694990" y="2813801"/>
            <a:ext cx="2309042" cy="71392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9" name="Rectangle 18"/>
          <p:cNvSpPr/>
          <p:nvPr/>
        </p:nvSpPr>
        <p:spPr>
          <a:xfrm>
            <a:off x="1882733" y="1962879"/>
            <a:ext cx="4553525" cy="1277174"/>
          </a:xfrm>
          <a:prstGeom prst="rect">
            <a:avLst/>
          </a:prstGeom>
          <a:noFill/>
          <a:ln w="12700">
            <a:noFill/>
          </a:ln>
        </p:spPr>
        <p:txBody>
          <a:bodyPr wrap="square">
            <a:noAutofit/>
          </a:bodyPr>
          <a:lstStyle/>
          <a:p>
            <a:pPr algn="just">
              <a:buAutoNum type="arabicPeriod"/>
            </a:pPr>
            <a:r>
              <a:rPr lang="fr-FR" sz="1200">
                <a:latin typeface="Arial" panose="020B0604020202020204" pitchFamily="34" charset="0"/>
                <a:cs typeface="Arial" panose="020B0604020202020204" pitchFamily="34" charset="0"/>
              </a:rPr>
              <a:t> Sélectionner «A distance» dans la liste déroulante « Type de signature PATHOS » depuis la fiche étude puis cliquer sur « Enregistrer »</a:t>
            </a:r>
          </a:p>
          <a:p>
            <a:pPr marL="0" lvl="2" algn="just"/>
            <a:r>
              <a:rPr lang="fr-FR" sz="1200">
                <a:solidFill>
                  <a:schemeClr val="accent1"/>
                </a:solidFill>
                <a:latin typeface="Arial" panose="020B0604020202020204" pitchFamily="34" charset="0"/>
                <a:cs typeface="Arial" panose="020B0604020202020204" pitchFamily="34" charset="0"/>
              </a:rPr>
              <a:t>Le type de signature a été modifié et enregistré.. Les volets de l’étude peuvent être modifiés, validés et signés à distance par le MVARS et le MC</a:t>
            </a:r>
            <a:endParaRPr lang="fr-FR" sz="1200" i="1">
              <a:solidFill>
                <a:schemeClr val="accent1"/>
              </a:solidFill>
              <a:latin typeface="Arial" panose="020B0604020202020204" pitchFamily="34" charset="0"/>
              <a:cs typeface="Arial" panose="020B0604020202020204" pitchFamily="34" charset="0"/>
            </a:endParaRPr>
          </a:p>
        </p:txBody>
      </p:sp>
      <p:sp>
        <p:nvSpPr>
          <p:cNvPr id="38" name="ZoneTexte 37"/>
          <p:cNvSpPr txBox="1"/>
          <p:nvPr/>
        </p:nvSpPr>
        <p:spPr>
          <a:xfrm>
            <a:off x="6687931" y="679315"/>
            <a:ext cx="2027257" cy="276999"/>
          </a:xfrm>
          <a:prstGeom prst="rect">
            <a:avLst/>
          </a:prstGeom>
          <a:noFill/>
        </p:spPr>
        <p:txBody>
          <a:bodyPr wrap="square" rtlCol="0">
            <a:spAutoFit/>
          </a:bodyPr>
          <a:lstStyle/>
          <a:p>
            <a:r>
              <a:rPr lang="fr-FR" sz="1200">
                <a:solidFill>
                  <a:srgbClr val="0000FF"/>
                </a:solidFill>
                <a:latin typeface="Arial" panose="020B0604020202020204" pitchFamily="34" charset="0"/>
                <a:cs typeface="Arial" panose="020B0604020202020204" pitchFamily="34" charset="0"/>
              </a:rPr>
              <a:t>Fiche étude</a:t>
            </a:r>
          </a:p>
        </p:txBody>
      </p:sp>
      <p:sp>
        <p:nvSpPr>
          <p:cNvPr id="43" name="Rectangle 42"/>
          <p:cNvSpPr/>
          <p:nvPr/>
        </p:nvSpPr>
        <p:spPr>
          <a:xfrm>
            <a:off x="1882734" y="693207"/>
            <a:ext cx="4553525" cy="1194379"/>
          </a:xfrm>
          <a:prstGeom prst="rect">
            <a:avLst/>
          </a:prstGeom>
          <a:noFill/>
          <a:ln w="12700">
            <a:noFill/>
          </a:ln>
        </p:spPr>
        <p:txBody>
          <a:bodyPr wrap="square">
            <a:noAutofit/>
          </a:bodyPr>
          <a:lstStyle/>
          <a:p>
            <a:pPr algn="just"/>
            <a:r>
              <a:rPr lang="fr-FR" sz="1200">
                <a:solidFill>
                  <a:schemeClr val="accent6">
                    <a:lumMod val="75000"/>
                    <a:lumOff val="25000"/>
                  </a:schemeClr>
                </a:solidFill>
                <a:latin typeface="Arial" panose="020B0604020202020204" pitchFamily="34" charset="0"/>
                <a:cs typeface="Arial" panose="020B0604020202020204" pitchFamily="34" charset="0"/>
              </a:rPr>
              <a:t>Le type de signature «A distance» permet de continuer une validation et de signer l’étude à distance. Il convient au MVARS d’informer le MC dès qu’il doit procéder à la signature à distance de l’étude. En effet, il n’y a pas d’ordonnancement pour les signataires ( le MC peut signer le premier ou le dernier comme le MVARS)</a:t>
            </a:r>
            <a:endParaRPr lang="fr-FR" sz="1200" i="1">
              <a:solidFill>
                <a:schemeClr val="accent1"/>
              </a:solidFill>
              <a:latin typeface="Arial" panose="020B0604020202020204" pitchFamily="34" charset="0"/>
              <a:cs typeface="Arial" panose="020B0604020202020204" pitchFamily="34" charset="0"/>
            </a:endParaRPr>
          </a:p>
        </p:txBody>
      </p:sp>
      <p:sp>
        <p:nvSpPr>
          <p:cNvPr id="44" name="Rectangle 43"/>
          <p:cNvSpPr/>
          <p:nvPr/>
        </p:nvSpPr>
        <p:spPr>
          <a:xfrm>
            <a:off x="8042882" y="2005907"/>
            <a:ext cx="283339" cy="8520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sp>
        <p:nvSpPr>
          <p:cNvPr id="45" name="Rectangle 44"/>
          <p:cNvSpPr/>
          <p:nvPr/>
        </p:nvSpPr>
        <p:spPr>
          <a:xfrm>
            <a:off x="6683268" y="1359760"/>
            <a:ext cx="871155" cy="28905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cxnSp>
        <p:nvCxnSpPr>
          <p:cNvPr id="46" name="Connecteur en angle 45"/>
          <p:cNvCxnSpPr>
            <a:cxnSpLocks/>
            <a:stCxn id="45" idx="2"/>
            <a:endCxn id="1028" idx="0"/>
          </p:cNvCxnSpPr>
          <p:nvPr/>
        </p:nvCxnSpPr>
        <p:spPr>
          <a:xfrm rot="16200000" flipH="1">
            <a:off x="6901686" y="1865975"/>
            <a:ext cx="1164985" cy="730665"/>
          </a:xfrm>
          <a:prstGeom prst="bentConnector3">
            <a:avLst>
              <a:gd name="adj1" fmla="val 50000"/>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0" name="Carré corné 59"/>
          <p:cNvSpPr/>
          <p:nvPr/>
        </p:nvSpPr>
        <p:spPr>
          <a:xfrm>
            <a:off x="1899975" y="5990801"/>
            <a:ext cx="7136521" cy="504056"/>
          </a:xfrm>
          <a:prstGeom prst="foldedCorner">
            <a:avLst>
              <a:gd name="adj" fmla="val 13342"/>
            </a:avLst>
          </a:prstGeom>
          <a:solidFill>
            <a:schemeClr val="accent5">
              <a:lumMod val="75000"/>
            </a:schemeClr>
          </a:solidFill>
          <a:ln w="12700">
            <a:noFill/>
          </a:ln>
        </p:spPr>
        <p:txBody>
          <a:bodyPr wrap="square">
            <a:noAutofit/>
          </a:bodyPr>
          <a:lstStyle/>
          <a:p>
            <a:r>
              <a:rPr lang="fr-FR" sz="1200">
                <a:latin typeface="Arial" panose="020B0604020202020204" pitchFamily="34" charset="0"/>
                <a:cs typeface="Arial" panose="020B0604020202020204" pitchFamily="34" charset="0"/>
                <a:sym typeface="Wingdings" panose="05000000000000000000" pitchFamily="2" charset="2"/>
              </a:rPr>
              <a:t>L’étude reste à l’état «  En validation » tant que le MC n’a pas signé. </a:t>
            </a:r>
            <a:r>
              <a:rPr lang="fr-FR" sz="1200">
                <a:solidFill>
                  <a:srgbClr val="FF0000"/>
                </a:solidFill>
                <a:latin typeface="Arial" panose="020B0604020202020204" pitchFamily="34" charset="0"/>
                <a:cs typeface="Arial" panose="020B0604020202020204" pitchFamily="34" charset="0"/>
                <a:sym typeface="Wingdings" panose="05000000000000000000" pitchFamily="2" charset="2"/>
              </a:rPr>
              <a:t>Dès que la signature du MC est enregistrée, l’étude passe à l’état « Validée »</a:t>
            </a:r>
          </a:p>
        </p:txBody>
      </p:sp>
      <p:sp>
        <p:nvSpPr>
          <p:cNvPr id="62" name="ZoneTexte 61"/>
          <p:cNvSpPr txBox="1"/>
          <p:nvPr/>
        </p:nvSpPr>
        <p:spPr>
          <a:xfrm>
            <a:off x="6683268" y="3548337"/>
            <a:ext cx="1776359" cy="276999"/>
          </a:xfrm>
          <a:prstGeom prst="rect">
            <a:avLst/>
          </a:prstGeom>
          <a:noFill/>
        </p:spPr>
        <p:txBody>
          <a:bodyPr wrap="square" rtlCol="0">
            <a:spAutoFit/>
          </a:bodyPr>
          <a:lstStyle/>
          <a:p>
            <a:r>
              <a:rPr lang="fr-FR" sz="1200">
                <a:solidFill>
                  <a:srgbClr val="0000FF"/>
                </a:solidFill>
                <a:latin typeface="Arial" panose="020B0604020202020204" pitchFamily="34" charset="0"/>
                <a:cs typeface="Arial" panose="020B0604020202020204" pitchFamily="34" charset="0"/>
              </a:rPr>
              <a:t>Ecran signature</a:t>
            </a:r>
          </a:p>
        </p:txBody>
      </p:sp>
      <p:sp>
        <p:nvSpPr>
          <p:cNvPr id="67" name="Rectangle 66"/>
          <p:cNvSpPr/>
          <p:nvPr/>
        </p:nvSpPr>
        <p:spPr>
          <a:xfrm>
            <a:off x="7892278" y="2243891"/>
            <a:ext cx="381089" cy="8520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sp>
        <p:nvSpPr>
          <p:cNvPr id="57" name="Rectangle 56"/>
          <p:cNvSpPr/>
          <p:nvPr/>
        </p:nvSpPr>
        <p:spPr>
          <a:xfrm>
            <a:off x="1882733" y="4256488"/>
            <a:ext cx="4553525" cy="504057"/>
          </a:xfrm>
          <a:prstGeom prst="rect">
            <a:avLst/>
          </a:prstGeom>
          <a:noFill/>
          <a:ln w="12700">
            <a:noFill/>
          </a:ln>
        </p:spPr>
        <p:txBody>
          <a:bodyPr wrap="square">
            <a:noAutofit/>
          </a:bodyPr>
          <a:lstStyle/>
          <a:p>
            <a:pPr marL="0" lvl="2"/>
            <a:r>
              <a:rPr lang="fr-FR" sz="1200">
                <a:latin typeface="Arial" panose="020B0604020202020204" pitchFamily="34" charset="0"/>
                <a:cs typeface="Arial" panose="020B0604020202020204" pitchFamily="34" charset="0"/>
              </a:rPr>
              <a:t>3. Valider les fiches comme habituellement</a:t>
            </a:r>
          </a:p>
          <a:p>
            <a:pPr marL="0" lvl="2"/>
            <a:r>
              <a:rPr lang="fr-FR" sz="1200">
                <a:solidFill>
                  <a:schemeClr val="accent1"/>
                </a:solidFill>
                <a:latin typeface="Arial" panose="020B0604020202020204" pitchFamily="34" charset="0"/>
                <a:cs typeface="Arial" panose="020B0604020202020204" pitchFamily="34" charset="0"/>
              </a:rPr>
              <a:t>A la dernière fiche validée, affichage de la page de signature</a:t>
            </a:r>
            <a:endParaRPr lang="fr-FR" sz="1200" i="1">
              <a:solidFill>
                <a:schemeClr val="accent1"/>
              </a:solidFill>
              <a:latin typeface="Arial" panose="020B0604020202020204" pitchFamily="34" charset="0"/>
              <a:cs typeface="Arial" panose="020B0604020202020204" pitchFamily="34" charset="0"/>
            </a:endParaRPr>
          </a:p>
        </p:txBody>
      </p:sp>
      <p:sp>
        <p:nvSpPr>
          <p:cNvPr id="58" name="Rectangle 57"/>
          <p:cNvSpPr/>
          <p:nvPr/>
        </p:nvSpPr>
        <p:spPr>
          <a:xfrm>
            <a:off x="1899975" y="3240052"/>
            <a:ext cx="4643217" cy="1001773"/>
          </a:xfrm>
          <a:prstGeom prst="rect">
            <a:avLst/>
          </a:prstGeom>
          <a:noFill/>
          <a:ln w="12700">
            <a:noFill/>
          </a:ln>
        </p:spPr>
        <p:txBody>
          <a:bodyPr wrap="square">
            <a:noAutofit/>
          </a:bodyPr>
          <a:lstStyle/>
          <a:p>
            <a:pPr marL="0" lvl="2" algn="just"/>
            <a:r>
              <a:rPr lang="fr-FR" sz="1200">
                <a:latin typeface="Arial" panose="020B0604020202020204" pitchFamily="34" charset="0"/>
                <a:cs typeface="Arial" panose="020B0604020202020204" pitchFamily="34" charset="0"/>
              </a:rPr>
              <a:t>2. Cliquer sur le bouton « Signature PATHOS » depuis la fiche étude et accéder directement aux fiches non validées en cliquant sur le lien « Nombre de FP non validées » ou cliquer sur le bouton « Validation PATHOS » pour accéder à l’écran de l’écran de validation</a:t>
            </a:r>
            <a:endParaRPr lang="fr-FR" sz="1200" i="1">
              <a:solidFill>
                <a:schemeClr val="accent1"/>
              </a:solidFill>
              <a:latin typeface="Arial" panose="020B0604020202020204" pitchFamily="34" charset="0"/>
              <a:cs typeface="Arial" panose="020B0604020202020204" pitchFamily="34" charset="0"/>
            </a:endParaRPr>
          </a:p>
        </p:txBody>
      </p:sp>
      <p:sp>
        <p:nvSpPr>
          <p:cNvPr id="33" name="Titre 1"/>
          <p:cNvSpPr txBox="1">
            <a:spLocks/>
          </p:cNvSpPr>
          <p:nvPr/>
        </p:nvSpPr>
        <p:spPr>
          <a:xfrm>
            <a:off x="1547665" y="152636"/>
            <a:ext cx="7596335" cy="396044"/>
          </a:xfrm>
          <a:prstGeom prst="rect">
            <a:avLst/>
          </a:prstGeom>
          <a:ln>
            <a:noFill/>
          </a:ln>
        </p:spPr>
        <p:txBody>
          <a:bodyPr vert="horz" lIns="0" tIns="0" rIns="0" bIns="0" rtlCol="0" anchor="ctr" anchorCtr="0">
            <a:noAutofit/>
          </a:bodyPr>
          <a:lstStyle/>
          <a:p>
            <a:pPr lvl="0" fontAlgn="auto">
              <a:lnSpc>
                <a:spcPct val="90000"/>
              </a:lnSpc>
              <a:spcAft>
                <a:spcPts val="0"/>
              </a:spcAft>
              <a:defRPr/>
            </a:pPr>
            <a:r>
              <a:rPr lang="fr-FR" sz="3200" b="1" noProof="0">
                <a:latin typeface="Arial" panose="020B0604020202020204" pitchFamily="34" charset="0"/>
                <a:cs typeface="Arial" panose="020B0604020202020204" pitchFamily="34" charset="0"/>
              </a:rPr>
              <a:t>VALIDER À DISTANCE</a:t>
            </a:r>
            <a:endParaRPr kumimoji="0" lang="fr-FR" sz="3200" i="0" u="none" strike="noStrike" kern="1200" cap="none" spc="0" normalizeH="0" baseline="0" noProof="0">
              <a:ln>
                <a:noFill/>
              </a:ln>
              <a:effectLst/>
              <a:uLnTx/>
              <a:uFillTx/>
              <a:latin typeface="Arial" panose="020B0604020202020204" pitchFamily="34" charset="0"/>
              <a:ea typeface="+mj-ea"/>
              <a:cs typeface="Arial" panose="020B0604020202020204" pitchFamily="34" charset="0"/>
            </a:endParaRPr>
          </a:p>
        </p:txBody>
      </p:sp>
      <p:sp>
        <p:nvSpPr>
          <p:cNvPr id="66" name="Rectangle 65"/>
          <p:cNvSpPr/>
          <p:nvPr/>
        </p:nvSpPr>
        <p:spPr>
          <a:xfrm>
            <a:off x="5422563" y="5192912"/>
            <a:ext cx="410887" cy="13221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pic>
        <p:nvPicPr>
          <p:cNvPr id="30" name="Picture 2" descr="C:\Users\amoa-desms\AppData\Local\Microsoft\Windows\Temporary Internet Files\Content.IE5\1CL5RX0D\idea-bulb[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1743000" y="6116011"/>
            <a:ext cx="331574" cy="331574"/>
          </a:xfrm>
          <a:prstGeom prst="rect">
            <a:avLst/>
          </a:prstGeom>
          <a:noFill/>
          <a:extLst>
            <a:ext uri="{909E8E84-426E-40DD-AFC4-6F175D3DCCD1}">
              <a14:hiddenFill xmlns:a14="http://schemas.microsoft.com/office/drawing/2010/main">
                <a:solidFill>
                  <a:srgbClr val="FFFFFF"/>
                </a:solidFill>
              </a14:hiddenFill>
            </a:ext>
          </a:extLst>
        </p:spPr>
      </p:pic>
      <p:cxnSp>
        <p:nvCxnSpPr>
          <p:cNvPr id="65" name="Connecteur en angle 64"/>
          <p:cNvCxnSpPr>
            <a:cxnSpLocks/>
            <a:stCxn id="64" idx="1"/>
            <a:endCxn id="47" idx="3"/>
          </p:cNvCxnSpPr>
          <p:nvPr/>
        </p:nvCxnSpPr>
        <p:spPr>
          <a:xfrm flipH="1">
            <a:off x="6543192" y="5394986"/>
            <a:ext cx="185229" cy="1"/>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628435D4-B16F-F946-9C43-6B8C8EEC1637}"/>
              </a:ext>
            </a:extLst>
          </p:cNvPr>
          <p:cNvSpPr/>
          <p:nvPr/>
        </p:nvSpPr>
        <p:spPr>
          <a:xfrm>
            <a:off x="0" y="3746016"/>
            <a:ext cx="1835151" cy="2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866F75C0-EBC4-4653-AD65-A611D60AC028}"/>
              </a:ext>
            </a:extLst>
          </p:cNvPr>
          <p:cNvSpPr/>
          <p:nvPr/>
        </p:nvSpPr>
        <p:spPr bwMode="gray">
          <a:xfrm>
            <a:off x="-3260" y="842507"/>
            <a:ext cx="1839260" cy="5881295"/>
          </a:xfrm>
          <a:prstGeom prst="rect">
            <a:avLst/>
          </a:prstGeom>
          <a:noFill/>
          <a:ln w="9525" algn="ctr">
            <a:noFill/>
            <a:miter lim="800000"/>
            <a:headEnd/>
            <a:tailEnd/>
          </a:ln>
          <a:effectLst/>
        </p:spPr>
        <p:txBody>
          <a:bodyPr lIns="108000" tIns="0" rIns="108000" bIns="0"/>
          <a:lstStyle/>
          <a:p>
            <a:pPr>
              <a:spcBef>
                <a:spcPts val="600"/>
              </a:spcBef>
              <a:spcAft>
                <a:spcPts val="200"/>
              </a:spcAft>
              <a:defRPr/>
            </a:pPr>
            <a:r>
              <a:rPr lang="fr-FR" sz="800">
                <a:latin typeface="+mj-lt"/>
                <a:cs typeface="Calibri" pitchFamily="34" charset="0"/>
              </a:rPr>
              <a:t>1. GALAAD</a:t>
            </a:r>
          </a:p>
          <a:p>
            <a:pPr indent="92075">
              <a:spcBef>
                <a:spcPts val="100"/>
              </a:spcBef>
              <a:spcAft>
                <a:spcPts val="100"/>
              </a:spcAft>
              <a:defRPr/>
            </a:pPr>
            <a:r>
              <a:rPr lang="fr-FR" sz="800">
                <a:latin typeface="Arial" panose="020B0604020202020204" pitchFamily="34" charset="0"/>
                <a:cs typeface="Arial" panose="020B0604020202020204" pitchFamily="34" charset="0"/>
              </a:rPr>
              <a:t>1.1 </a:t>
            </a:r>
            <a:r>
              <a:rPr lang="fr-FR" sz="800" kern="0">
                <a:latin typeface="Arial" panose="020B0604020202020204" pitchFamily="34" charset="0"/>
                <a:cs typeface="Arial" panose="020B0604020202020204" pitchFamily="34" charset="0"/>
                <a:hlinkClick r:id="rId7" action="ppaction://hlinksldjump"/>
              </a:rPr>
              <a:t>Bonnes pratiques</a:t>
            </a:r>
            <a:endParaRPr lang="fr-FR" sz="800" kern="0">
              <a:latin typeface="Arial" panose="020B0604020202020204" pitchFamily="34" charset="0"/>
              <a:cs typeface="Arial" panose="020B0604020202020204" pitchFamily="34" charset="0"/>
            </a:endParaRPr>
          </a:p>
          <a:p>
            <a:pPr indent="92075">
              <a:spcBef>
                <a:spcPts val="100"/>
              </a:spcBef>
              <a:spcAft>
                <a:spcPts val="100"/>
              </a:spcAft>
              <a:defRPr/>
            </a:pPr>
            <a:r>
              <a:rPr lang="fr-FR" sz="800">
                <a:latin typeface="Arial" panose="020B0604020202020204" pitchFamily="34" charset="0"/>
                <a:cs typeface="Arial" panose="020B0604020202020204" pitchFamily="34" charset="0"/>
              </a:rPr>
              <a:t>1.2 </a:t>
            </a:r>
            <a:r>
              <a:rPr lang="fr-FR" sz="800" u="sng">
                <a:solidFill>
                  <a:schemeClr val="accent1"/>
                </a:solidFill>
                <a:latin typeface="Arial" panose="020B0604020202020204" pitchFamily="34" charset="0"/>
                <a:cs typeface="Arial" panose="020B0604020202020204" pitchFamily="34" charset="0"/>
                <a:hlinkClick r:id="rId8" action="ppaction://hlinksldjump"/>
              </a:rPr>
              <a:t>Interface</a:t>
            </a:r>
            <a:endParaRPr lang="fr-FR" sz="800" u="sng">
              <a:solidFill>
                <a:schemeClr val="accent1"/>
              </a:solidFill>
              <a:latin typeface="Arial" panose="020B0604020202020204" pitchFamily="34" charset="0"/>
              <a:cs typeface="Arial" panose="020B0604020202020204" pitchFamily="34" charset="0"/>
            </a:endParaRPr>
          </a:p>
          <a:p>
            <a:pPr indent="92075">
              <a:spcBef>
                <a:spcPts val="100"/>
              </a:spcBef>
              <a:spcAft>
                <a:spcPts val="100"/>
              </a:spcAft>
              <a:defRPr/>
            </a:pPr>
            <a:r>
              <a:rPr lang="fr-FR" sz="800" kern="0">
                <a:latin typeface="Arial" panose="020B0604020202020204" pitchFamily="34" charset="0"/>
                <a:cs typeface="Arial" panose="020B0604020202020204" pitchFamily="34" charset="0"/>
              </a:rPr>
              <a:t>1.3 </a:t>
            </a:r>
            <a:r>
              <a:rPr lang="fr-FR" sz="800" u="sng" kern="0">
                <a:solidFill>
                  <a:schemeClr val="accent1"/>
                </a:solidFill>
                <a:latin typeface="Arial" panose="020B0604020202020204" pitchFamily="34" charset="0"/>
                <a:cs typeface="Arial" panose="020B0604020202020204" pitchFamily="34" charset="0"/>
                <a:hlinkClick r:id="rId9" action="ppaction://hlinksldjump"/>
              </a:rPr>
              <a:t>Tableau de bord</a:t>
            </a:r>
            <a:endParaRPr lang="fr-FR" sz="800" u="sng">
              <a:solidFill>
                <a:schemeClr val="accent1"/>
              </a:solidFill>
              <a:latin typeface="+mj-lt"/>
              <a:cs typeface="Calibri" pitchFamily="34" charset="0"/>
            </a:endParaRPr>
          </a:p>
          <a:p>
            <a:pPr>
              <a:spcBef>
                <a:spcPts val="100"/>
              </a:spcBef>
              <a:spcAft>
                <a:spcPts val="200"/>
              </a:spcAft>
              <a:defRPr/>
            </a:pPr>
            <a:endParaRPr lang="fr-FR" sz="800">
              <a:latin typeface="+mj-lt"/>
              <a:cs typeface="Calibri" pitchFamily="34" charset="0"/>
            </a:endParaRPr>
          </a:p>
          <a:p>
            <a:pPr>
              <a:spcBef>
                <a:spcPts val="100"/>
              </a:spcBef>
              <a:spcAft>
                <a:spcPts val="200"/>
              </a:spcAft>
              <a:defRPr/>
            </a:pPr>
            <a:r>
              <a:rPr lang="fr-FR" sz="800">
                <a:latin typeface="+mj-lt"/>
                <a:cs typeface="Calibri" pitchFamily="34" charset="0"/>
              </a:rPr>
              <a:t>2. Préparer la validation</a:t>
            </a:r>
          </a:p>
          <a:p>
            <a:pPr marL="0" lvl="2" indent="92075">
              <a:spcBef>
                <a:spcPts val="100"/>
              </a:spcBef>
              <a:spcAft>
                <a:spcPts val="100"/>
              </a:spcAft>
              <a:defRPr/>
            </a:pPr>
            <a:r>
              <a:rPr lang="fr-FR" sz="800">
                <a:latin typeface="+mj-lt"/>
                <a:cs typeface="Calibri" pitchFamily="34" charset="0"/>
              </a:rPr>
              <a:t>2.1 </a:t>
            </a:r>
            <a:r>
              <a:rPr lang="fr-FR" sz="800" u="sng" kern="0">
                <a:solidFill>
                  <a:schemeClr val="accent1"/>
                </a:solidFill>
                <a:latin typeface="+mj-lt"/>
                <a:cs typeface="+mn-cs"/>
                <a:hlinkClick r:id="rId10" action="ppaction://hlinksldjump"/>
              </a:rPr>
              <a:t>Accéder à une étude</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kern="0">
                <a:latin typeface="+mj-lt"/>
                <a:cs typeface="+mn-cs"/>
              </a:rPr>
              <a:t>2.2 </a:t>
            </a:r>
            <a:r>
              <a:rPr lang="fr-FR" sz="800" u="sng" kern="0">
                <a:solidFill>
                  <a:schemeClr val="accent1"/>
                </a:solidFill>
                <a:latin typeface="+mj-lt"/>
                <a:cs typeface="+mn-cs"/>
                <a:hlinkClick r:id="rId11" action="ppaction://hlinksldjump"/>
              </a:rPr>
              <a:t>Constituer l’échantillon</a:t>
            </a:r>
            <a:endParaRPr lang="fr-FR" sz="800" u="sng" kern="0">
              <a:solidFill>
                <a:schemeClr val="accent1"/>
              </a:solidFill>
              <a:latin typeface="+mj-lt"/>
              <a:cs typeface="+mn-cs"/>
            </a:endParaRPr>
          </a:p>
          <a:p>
            <a:pPr marL="0" lvl="2" indent="92075">
              <a:spcBef>
                <a:spcPts val="100"/>
              </a:spcBef>
              <a:spcAft>
                <a:spcPts val="100"/>
              </a:spcAft>
              <a:defRPr/>
            </a:pPr>
            <a:r>
              <a:rPr lang="fr-FR" sz="800" kern="0">
                <a:latin typeface="+mj-lt"/>
                <a:cs typeface="+mn-cs"/>
              </a:rPr>
              <a:t>2.3 </a:t>
            </a:r>
            <a:r>
              <a:rPr lang="fr-FR" sz="800" u="sng" kern="0">
                <a:solidFill>
                  <a:schemeClr val="accent1"/>
                </a:solidFill>
                <a:latin typeface="+mj-lt"/>
                <a:cs typeface="+mn-cs"/>
                <a:hlinkClick r:id="rId12" action="ppaction://hlinksldjump"/>
              </a:rPr>
              <a:t>Modifier l’échantillon</a:t>
            </a:r>
            <a:endParaRPr lang="fr-FR" sz="800" u="sng" kern="0">
              <a:solidFill>
                <a:schemeClr val="accent1"/>
              </a:solidFill>
              <a:latin typeface="+mj-lt"/>
              <a:cs typeface="+mn-cs"/>
            </a:endParaRPr>
          </a:p>
          <a:p>
            <a:pPr marL="0" lvl="2" indent="92075">
              <a:spcBef>
                <a:spcPts val="100"/>
              </a:spcBef>
              <a:spcAft>
                <a:spcPts val="100"/>
              </a:spcAft>
              <a:defRPr/>
            </a:pPr>
            <a:r>
              <a:rPr lang="fr-FR" sz="800" kern="0">
                <a:latin typeface="+mj-lt"/>
                <a:cs typeface="+mn-cs"/>
              </a:rPr>
              <a:t>2.4</a:t>
            </a:r>
            <a:r>
              <a:rPr lang="fr-FR" sz="800" kern="0">
                <a:latin typeface="Arial"/>
                <a:cs typeface="Arial"/>
              </a:rPr>
              <a:t> </a:t>
            </a:r>
            <a:r>
              <a:rPr lang="fr-FR" sz="800" u="sng" kern="0">
                <a:solidFill>
                  <a:schemeClr val="accent1"/>
                </a:solidFill>
                <a:latin typeface="Arial"/>
                <a:cs typeface="Arial"/>
                <a:hlinkClick r:id="rId13" action="ppaction://hlinksldjump"/>
              </a:rPr>
              <a:t>Supprimer une Fiche Personne</a:t>
            </a:r>
            <a:endParaRPr lang="fr-FR" sz="800" u="sng" kern="0">
              <a:solidFill>
                <a:schemeClr val="accent1"/>
              </a:solidFill>
              <a:latin typeface="+mj-lt"/>
              <a:cs typeface="+mn-cs"/>
            </a:endParaRPr>
          </a:p>
          <a:p>
            <a:pPr marL="0" lvl="2">
              <a:spcBef>
                <a:spcPts val="100"/>
              </a:spcBef>
              <a:spcAft>
                <a:spcPts val="200"/>
              </a:spcAft>
              <a:defRPr/>
            </a:pPr>
            <a:endParaRPr lang="fr-FR" sz="800">
              <a:latin typeface="+mj-lt"/>
              <a:cs typeface="Calibri" pitchFamily="34" charset="0"/>
            </a:endParaRPr>
          </a:p>
          <a:p>
            <a:pPr marL="0" lvl="2">
              <a:spcBef>
                <a:spcPts val="100"/>
              </a:spcBef>
              <a:spcAft>
                <a:spcPts val="200"/>
              </a:spcAft>
              <a:defRPr/>
            </a:pPr>
            <a:r>
              <a:rPr lang="fr-FR" sz="800">
                <a:latin typeface="+mj-lt"/>
                <a:cs typeface="Calibri" pitchFamily="34" charset="0"/>
              </a:rPr>
              <a:t>3. Valider une étude</a:t>
            </a:r>
            <a:endParaRPr lang="fr-FR" sz="800" kern="0">
              <a:latin typeface="+mj-lt"/>
              <a:cs typeface="+mn-cs"/>
            </a:endParaRPr>
          </a:p>
          <a:p>
            <a:pPr marL="0" lvl="2" indent="92075">
              <a:spcBef>
                <a:spcPts val="100"/>
              </a:spcBef>
              <a:spcAft>
                <a:spcPts val="100"/>
              </a:spcAft>
              <a:defRPr/>
            </a:pPr>
            <a:r>
              <a:rPr lang="fr-FR" sz="800">
                <a:latin typeface="+mj-lt"/>
                <a:cs typeface="Calibri" pitchFamily="34" charset="0"/>
              </a:rPr>
              <a:t>3.1 </a:t>
            </a:r>
            <a:r>
              <a:rPr lang="fr-FR" sz="800" u="sng" kern="0">
                <a:solidFill>
                  <a:schemeClr val="accent1"/>
                </a:solidFill>
                <a:latin typeface="+mj-lt"/>
                <a:cs typeface="+mn-cs"/>
                <a:hlinkClick r:id="rId14" action="ppaction://hlinksldjump"/>
              </a:rPr>
              <a:t>Modifier les références d’une Fiche Personne</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3.2 </a:t>
            </a:r>
            <a:r>
              <a:rPr lang="fr-FR" sz="800" u="sng" kern="0">
                <a:solidFill>
                  <a:schemeClr val="accent1"/>
                </a:solidFill>
                <a:latin typeface="+mj-lt"/>
                <a:cs typeface="+mn-cs"/>
                <a:hlinkClick r:id="rId15" action="ppaction://hlinksldjump"/>
              </a:rPr>
              <a:t>Valider le volet PATHOS</a:t>
            </a:r>
            <a:endParaRPr lang="fr-FR" sz="800" u="sng" kern="0">
              <a:solidFill>
                <a:schemeClr val="accent1"/>
              </a:solidFill>
              <a:latin typeface="+mj-lt"/>
              <a:cs typeface="+mn-cs"/>
            </a:endParaRPr>
          </a:p>
          <a:p>
            <a:pPr marL="0" lvl="2" indent="92075">
              <a:spcBef>
                <a:spcPts val="100"/>
              </a:spcBef>
              <a:spcAft>
                <a:spcPts val="100"/>
              </a:spcAft>
              <a:defRPr/>
            </a:pPr>
            <a:r>
              <a:rPr lang="fr-FR" sz="800">
                <a:latin typeface="+mj-lt"/>
                <a:cs typeface="Calibri" pitchFamily="34" charset="0"/>
              </a:rPr>
              <a:t>3.3 </a:t>
            </a:r>
            <a:r>
              <a:rPr lang="fr-FR" sz="800" u="sng" kern="0">
                <a:solidFill>
                  <a:schemeClr val="accent1"/>
                </a:solidFill>
                <a:latin typeface="+mj-lt"/>
                <a:hlinkClick r:id="rId16" action="ppaction://hlinksldjump"/>
              </a:rPr>
              <a:t>Modifier le volet PATHOS</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3.4 </a:t>
            </a:r>
            <a:r>
              <a:rPr lang="fr-FR" sz="800" u="sng" kern="0">
                <a:solidFill>
                  <a:schemeClr val="accent1"/>
                </a:solidFill>
                <a:latin typeface="+mj-lt"/>
                <a:cs typeface="+mn-cs"/>
                <a:hlinkClick r:id="rId17" action="ppaction://hlinksldjump"/>
              </a:rPr>
              <a:t>Supprimer une Fiche Personne</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3.5</a:t>
            </a:r>
            <a:r>
              <a:rPr lang="fr-FR" sz="800">
                <a:solidFill>
                  <a:schemeClr val="accent1"/>
                </a:solidFill>
                <a:latin typeface="+mj-lt"/>
                <a:cs typeface="Calibri" pitchFamily="34" charset="0"/>
              </a:rPr>
              <a:t> </a:t>
            </a:r>
            <a:r>
              <a:rPr lang="fr-FR" sz="800" u="sng" kern="0">
                <a:solidFill>
                  <a:schemeClr val="accent1"/>
                </a:solidFill>
                <a:latin typeface="+mj-lt"/>
                <a:cs typeface="+mn-cs"/>
                <a:hlinkClick r:id="rId18" action="ppaction://hlinksldjump"/>
              </a:rPr>
              <a:t>Saisir une fiche argumentaire</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3.6 </a:t>
            </a:r>
            <a:r>
              <a:rPr lang="fr-FR" sz="800" b="1" kern="0">
                <a:latin typeface="+mj-lt"/>
                <a:cs typeface="+mn-cs"/>
              </a:rPr>
              <a:t>Valider le volet PATHOS à distance</a:t>
            </a:r>
          </a:p>
          <a:p>
            <a:pPr marL="0" lvl="2" indent="92075">
              <a:spcBef>
                <a:spcPts val="100"/>
              </a:spcBef>
              <a:spcAft>
                <a:spcPts val="100"/>
              </a:spcAft>
              <a:defRPr/>
            </a:pPr>
            <a:r>
              <a:rPr lang="fr-FR" sz="800" kern="0">
                <a:latin typeface="+mj-lt"/>
                <a:cs typeface="+mn-cs"/>
              </a:rPr>
              <a:t>3.7</a:t>
            </a:r>
            <a:r>
              <a:rPr lang="fr-FR" sz="800" kern="0">
                <a:latin typeface="+mj-lt"/>
                <a:cs typeface="+mn-cs"/>
                <a:hlinkClick r:id="rId19" action="ppaction://hlinksldjump"/>
              </a:rPr>
              <a:t> </a:t>
            </a:r>
            <a:r>
              <a:rPr lang="fr-FR" sz="800" u="sng" kern="0">
                <a:solidFill>
                  <a:schemeClr val="accent1"/>
                </a:solidFill>
                <a:latin typeface="+mj-lt"/>
                <a:cs typeface="+mn-cs"/>
                <a:hlinkClick r:id="rId19" action="ppaction://hlinksldjump"/>
              </a:rPr>
              <a:t>Saisir une fiche argumentaire à distance</a:t>
            </a:r>
            <a:endParaRPr lang="fr-FR" sz="800" u="sng" kern="0">
              <a:solidFill>
                <a:schemeClr val="accent1"/>
              </a:solidFill>
              <a:latin typeface="+mj-lt"/>
              <a:cs typeface="+mn-cs"/>
            </a:endParaRPr>
          </a:p>
          <a:p>
            <a:pPr marL="0" lvl="2">
              <a:spcBef>
                <a:spcPts val="100"/>
              </a:spcBef>
              <a:spcAft>
                <a:spcPts val="200"/>
              </a:spcAft>
              <a:defRPr/>
            </a:pPr>
            <a:endParaRPr lang="fr-FR" sz="800">
              <a:latin typeface="+mj-lt"/>
              <a:cs typeface="Calibri" pitchFamily="34" charset="0"/>
            </a:endParaRPr>
          </a:p>
          <a:p>
            <a:pPr marL="0" lvl="2">
              <a:spcBef>
                <a:spcPts val="100"/>
              </a:spcBef>
              <a:spcAft>
                <a:spcPts val="200"/>
              </a:spcAft>
              <a:defRPr/>
            </a:pPr>
            <a:r>
              <a:rPr lang="fr-FR" sz="800">
                <a:latin typeface="+mj-lt"/>
                <a:cs typeface="Calibri" pitchFamily="34" charset="0"/>
              </a:rPr>
              <a:t>4. Signer une étude</a:t>
            </a:r>
            <a:endParaRPr lang="fr-FR" sz="800" kern="0">
              <a:latin typeface="+mj-lt"/>
              <a:cs typeface="+mn-cs"/>
            </a:endParaRPr>
          </a:p>
          <a:p>
            <a:pPr marL="0" lvl="2" indent="92075">
              <a:spcBef>
                <a:spcPts val="100"/>
              </a:spcBef>
              <a:spcAft>
                <a:spcPts val="100"/>
              </a:spcAft>
              <a:defRPr/>
            </a:pPr>
            <a:r>
              <a:rPr lang="fr-FR" sz="800">
                <a:latin typeface="+mj-lt"/>
                <a:cs typeface="Calibri" pitchFamily="34" charset="0"/>
              </a:rPr>
              <a:t>4.1 </a:t>
            </a:r>
            <a:r>
              <a:rPr lang="fr-FR" sz="800" u="sng" kern="0">
                <a:solidFill>
                  <a:schemeClr val="accent1"/>
                </a:solidFill>
                <a:latin typeface="+mj-lt"/>
                <a:cs typeface="+mn-cs"/>
                <a:hlinkClick r:id="rId20" action="ppaction://hlinksldjump"/>
              </a:rPr>
              <a:t>Signer les fiches validées</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4.2 </a:t>
            </a:r>
            <a:r>
              <a:rPr lang="fr-FR" sz="800" u="sng" kern="0">
                <a:solidFill>
                  <a:schemeClr val="accent1"/>
                </a:solidFill>
                <a:latin typeface="+mj-lt"/>
                <a:cs typeface="+mn-cs"/>
                <a:hlinkClick r:id="rId21" action="ppaction://hlinksldjump"/>
              </a:rPr>
              <a:t>Envoyer l’étude à la CRCM</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4.3 </a:t>
            </a:r>
            <a:r>
              <a:rPr lang="fr-FR" sz="800" u="sng" kern="0">
                <a:solidFill>
                  <a:schemeClr val="accent1"/>
                </a:solidFill>
                <a:hlinkClick r:id="rId22" action="ppaction://hlinksldjump"/>
              </a:rPr>
              <a:t>Signer l’étude sur site</a:t>
            </a:r>
            <a:endParaRPr lang="fr-FR" sz="800" u="sng" kern="0">
              <a:solidFill>
                <a:schemeClr val="accent1"/>
              </a:solidFill>
              <a:latin typeface="+mj-lt"/>
              <a:cs typeface="+mn-cs"/>
            </a:endParaRPr>
          </a:p>
          <a:p>
            <a:pPr marL="0" lvl="2" indent="92075">
              <a:spcBef>
                <a:spcPts val="100"/>
              </a:spcBef>
              <a:spcAft>
                <a:spcPts val="100"/>
              </a:spcAft>
              <a:defRPr/>
            </a:pPr>
            <a:r>
              <a:rPr lang="fr-FR" sz="800" kern="0">
                <a:latin typeface="+mj-lt"/>
                <a:cs typeface="+mn-cs"/>
              </a:rPr>
              <a:t>4.4 </a:t>
            </a:r>
            <a:r>
              <a:rPr lang="fr-FR" sz="800" u="sng" kern="0">
                <a:solidFill>
                  <a:schemeClr val="accent1"/>
                </a:solidFill>
                <a:hlinkClick r:id="rId23" action="ppaction://hlinksldjump"/>
              </a:rPr>
              <a:t>Signer l’étude à distance</a:t>
            </a:r>
            <a:endParaRPr lang="fr-FR" sz="800" u="sng" kern="0">
              <a:solidFill>
                <a:schemeClr val="accent1"/>
              </a:solidFill>
              <a:latin typeface="+mj-lt"/>
              <a:cs typeface="+mn-cs"/>
            </a:endParaRPr>
          </a:p>
          <a:p>
            <a:pPr marL="0" lvl="2">
              <a:spcBef>
                <a:spcPts val="100"/>
              </a:spcBef>
              <a:spcAft>
                <a:spcPts val="200"/>
              </a:spcAft>
              <a:defRPr/>
            </a:pPr>
            <a:endParaRPr lang="fr-FR" sz="800">
              <a:cs typeface="Calibri" pitchFamily="34" charset="0"/>
            </a:endParaRPr>
          </a:p>
          <a:p>
            <a:pPr marL="0" lvl="2">
              <a:spcBef>
                <a:spcPts val="100"/>
              </a:spcBef>
              <a:spcAft>
                <a:spcPts val="200"/>
              </a:spcAft>
              <a:defRPr/>
            </a:pPr>
            <a:r>
              <a:rPr lang="fr-FR" sz="800">
                <a:cs typeface="Calibri" pitchFamily="34" charset="0"/>
              </a:rPr>
              <a:t>5. </a:t>
            </a:r>
            <a:r>
              <a:rPr lang="fr-FR" sz="800">
                <a:latin typeface="Arial"/>
                <a:cs typeface="Arial"/>
              </a:rPr>
              <a:t>É</a:t>
            </a:r>
            <a:r>
              <a:rPr lang="fr-FR" sz="800">
                <a:cs typeface="Calibri" pitchFamily="34" charset="0"/>
              </a:rPr>
              <a:t>diter des documents</a:t>
            </a:r>
            <a:endParaRPr lang="fr-FR" sz="800" kern="0"/>
          </a:p>
          <a:p>
            <a:pPr marL="0" lvl="2" indent="92075">
              <a:spcBef>
                <a:spcPts val="100"/>
              </a:spcBef>
              <a:spcAft>
                <a:spcPts val="100"/>
              </a:spcAft>
              <a:defRPr/>
            </a:pPr>
            <a:r>
              <a:rPr lang="fr-FR" sz="800">
                <a:cs typeface="Calibri" pitchFamily="34" charset="0"/>
              </a:rPr>
              <a:t>5.1 </a:t>
            </a:r>
            <a:r>
              <a:rPr lang="fr-FR" sz="800" u="sng" kern="0">
                <a:solidFill>
                  <a:schemeClr val="accent1"/>
                </a:solidFill>
                <a:latin typeface="Arial"/>
                <a:cs typeface="Arial"/>
                <a:hlinkClick r:id="rId23" action="ppaction://hlinksldjump"/>
              </a:rPr>
              <a:t>É</a:t>
            </a:r>
            <a:r>
              <a:rPr lang="fr-FR" sz="800" u="sng" kern="0">
                <a:solidFill>
                  <a:schemeClr val="accent1"/>
                </a:solidFill>
                <a:hlinkClick r:id="rId23" action="ppaction://hlinksldjump"/>
              </a:rPr>
              <a:t>diter le tableau de bord</a:t>
            </a:r>
            <a:endParaRPr lang="fr-FR" sz="800" u="sng" kern="0">
              <a:solidFill>
                <a:schemeClr val="accent1"/>
              </a:solidFill>
            </a:endParaRPr>
          </a:p>
          <a:p>
            <a:pPr marL="0" lvl="2" indent="92075">
              <a:spcBef>
                <a:spcPts val="100"/>
              </a:spcBef>
              <a:spcAft>
                <a:spcPts val="100"/>
              </a:spcAft>
              <a:defRPr/>
            </a:pPr>
            <a:r>
              <a:rPr lang="fr-FR" sz="800" kern="0"/>
              <a:t>5.2 </a:t>
            </a:r>
            <a:r>
              <a:rPr lang="fr-FR" sz="800" u="sng" kern="0">
                <a:solidFill>
                  <a:schemeClr val="accent1"/>
                </a:solidFill>
                <a:latin typeface="Arial"/>
                <a:cs typeface="Arial"/>
                <a:hlinkClick r:id="rId24" action="ppaction://hlinksldjump"/>
              </a:rPr>
              <a:t>Éditer les bilans</a:t>
            </a:r>
            <a:endParaRPr lang="fr-FR" sz="800" u="sng" kern="0">
              <a:solidFill>
                <a:schemeClr val="accent1"/>
              </a:solidFill>
            </a:endParaRPr>
          </a:p>
          <a:p>
            <a:pPr marL="0" lvl="2" indent="92075">
              <a:spcBef>
                <a:spcPts val="100"/>
              </a:spcBef>
              <a:spcAft>
                <a:spcPts val="100"/>
              </a:spcAft>
              <a:defRPr/>
            </a:pPr>
            <a:r>
              <a:rPr lang="fr-FR" sz="800" kern="0">
                <a:latin typeface="+mj-lt"/>
                <a:cs typeface="Calibri" pitchFamily="34" charset="0"/>
              </a:rPr>
              <a:t>5.3 </a:t>
            </a:r>
            <a:r>
              <a:rPr lang="fr-FR" sz="800" u="sng" kern="0">
                <a:solidFill>
                  <a:schemeClr val="accent1"/>
                </a:solidFill>
                <a:latin typeface="Arial"/>
                <a:cs typeface="Arial"/>
                <a:hlinkClick r:id="rId25" action="ppaction://hlinksldjump"/>
              </a:rPr>
              <a:t>Éditer l</a:t>
            </a:r>
            <a:r>
              <a:rPr lang="fr-FR" sz="800" u="sng" kern="0">
                <a:solidFill>
                  <a:schemeClr val="accent1"/>
                </a:solidFill>
                <a:hlinkClick r:id="rId25" action="ppaction://hlinksldjump"/>
              </a:rPr>
              <a:t>es Fiches Personnes</a:t>
            </a:r>
            <a:endParaRPr lang="fr-FR" sz="800" u="sng" kern="0">
              <a:solidFill>
                <a:schemeClr val="accent1"/>
              </a:solidFill>
            </a:endParaRPr>
          </a:p>
          <a:p>
            <a:pPr marL="0" lvl="2" indent="92075">
              <a:spcBef>
                <a:spcPts val="100"/>
              </a:spcBef>
              <a:spcAft>
                <a:spcPts val="100"/>
              </a:spcAft>
              <a:defRPr/>
            </a:pPr>
            <a:r>
              <a:rPr lang="fr-FR" sz="800" kern="0">
                <a:latin typeface="+mj-lt"/>
                <a:cs typeface="Calibri" pitchFamily="34" charset="0"/>
              </a:rPr>
              <a:t>5.4 </a:t>
            </a:r>
            <a:r>
              <a:rPr lang="fr-FR" sz="800" u="sng" kern="0">
                <a:solidFill>
                  <a:schemeClr val="accent1"/>
                </a:solidFill>
                <a:latin typeface="Arial"/>
                <a:cs typeface="Arial"/>
                <a:hlinkClick r:id="rId26" action="ppaction://hlinksldjump"/>
              </a:rPr>
              <a:t>É</a:t>
            </a:r>
            <a:r>
              <a:rPr lang="fr-FR" sz="800" u="sng" kern="0">
                <a:solidFill>
                  <a:schemeClr val="accent1"/>
                </a:solidFill>
                <a:hlinkClick r:id="rId26" action="ppaction://hlinksldjump"/>
              </a:rPr>
              <a:t>diter le tableau de contingence</a:t>
            </a:r>
            <a:endParaRPr lang="fr-FR" sz="800" u="sng" kern="0">
              <a:solidFill>
                <a:schemeClr val="accent1"/>
              </a:solidFill>
            </a:endParaRPr>
          </a:p>
          <a:p>
            <a:pPr marL="0" lvl="2" indent="92075">
              <a:spcBef>
                <a:spcPts val="100"/>
              </a:spcBef>
              <a:spcAft>
                <a:spcPts val="100"/>
              </a:spcAft>
              <a:defRPr/>
            </a:pPr>
            <a:r>
              <a:rPr lang="fr-FR" sz="800" kern="0">
                <a:latin typeface="+mj-lt"/>
                <a:cs typeface="Calibri" pitchFamily="34" charset="0"/>
              </a:rPr>
              <a:t>5.5 </a:t>
            </a:r>
            <a:r>
              <a:rPr lang="fr-FR" sz="800" u="sng" kern="0">
                <a:solidFill>
                  <a:schemeClr val="accent1"/>
                </a:solidFill>
                <a:latin typeface="Arial"/>
                <a:cs typeface="Arial"/>
                <a:hlinkClick r:id="rId27" action="ppaction://hlinksldjump"/>
              </a:rPr>
              <a:t>Éditer </a:t>
            </a:r>
            <a:r>
              <a:rPr lang="fr-FR" sz="800" u="sng" kern="0">
                <a:solidFill>
                  <a:schemeClr val="accent1"/>
                </a:solidFill>
                <a:hlinkClick r:id="rId27" action="ppaction://hlinksldjump"/>
              </a:rPr>
              <a:t>le PV</a:t>
            </a:r>
            <a:endParaRPr lang="fr-FR" sz="800" u="sng" kern="0">
              <a:solidFill>
                <a:schemeClr val="accent1"/>
              </a:solidFill>
            </a:endParaRPr>
          </a:p>
          <a:p>
            <a:pPr marL="0" lvl="2" indent="92075">
              <a:spcBef>
                <a:spcPts val="100"/>
              </a:spcBef>
              <a:spcAft>
                <a:spcPts val="100"/>
              </a:spcAft>
              <a:defRPr/>
            </a:pPr>
            <a:r>
              <a:rPr lang="fr-FR" sz="800" kern="0"/>
              <a:t>5.6 </a:t>
            </a:r>
            <a:r>
              <a:rPr lang="fr-FR" sz="800" u="sng" kern="0">
                <a:solidFill>
                  <a:schemeClr val="accent1"/>
                </a:solidFill>
                <a:hlinkClick r:id="rId28" action="ppaction://hlinksldjump"/>
              </a:rPr>
              <a:t>Déposer le PV signé</a:t>
            </a:r>
            <a:endParaRPr lang="fr-FR" sz="800" u="sng" kern="0">
              <a:solidFill>
                <a:schemeClr val="accent1"/>
              </a:solidFill>
              <a:latin typeface="+mj-lt"/>
              <a:cs typeface="Calibri" pitchFamily="34" charset="0"/>
            </a:endParaRPr>
          </a:p>
          <a:p>
            <a:pPr marL="85725" indent="179388">
              <a:spcBef>
                <a:spcPts val="100"/>
              </a:spcBef>
              <a:spcAft>
                <a:spcPts val="200"/>
              </a:spcAft>
              <a:defRPr/>
            </a:pPr>
            <a:endParaRPr lang="fr-FR" sz="800" kern="0">
              <a:latin typeface="+mj-lt"/>
              <a:cs typeface="Calibri" pitchFamily="34" charset="0"/>
            </a:endParaRPr>
          </a:p>
          <a:p>
            <a:pPr marL="534988" lvl="2" indent="-269875">
              <a:spcBef>
                <a:spcPts val="100"/>
              </a:spcBef>
              <a:spcAft>
                <a:spcPts val="200"/>
              </a:spcAft>
              <a:defRPr/>
            </a:pPr>
            <a:endParaRPr lang="fr-FR" sz="800" kern="0">
              <a:latin typeface="+mj-lt"/>
              <a:cs typeface="Calibri" pitchFamily="34" charset="0"/>
            </a:endParaRPr>
          </a:p>
          <a:p>
            <a:pPr marL="534988" lvl="2" indent="-269875">
              <a:spcBef>
                <a:spcPts val="100"/>
              </a:spcBef>
              <a:spcAft>
                <a:spcPts val="200"/>
              </a:spcAft>
              <a:defRPr/>
            </a:pPr>
            <a:endParaRPr lang="fr-FR" sz="800" kern="0">
              <a:latin typeface="+mj-lt"/>
              <a:cs typeface="Calibri" pitchFamily="34" charset="0"/>
            </a:endParaRPr>
          </a:p>
          <a:p>
            <a:pPr marL="534988" lvl="2" indent="-269875">
              <a:spcBef>
                <a:spcPts val="100"/>
              </a:spcBef>
              <a:spcAft>
                <a:spcPts val="200"/>
              </a:spcAft>
              <a:defRPr/>
            </a:pPr>
            <a:endParaRPr lang="fr-FR" sz="800" kern="0">
              <a:latin typeface="+mj-lt"/>
              <a:cs typeface="Calibri" pitchFamily="34" charset="0"/>
            </a:endParaRPr>
          </a:p>
          <a:p>
            <a:pPr marL="534988" lvl="2" indent="-269875">
              <a:spcBef>
                <a:spcPts val="100"/>
              </a:spcBef>
              <a:spcAft>
                <a:spcPts val="200"/>
              </a:spcAft>
              <a:defRPr/>
            </a:pPr>
            <a:endParaRPr lang="fr-FR" sz="800">
              <a:latin typeface="+mj-lt"/>
              <a:cs typeface="Calibri" pitchFamily="34" charset="0"/>
            </a:endParaRPr>
          </a:p>
          <a:p>
            <a:pPr marL="534988" lvl="2" indent="-269875">
              <a:spcBef>
                <a:spcPts val="100"/>
              </a:spcBef>
              <a:spcAft>
                <a:spcPts val="200"/>
              </a:spcAft>
              <a:defRPr/>
            </a:pPr>
            <a:endParaRPr lang="fr-FR" sz="800">
              <a:latin typeface="+mj-lt"/>
              <a:cs typeface="Calibri" pitchFamily="34" charset="0"/>
            </a:endParaRPr>
          </a:p>
          <a:p>
            <a:pPr marL="534988" lvl="2" indent="-269875">
              <a:spcBef>
                <a:spcPts val="100"/>
              </a:spcBef>
              <a:spcAft>
                <a:spcPts val="200"/>
              </a:spcAft>
              <a:defRPr/>
            </a:pPr>
            <a:endParaRPr lang="fr-FR" sz="800">
              <a:latin typeface="+mj-lt"/>
              <a:cs typeface="Calibri" pitchFamily="34" charset="0"/>
            </a:endParaRPr>
          </a:p>
          <a:p>
            <a:pPr marL="85725" indent="179388">
              <a:spcBef>
                <a:spcPts val="100"/>
              </a:spcBef>
              <a:spcAft>
                <a:spcPts val="200"/>
              </a:spcAft>
              <a:defRPr/>
            </a:pPr>
            <a:endParaRPr lang="fr-FR" sz="800">
              <a:latin typeface="+mj-lt"/>
              <a:cs typeface="Calibri" pitchFamily="34" charset="0"/>
            </a:endParaRPr>
          </a:p>
        </p:txBody>
      </p:sp>
      <p:sp>
        <p:nvSpPr>
          <p:cNvPr id="26" name="ZoneTexte 69">
            <a:hlinkClick r:id="rId10" action="ppaction://hlinksldjump"/>
            <a:extLst>
              <a:ext uri="{FF2B5EF4-FFF2-40B4-BE49-F238E27FC236}">
                <a16:creationId xmlns:a16="http://schemas.microsoft.com/office/drawing/2014/main" id="{6528C038-D107-4C48-92A9-63FF17F47262}"/>
              </a:ext>
            </a:extLst>
          </p:cNvPr>
          <p:cNvSpPr txBox="1"/>
          <p:nvPr/>
        </p:nvSpPr>
        <p:spPr>
          <a:xfrm>
            <a:off x="9144" y="602325"/>
            <a:ext cx="1296144" cy="216000"/>
          </a:xfrm>
          <a:prstGeom prst="rect">
            <a:avLst/>
          </a:prstGeom>
          <a:solidFill>
            <a:schemeClr val="accent3"/>
          </a:solidFill>
          <a:ln w="3175">
            <a:solidFill>
              <a:srgbClr val="7030A0"/>
            </a:solidFill>
            <a:prstDash val="solid"/>
          </a:ln>
          <a:scene3d>
            <a:camera prst="orthographicFront"/>
            <a:lightRig rig="threePt" dir="t"/>
          </a:scene3d>
          <a:sp3d>
            <a:bevelT/>
          </a:sp3d>
        </p:spPr>
        <p:txBody>
          <a:bodyPr wrap="square" rtlCol="0" anchor="ctr">
            <a:noAutofit/>
          </a:bodyPr>
          <a:lstStyle>
            <a:defPPr>
              <a:defRPr lang="fr-FR"/>
            </a:defPPr>
            <a:lvl3pPr marL="0" lvl="2" algn="ctr">
              <a:spcBef>
                <a:spcPts val="0"/>
              </a:spcBef>
              <a:spcAft>
                <a:spcPts val="50"/>
              </a:spcAft>
              <a:defRPr sz="1000" b="1">
                <a:latin typeface="Calibri" pitchFamily="34" charset="0"/>
                <a:cs typeface="Calibri" pitchFamily="34" charset="0"/>
              </a:defRPr>
            </a:lvl3pPr>
          </a:lstStyle>
          <a:p>
            <a:pPr algn="ctr"/>
            <a:r>
              <a:rPr lang="fr-FR" sz="1200">
                <a:latin typeface="Calibri" panose="020F0502020204030204" pitchFamily="34" charset="0"/>
                <a:hlinkClick r:id="rId29" action="ppaction://hlinksldjump"/>
              </a:rPr>
              <a:t>Sommaire</a:t>
            </a:r>
            <a:endParaRPr lang="fr-FR" sz="1200">
              <a:latin typeface="Calibri" panose="020F0502020204030204" pitchFamily="34" charset="0"/>
            </a:endParaRPr>
          </a:p>
        </p:txBody>
      </p:sp>
    </p:spTree>
    <p:extLst>
      <p:ext uri="{BB962C8B-B14F-4D97-AF65-F5344CB8AC3E}">
        <p14:creationId xmlns:p14="http://schemas.microsoft.com/office/powerpoint/2010/main" val="38035209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879055" y="764704"/>
            <a:ext cx="7179393" cy="5688632"/>
          </a:xfrm>
          <a:prstGeom prst="rect">
            <a:avLst/>
          </a:prstGeom>
          <a:solidFill>
            <a:schemeClr val="bg1"/>
          </a:solidFill>
          <a:ln w="12700">
            <a:noFill/>
          </a:ln>
        </p:spPr>
        <p:txBody>
          <a:bodyPr wrap="square">
            <a:noAutofit/>
          </a:bodyPr>
          <a:lstStyle/>
          <a:p>
            <a:pPr algn="just"/>
            <a:r>
              <a:rPr lang="fr-FR" sz="1200">
                <a:solidFill>
                  <a:schemeClr val="accent6">
                    <a:lumMod val="75000"/>
                    <a:lumOff val="25000"/>
                  </a:schemeClr>
                </a:solidFill>
                <a:latin typeface="Arial" panose="020B0604020202020204" pitchFamily="34" charset="0"/>
                <a:cs typeface="Arial" panose="020B0604020202020204" pitchFamily="34" charset="0"/>
              </a:rPr>
              <a:t>Il convient au MVARS d’informer le MC dès qu’il doit procéder à la saisie des commentaires sur la ou les fiches en désaccord puis à la signature des fiches validées. En effet, il n’y a pas d’ordonnancement pour les signataires ( le médecin coordonnateur peut signer le premier ou le dernier comme le médecin valideur)</a:t>
            </a:r>
          </a:p>
          <a:p>
            <a:pPr algn="just"/>
            <a:endParaRPr lang="fr-FR" sz="1200">
              <a:latin typeface="Arial" panose="020B0604020202020204" pitchFamily="34" charset="0"/>
              <a:cs typeface="Arial" panose="020B0604020202020204" pitchFamily="34" charset="0"/>
            </a:endParaRPr>
          </a:p>
          <a:p>
            <a:pPr marL="85725" indent="-85725" algn="just">
              <a:buAutoNum type="arabicPeriod"/>
            </a:pPr>
            <a:r>
              <a:rPr lang="fr-FR" sz="1200">
                <a:latin typeface="Arial" panose="020B0604020202020204" pitchFamily="34" charset="0"/>
                <a:cs typeface="Arial" panose="020B0604020202020204" pitchFamily="34" charset="0"/>
              </a:rPr>
              <a:t> Sélectionner «A distance» dans la liste déroulante « Type de signature PATHOS » depuis la fiche étude puis cliquer sur « Enregistrer »</a:t>
            </a:r>
          </a:p>
          <a:p>
            <a:pPr marL="0" lvl="2" algn="just"/>
            <a:endParaRPr lang="fr-FR" sz="1200">
              <a:latin typeface="Arial" panose="020B0604020202020204" pitchFamily="34" charset="0"/>
              <a:cs typeface="Arial" panose="020B0604020202020204" pitchFamily="34" charset="0"/>
            </a:endParaRPr>
          </a:p>
          <a:p>
            <a:pPr marL="0" lvl="2" algn="just"/>
            <a:r>
              <a:rPr lang="fr-FR" sz="1200">
                <a:latin typeface="Arial" panose="020B0604020202020204" pitchFamily="34" charset="0"/>
                <a:cs typeface="Arial" panose="020B0604020202020204" pitchFamily="34" charset="0"/>
              </a:rPr>
              <a:t>2. Cliquer sur le bouton « Signature PATHOS » depuis le fiche étude et accéder directement aux fiches non validées en cliquant sur le lien « Nombre de FP non validées »</a:t>
            </a:r>
          </a:p>
          <a:p>
            <a:pPr marL="0" lvl="2" algn="just"/>
            <a:endParaRPr lang="fr-FR" sz="1200" i="1">
              <a:solidFill>
                <a:schemeClr val="accent1"/>
              </a:solidFill>
              <a:latin typeface="Arial" panose="020B0604020202020204" pitchFamily="34" charset="0"/>
              <a:cs typeface="Arial" panose="020B0604020202020204" pitchFamily="34" charset="0"/>
            </a:endParaRPr>
          </a:p>
          <a:p>
            <a:pPr marL="0" lvl="2" algn="just"/>
            <a:r>
              <a:rPr lang="fr-FR" sz="1200">
                <a:latin typeface="Arial" panose="020B0604020202020204" pitchFamily="34" charset="0"/>
                <a:cs typeface="Arial" panose="020B0604020202020204" pitchFamily="34" charset="0"/>
              </a:rPr>
              <a:t>3. Procéder à la saisie des commentaires sur les fiches en désaccord en cliquant sur le bouton « Enregistrer/Fiche argumentaire » et continuer la validation des autres fiches comme habituellement.</a:t>
            </a:r>
          </a:p>
          <a:p>
            <a:pPr marL="0" lvl="2" algn="just"/>
            <a:r>
              <a:rPr lang="fr-FR" sz="1200">
                <a:solidFill>
                  <a:schemeClr val="accent1"/>
                </a:solidFill>
                <a:latin typeface="Arial" panose="020B0604020202020204" pitchFamily="34" charset="0"/>
                <a:cs typeface="Arial" panose="020B0604020202020204" pitchFamily="34" charset="0"/>
              </a:rPr>
              <a:t>&gt; Les fiches en désaccord qui sont en attente des commentaires du MC restent accessibles par le lien « Nombre  de FP non validées »</a:t>
            </a:r>
          </a:p>
          <a:p>
            <a:pPr marL="0" lvl="2" algn="just"/>
            <a:endParaRPr lang="fr-FR" sz="1200">
              <a:latin typeface="Arial" panose="020B0604020202020204" pitchFamily="34" charset="0"/>
              <a:cs typeface="Arial" panose="020B0604020202020204" pitchFamily="34" charset="0"/>
            </a:endParaRPr>
          </a:p>
          <a:p>
            <a:pPr marL="0" lvl="2" indent="-228600" algn="just"/>
            <a:r>
              <a:rPr lang="fr-FR" sz="1200">
                <a:latin typeface="Arial" panose="020B0604020202020204" pitchFamily="34" charset="0"/>
                <a:cs typeface="Arial" panose="020B0604020202020204" pitchFamily="34" charset="0"/>
              </a:rPr>
              <a:t>4. Cocher la case  « Signature fiches validées (médecin valideur ARS) » puis cliquer sur « Enregistrer la signature »</a:t>
            </a:r>
          </a:p>
          <a:p>
            <a:pPr marL="0" lvl="2" indent="-228600" algn="just"/>
            <a:endParaRPr lang="fr-FR" sz="1200" u="sng">
              <a:latin typeface="Arial" panose="020B0604020202020204" pitchFamily="34" charset="0"/>
              <a:cs typeface="Arial" panose="020B0604020202020204" pitchFamily="34" charset="0"/>
            </a:endParaRPr>
          </a:p>
          <a:p>
            <a:pPr marL="0" lvl="2" algn="just"/>
            <a:endParaRPr lang="fr-FR" sz="1200" b="1" i="1">
              <a:solidFill>
                <a:srgbClr val="FF0000"/>
              </a:solidFill>
              <a:latin typeface="Arial" panose="020B0604020202020204" pitchFamily="34" charset="0"/>
              <a:cs typeface="Arial" panose="020B0604020202020204" pitchFamily="34" charset="0"/>
            </a:endParaRPr>
          </a:p>
          <a:p>
            <a:pPr marL="0" lvl="2" algn="just"/>
            <a:endParaRPr lang="fr-FR" sz="1200" b="1" i="1">
              <a:solidFill>
                <a:srgbClr val="FF0000"/>
              </a:solidFill>
              <a:latin typeface="Arial" panose="020B0604020202020204" pitchFamily="34" charset="0"/>
              <a:cs typeface="Arial" panose="020B0604020202020204" pitchFamily="34" charset="0"/>
            </a:endParaRPr>
          </a:p>
          <a:p>
            <a:pPr marL="0" lvl="2" algn="just"/>
            <a:endParaRPr lang="fr-FR" sz="1200" b="1" i="1">
              <a:solidFill>
                <a:srgbClr val="FF0000"/>
              </a:solidFill>
              <a:latin typeface="Arial" panose="020B0604020202020204" pitchFamily="34" charset="0"/>
              <a:cs typeface="Arial" panose="020B0604020202020204" pitchFamily="34" charset="0"/>
            </a:endParaRPr>
          </a:p>
          <a:p>
            <a:pPr marL="0" lvl="2" algn="just"/>
            <a:endParaRPr lang="fr-FR" sz="1200">
              <a:latin typeface="Arial" panose="020B0604020202020204" pitchFamily="34" charset="0"/>
              <a:cs typeface="Arial" panose="020B0604020202020204" pitchFamily="34" charset="0"/>
              <a:sym typeface="Wingdings" panose="05000000000000000000" pitchFamily="2" charset="2"/>
            </a:endParaRPr>
          </a:p>
          <a:p>
            <a:pPr marL="0" lvl="2" algn="just"/>
            <a:r>
              <a:rPr lang="fr-FR" sz="1200">
                <a:latin typeface="Arial" panose="020B0604020202020204" pitchFamily="34" charset="0"/>
                <a:cs typeface="Arial" panose="020B0604020202020204" pitchFamily="34" charset="0"/>
                <a:sym typeface="Wingdings" panose="05000000000000000000" pitchFamily="2" charset="2"/>
              </a:rPr>
              <a:t>Dès que la signature du MC est enregistrée, le bouton « Envoyer l’étude en commission » est actif depuis la page de signature du MVARS.</a:t>
            </a:r>
          </a:p>
          <a:p>
            <a:pPr marL="0" lvl="2" algn="just"/>
            <a:endParaRPr lang="fr-FR" sz="1200">
              <a:latin typeface="Arial" panose="020B0604020202020204" pitchFamily="34" charset="0"/>
              <a:cs typeface="Arial" panose="020B0604020202020204" pitchFamily="34" charset="0"/>
              <a:sym typeface="Wingdings" panose="05000000000000000000" pitchFamily="2" charset="2"/>
            </a:endParaRPr>
          </a:p>
          <a:p>
            <a:pPr marL="0" lvl="2" algn="just"/>
            <a:r>
              <a:rPr lang="fr-FR" sz="1200">
                <a:latin typeface="Arial" panose="020B0604020202020204" pitchFamily="34" charset="0"/>
                <a:cs typeface="Arial" panose="020B0604020202020204" pitchFamily="34" charset="0"/>
                <a:sym typeface="Wingdings" panose="05000000000000000000" pitchFamily="2" charset="2"/>
              </a:rPr>
              <a:t>Un message d’alerte est affiché sur le tableau de bord : «  </a:t>
            </a:r>
            <a:r>
              <a:rPr lang="fr-FR" sz="1200">
                <a:latin typeface="Arial" panose="020B0604020202020204" pitchFamily="34" charset="0"/>
                <a:cs typeface="Arial" panose="020B0604020202020204" pitchFamily="34" charset="0"/>
              </a:rPr>
              <a:t>L’étude xxxxx contient des FP en désaccord, vous devez l’envoyer en commission. »</a:t>
            </a:r>
          </a:p>
        </p:txBody>
      </p:sp>
      <p:sp>
        <p:nvSpPr>
          <p:cNvPr id="12" name="Carré corné 11"/>
          <p:cNvSpPr/>
          <p:nvPr/>
        </p:nvSpPr>
        <p:spPr>
          <a:xfrm>
            <a:off x="1937942" y="4273776"/>
            <a:ext cx="7101109" cy="514231"/>
          </a:xfrm>
          <a:prstGeom prst="foldedCorner">
            <a:avLst/>
          </a:prstGeom>
          <a:solidFill>
            <a:schemeClr val="accent5">
              <a:lumMod val="75000"/>
            </a:schemeClr>
          </a:solidFill>
          <a:ln w="12700">
            <a:noFill/>
            <a:prstDash val="sysDot"/>
          </a:ln>
        </p:spPr>
        <p:txBody>
          <a:bodyPr wrap="square">
            <a:spAutoFit/>
          </a:bodyPr>
          <a:lstStyle/>
          <a:p>
            <a:pPr marL="179388" algn="just"/>
            <a:r>
              <a:rPr lang="fr-FR" sz="1100" b="1">
                <a:latin typeface="Arial" panose="020B0604020202020204" pitchFamily="34" charset="0"/>
                <a:cs typeface="Arial" panose="020B0604020202020204" pitchFamily="34" charset="0"/>
                <a:sym typeface="Wingdings" panose="05000000000000000000" pitchFamily="2" charset="2"/>
              </a:rPr>
              <a:t>Le MC doit procéder à la saisie de ses commentaires sur les fiches en désaccord puis signer les fiches validées pour que  l’étude puisse être envoyée à la CRCM </a:t>
            </a:r>
          </a:p>
        </p:txBody>
      </p:sp>
      <p:sp>
        <p:nvSpPr>
          <p:cNvPr id="15" name="Titre 1"/>
          <p:cNvSpPr txBox="1">
            <a:spLocks/>
          </p:cNvSpPr>
          <p:nvPr/>
        </p:nvSpPr>
        <p:spPr>
          <a:xfrm>
            <a:off x="1547665" y="152636"/>
            <a:ext cx="7596335" cy="396044"/>
          </a:xfrm>
          <a:prstGeom prst="rect">
            <a:avLst/>
          </a:prstGeom>
          <a:ln>
            <a:noFill/>
          </a:ln>
        </p:spPr>
        <p:txBody>
          <a:bodyPr vert="horz" lIns="0" tIns="0" rIns="0" bIns="0" rtlCol="0" anchor="ctr" anchorCtr="0">
            <a:noAutofit/>
          </a:bodyPr>
          <a:lstStyle/>
          <a:p>
            <a:pPr lvl="0" fontAlgn="auto">
              <a:lnSpc>
                <a:spcPct val="90000"/>
              </a:lnSpc>
              <a:spcAft>
                <a:spcPts val="0"/>
              </a:spcAft>
              <a:defRPr/>
            </a:pPr>
            <a:r>
              <a:rPr lang="fr-FR" sz="2500" b="1">
                <a:latin typeface="Arial" panose="020B0604020202020204" pitchFamily="34" charset="0"/>
                <a:cs typeface="Arial" panose="020B0604020202020204" pitchFamily="34" charset="0"/>
              </a:rPr>
              <a:t>SAISIR UNE FICHE ARGUMENTAIRE À DISTANCE</a:t>
            </a:r>
            <a:endParaRPr kumimoji="0" lang="fr-FR" sz="2500" i="0" u="none" strike="noStrike" kern="1200" cap="none" spc="0" normalizeH="0" baseline="0" noProof="0">
              <a:ln>
                <a:noFill/>
              </a:ln>
              <a:effectLst/>
              <a:uLnTx/>
              <a:uFillTx/>
              <a:latin typeface="Arial" panose="020B0604020202020204" pitchFamily="34" charset="0"/>
              <a:ea typeface="+mj-ea"/>
              <a:cs typeface="Arial" panose="020B0604020202020204" pitchFamily="34" charset="0"/>
            </a:endParaRPr>
          </a:p>
        </p:txBody>
      </p:sp>
      <p:pic>
        <p:nvPicPr>
          <p:cNvPr id="16" name="Picture 2" descr="C:\Users\amoa-desms\AppData\Local\Microsoft\Windows\Temporary Internet Files\Content.IE5\1CL5RX0D\idea-bulb[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772155" y="4325991"/>
            <a:ext cx="331574" cy="331574"/>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7262A2EB-BC4D-BA46-8D32-9E7711D63FFE}"/>
              </a:ext>
            </a:extLst>
          </p:cNvPr>
          <p:cNvSpPr/>
          <p:nvPr/>
        </p:nvSpPr>
        <p:spPr>
          <a:xfrm>
            <a:off x="0" y="4025160"/>
            <a:ext cx="1835151" cy="2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56CE08C8-7D84-4B8C-B1E7-5E128245A427}"/>
              </a:ext>
            </a:extLst>
          </p:cNvPr>
          <p:cNvSpPr/>
          <p:nvPr/>
        </p:nvSpPr>
        <p:spPr bwMode="gray">
          <a:xfrm>
            <a:off x="-3260" y="842507"/>
            <a:ext cx="1839260" cy="5881295"/>
          </a:xfrm>
          <a:prstGeom prst="rect">
            <a:avLst/>
          </a:prstGeom>
          <a:noFill/>
          <a:ln w="9525" algn="ctr">
            <a:noFill/>
            <a:miter lim="800000"/>
            <a:headEnd/>
            <a:tailEnd/>
          </a:ln>
          <a:effectLst/>
        </p:spPr>
        <p:txBody>
          <a:bodyPr lIns="108000" tIns="0" rIns="108000" bIns="0"/>
          <a:lstStyle/>
          <a:p>
            <a:pPr>
              <a:spcBef>
                <a:spcPts val="600"/>
              </a:spcBef>
              <a:spcAft>
                <a:spcPts val="200"/>
              </a:spcAft>
              <a:defRPr/>
            </a:pPr>
            <a:r>
              <a:rPr lang="fr-FR" sz="800">
                <a:latin typeface="+mj-lt"/>
                <a:cs typeface="Calibri" pitchFamily="34" charset="0"/>
              </a:rPr>
              <a:t>1. GALAAD</a:t>
            </a:r>
          </a:p>
          <a:p>
            <a:pPr indent="92075">
              <a:spcBef>
                <a:spcPts val="100"/>
              </a:spcBef>
              <a:spcAft>
                <a:spcPts val="100"/>
              </a:spcAft>
              <a:defRPr/>
            </a:pPr>
            <a:r>
              <a:rPr lang="fr-FR" sz="800">
                <a:latin typeface="Arial" panose="020B0604020202020204" pitchFamily="34" charset="0"/>
                <a:cs typeface="Arial" panose="020B0604020202020204" pitchFamily="34" charset="0"/>
              </a:rPr>
              <a:t>1.1 </a:t>
            </a:r>
            <a:r>
              <a:rPr lang="fr-FR" sz="800" kern="0">
                <a:latin typeface="Arial" panose="020B0604020202020204" pitchFamily="34" charset="0"/>
                <a:cs typeface="Arial" panose="020B0604020202020204" pitchFamily="34" charset="0"/>
                <a:hlinkClick r:id="rId3" action="ppaction://hlinksldjump"/>
              </a:rPr>
              <a:t>Bonnes pratiques</a:t>
            </a:r>
            <a:endParaRPr lang="fr-FR" sz="800" kern="0">
              <a:latin typeface="Arial" panose="020B0604020202020204" pitchFamily="34" charset="0"/>
              <a:cs typeface="Arial" panose="020B0604020202020204" pitchFamily="34" charset="0"/>
            </a:endParaRPr>
          </a:p>
          <a:p>
            <a:pPr indent="92075">
              <a:spcBef>
                <a:spcPts val="100"/>
              </a:spcBef>
              <a:spcAft>
                <a:spcPts val="100"/>
              </a:spcAft>
              <a:defRPr/>
            </a:pPr>
            <a:r>
              <a:rPr lang="fr-FR" sz="800">
                <a:latin typeface="Arial" panose="020B0604020202020204" pitchFamily="34" charset="0"/>
                <a:cs typeface="Arial" panose="020B0604020202020204" pitchFamily="34" charset="0"/>
              </a:rPr>
              <a:t>1.2 </a:t>
            </a:r>
            <a:r>
              <a:rPr lang="fr-FR" sz="800" u="sng">
                <a:solidFill>
                  <a:schemeClr val="accent1"/>
                </a:solidFill>
                <a:latin typeface="Arial" panose="020B0604020202020204" pitchFamily="34" charset="0"/>
                <a:cs typeface="Arial" panose="020B0604020202020204" pitchFamily="34" charset="0"/>
                <a:hlinkClick r:id="rId4" action="ppaction://hlinksldjump"/>
              </a:rPr>
              <a:t>Interface</a:t>
            </a:r>
            <a:endParaRPr lang="fr-FR" sz="800" u="sng">
              <a:solidFill>
                <a:schemeClr val="accent1"/>
              </a:solidFill>
              <a:latin typeface="Arial" panose="020B0604020202020204" pitchFamily="34" charset="0"/>
              <a:cs typeface="Arial" panose="020B0604020202020204" pitchFamily="34" charset="0"/>
            </a:endParaRPr>
          </a:p>
          <a:p>
            <a:pPr indent="92075">
              <a:spcBef>
                <a:spcPts val="100"/>
              </a:spcBef>
              <a:spcAft>
                <a:spcPts val="100"/>
              </a:spcAft>
              <a:defRPr/>
            </a:pPr>
            <a:r>
              <a:rPr lang="fr-FR" sz="800" kern="0">
                <a:latin typeface="Arial" panose="020B0604020202020204" pitchFamily="34" charset="0"/>
                <a:cs typeface="Arial" panose="020B0604020202020204" pitchFamily="34" charset="0"/>
              </a:rPr>
              <a:t>1.3 </a:t>
            </a:r>
            <a:r>
              <a:rPr lang="fr-FR" sz="800" u="sng" kern="0">
                <a:solidFill>
                  <a:schemeClr val="accent1"/>
                </a:solidFill>
                <a:latin typeface="Arial" panose="020B0604020202020204" pitchFamily="34" charset="0"/>
                <a:cs typeface="Arial" panose="020B0604020202020204" pitchFamily="34" charset="0"/>
                <a:hlinkClick r:id="rId5" action="ppaction://hlinksldjump"/>
              </a:rPr>
              <a:t>Tableau de bord</a:t>
            </a:r>
            <a:endParaRPr lang="fr-FR" sz="800" u="sng">
              <a:solidFill>
                <a:schemeClr val="accent1"/>
              </a:solidFill>
              <a:latin typeface="+mj-lt"/>
              <a:cs typeface="Calibri" pitchFamily="34" charset="0"/>
            </a:endParaRPr>
          </a:p>
          <a:p>
            <a:pPr>
              <a:spcBef>
                <a:spcPts val="100"/>
              </a:spcBef>
              <a:spcAft>
                <a:spcPts val="200"/>
              </a:spcAft>
              <a:defRPr/>
            </a:pPr>
            <a:endParaRPr lang="fr-FR" sz="800">
              <a:latin typeface="+mj-lt"/>
              <a:cs typeface="Calibri" pitchFamily="34" charset="0"/>
            </a:endParaRPr>
          </a:p>
          <a:p>
            <a:pPr>
              <a:spcBef>
                <a:spcPts val="100"/>
              </a:spcBef>
              <a:spcAft>
                <a:spcPts val="200"/>
              </a:spcAft>
              <a:defRPr/>
            </a:pPr>
            <a:r>
              <a:rPr lang="fr-FR" sz="800">
                <a:latin typeface="+mj-lt"/>
                <a:cs typeface="Calibri" pitchFamily="34" charset="0"/>
              </a:rPr>
              <a:t>2. Préparer la validation</a:t>
            </a:r>
          </a:p>
          <a:p>
            <a:pPr marL="0" lvl="2" indent="92075">
              <a:spcBef>
                <a:spcPts val="100"/>
              </a:spcBef>
              <a:spcAft>
                <a:spcPts val="100"/>
              </a:spcAft>
              <a:defRPr/>
            </a:pPr>
            <a:r>
              <a:rPr lang="fr-FR" sz="800">
                <a:latin typeface="+mj-lt"/>
                <a:cs typeface="Calibri" pitchFamily="34" charset="0"/>
              </a:rPr>
              <a:t>2.1 </a:t>
            </a:r>
            <a:r>
              <a:rPr lang="fr-FR" sz="800" u="sng" kern="0">
                <a:solidFill>
                  <a:schemeClr val="accent1"/>
                </a:solidFill>
                <a:latin typeface="+mj-lt"/>
                <a:cs typeface="+mn-cs"/>
                <a:hlinkClick r:id="rId6" action="ppaction://hlinksldjump"/>
              </a:rPr>
              <a:t>Accéder à une étude</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kern="0">
                <a:latin typeface="+mj-lt"/>
                <a:cs typeface="+mn-cs"/>
              </a:rPr>
              <a:t>2.2 </a:t>
            </a:r>
            <a:r>
              <a:rPr lang="fr-FR" sz="800" u="sng" kern="0">
                <a:solidFill>
                  <a:schemeClr val="accent1"/>
                </a:solidFill>
                <a:latin typeface="+mj-lt"/>
                <a:cs typeface="+mn-cs"/>
                <a:hlinkClick r:id="rId7" action="ppaction://hlinksldjump"/>
              </a:rPr>
              <a:t>Constituer l’échantillon</a:t>
            </a:r>
            <a:endParaRPr lang="fr-FR" sz="800" u="sng" kern="0">
              <a:solidFill>
                <a:schemeClr val="accent1"/>
              </a:solidFill>
              <a:latin typeface="+mj-lt"/>
              <a:cs typeface="+mn-cs"/>
            </a:endParaRPr>
          </a:p>
          <a:p>
            <a:pPr marL="0" lvl="2" indent="92075">
              <a:spcBef>
                <a:spcPts val="100"/>
              </a:spcBef>
              <a:spcAft>
                <a:spcPts val="100"/>
              </a:spcAft>
              <a:defRPr/>
            </a:pPr>
            <a:r>
              <a:rPr lang="fr-FR" sz="800" kern="0">
                <a:latin typeface="+mj-lt"/>
                <a:cs typeface="+mn-cs"/>
              </a:rPr>
              <a:t>2.3 </a:t>
            </a:r>
            <a:r>
              <a:rPr lang="fr-FR" sz="800" u="sng" kern="0">
                <a:solidFill>
                  <a:schemeClr val="accent1"/>
                </a:solidFill>
                <a:latin typeface="+mj-lt"/>
                <a:cs typeface="+mn-cs"/>
                <a:hlinkClick r:id="rId8" action="ppaction://hlinksldjump"/>
              </a:rPr>
              <a:t>Modifier l’échantillon</a:t>
            </a:r>
            <a:endParaRPr lang="fr-FR" sz="800" u="sng" kern="0">
              <a:solidFill>
                <a:schemeClr val="accent1"/>
              </a:solidFill>
              <a:latin typeface="+mj-lt"/>
              <a:cs typeface="+mn-cs"/>
            </a:endParaRPr>
          </a:p>
          <a:p>
            <a:pPr marL="0" lvl="2" indent="92075">
              <a:spcBef>
                <a:spcPts val="100"/>
              </a:spcBef>
              <a:spcAft>
                <a:spcPts val="100"/>
              </a:spcAft>
              <a:defRPr/>
            </a:pPr>
            <a:r>
              <a:rPr lang="fr-FR" sz="800" kern="0">
                <a:latin typeface="+mj-lt"/>
                <a:cs typeface="+mn-cs"/>
              </a:rPr>
              <a:t>2.4</a:t>
            </a:r>
            <a:r>
              <a:rPr lang="fr-FR" sz="800" kern="0">
                <a:latin typeface="Arial"/>
                <a:cs typeface="Arial"/>
              </a:rPr>
              <a:t> </a:t>
            </a:r>
            <a:r>
              <a:rPr lang="fr-FR" sz="800" u="sng" kern="0">
                <a:solidFill>
                  <a:schemeClr val="accent1"/>
                </a:solidFill>
                <a:latin typeface="Arial"/>
                <a:cs typeface="Arial"/>
                <a:hlinkClick r:id="rId9" action="ppaction://hlinksldjump"/>
              </a:rPr>
              <a:t>Supprimer une Fiche Personne</a:t>
            </a:r>
            <a:endParaRPr lang="fr-FR" sz="800" u="sng" kern="0">
              <a:solidFill>
                <a:schemeClr val="accent1"/>
              </a:solidFill>
              <a:latin typeface="+mj-lt"/>
              <a:cs typeface="+mn-cs"/>
            </a:endParaRPr>
          </a:p>
          <a:p>
            <a:pPr marL="0" lvl="2">
              <a:spcBef>
                <a:spcPts val="100"/>
              </a:spcBef>
              <a:spcAft>
                <a:spcPts val="200"/>
              </a:spcAft>
              <a:defRPr/>
            </a:pPr>
            <a:endParaRPr lang="fr-FR" sz="800">
              <a:latin typeface="+mj-lt"/>
              <a:cs typeface="Calibri" pitchFamily="34" charset="0"/>
            </a:endParaRPr>
          </a:p>
          <a:p>
            <a:pPr marL="0" lvl="2">
              <a:spcBef>
                <a:spcPts val="100"/>
              </a:spcBef>
              <a:spcAft>
                <a:spcPts val="200"/>
              </a:spcAft>
              <a:defRPr/>
            </a:pPr>
            <a:r>
              <a:rPr lang="fr-FR" sz="800">
                <a:latin typeface="+mj-lt"/>
                <a:cs typeface="Calibri" pitchFamily="34" charset="0"/>
              </a:rPr>
              <a:t>3. Valider une étude</a:t>
            </a:r>
            <a:endParaRPr lang="fr-FR" sz="800" kern="0">
              <a:latin typeface="+mj-lt"/>
              <a:cs typeface="+mn-cs"/>
            </a:endParaRPr>
          </a:p>
          <a:p>
            <a:pPr marL="0" lvl="2" indent="92075">
              <a:spcBef>
                <a:spcPts val="100"/>
              </a:spcBef>
              <a:spcAft>
                <a:spcPts val="100"/>
              </a:spcAft>
              <a:defRPr/>
            </a:pPr>
            <a:r>
              <a:rPr lang="fr-FR" sz="800">
                <a:latin typeface="+mj-lt"/>
                <a:cs typeface="Calibri" pitchFamily="34" charset="0"/>
              </a:rPr>
              <a:t>3.1 </a:t>
            </a:r>
            <a:r>
              <a:rPr lang="fr-FR" sz="800" u="sng" kern="0">
                <a:solidFill>
                  <a:schemeClr val="accent1"/>
                </a:solidFill>
                <a:latin typeface="+mj-lt"/>
                <a:cs typeface="+mn-cs"/>
                <a:hlinkClick r:id="rId10" action="ppaction://hlinksldjump"/>
              </a:rPr>
              <a:t>Modifier les références d’une Fiche Personne</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3.2 </a:t>
            </a:r>
            <a:r>
              <a:rPr lang="fr-FR" sz="800" u="sng" kern="0">
                <a:solidFill>
                  <a:schemeClr val="accent1"/>
                </a:solidFill>
                <a:latin typeface="+mj-lt"/>
                <a:cs typeface="+mn-cs"/>
                <a:hlinkClick r:id="rId11" action="ppaction://hlinksldjump"/>
              </a:rPr>
              <a:t>Valider le volet PATHOS</a:t>
            </a:r>
            <a:endParaRPr lang="fr-FR" sz="800" u="sng" kern="0">
              <a:solidFill>
                <a:schemeClr val="accent1"/>
              </a:solidFill>
              <a:latin typeface="+mj-lt"/>
              <a:cs typeface="+mn-cs"/>
            </a:endParaRPr>
          </a:p>
          <a:p>
            <a:pPr marL="0" lvl="2" indent="92075">
              <a:spcBef>
                <a:spcPts val="100"/>
              </a:spcBef>
              <a:spcAft>
                <a:spcPts val="100"/>
              </a:spcAft>
              <a:defRPr/>
            </a:pPr>
            <a:r>
              <a:rPr lang="fr-FR" sz="800">
                <a:latin typeface="+mj-lt"/>
                <a:cs typeface="Calibri" pitchFamily="34" charset="0"/>
              </a:rPr>
              <a:t>3.3 </a:t>
            </a:r>
            <a:r>
              <a:rPr lang="fr-FR" sz="800" u="sng" kern="0">
                <a:solidFill>
                  <a:schemeClr val="accent1"/>
                </a:solidFill>
                <a:latin typeface="+mj-lt"/>
                <a:hlinkClick r:id="rId12" action="ppaction://hlinksldjump"/>
              </a:rPr>
              <a:t>Modifier le volet PATHOS</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3.4 </a:t>
            </a:r>
            <a:r>
              <a:rPr lang="fr-FR" sz="800" u="sng" kern="0">
                <a:solidFill>
                  <a:schemeClr val="accent1"/>
                </a:solidFill>
                <a:latin typeface="+mj-lt"/>
                <a:cs typeface="+mn-cs"/>
                <a:hlinkClick r:id="rId13" action="ppaction://hlinksldjump"/>
              </a:rPr>
              <a:t>Supprimer une Fiche Personne</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3.5</a:t>
            </a:r>
            <a:r>
              <a:rPr lang="fr-FR" sz="800">
                <a:solidFill>
                  <a:schemeClr val="accent1"/>
                </a:solidFill>
                <a:latin typeface="+mj-lt"/>
                <a:cs typeface="Calibri" pitchFamily="34" charset="0"/>
              </a:rPr>
              <a:t> </a:t>
            </a:r>
            <a:r>
              <a:rPr lang="fr-FR" sz="800" u="sng" kern="0">
                <a:solidFill>
                  <a:schemeClr val="accent1"/>
                </a:solidFill>
                <a:latin typeface="+mj-lt"/>
                <a:cs typeface="+mn-cs"/>
                <a:hlinkClick r:id="rId14" action="ppaction://hlinksldjump"/>
              </a:rPr>
              <a:t>Saisir une fiche argumentaire</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3.6 </a:t>
            </a:r>
            <a:r>
              <a:rPr lang="fr-FR" sz="800" u="sng" kern="0">
                <a:solidFill>
                  <a:schemeClr val="accent1"/>
                </a:solidFill>
                <a:latin typeface="+mj-lt"/>
                <a:cs typeface="+mn-cs"/>
                <a:hlinkClick r:id="rId15" action="ppaction://hlinksldjump"/>
              </a:rPr>
              <a:t>Valider le volet PATHOS à distance</a:t>
            </a:r>
            <a:endParaRPr lang="fr-FR" sz="800" u="sng" kern="0">
              <a:solidFill>
                <a:schemeClr val="accent1"/>
              </a:solidFill>
              <a:latin typeface="+mj-lt"/>
              <a:cs typeface="+mn-cs"/>
            </a:endParaRPr>
          </a:p>
          <a:p>
            <a:pPr marL="0" lvl="2" indent="92075">
              <a:spcBef>
                <a:spcPts val="100"/>
              </a:spcBef>
              <a:spcAft>
                <a:spcPts val="100"/>
              </a:spcAft>
              <a:defRPr/>
            </a:pPr>
            <a:r>
              <a:rPr lang="fr-FR" sz="800" kern="0">
                <a:latin typeface="+mj-lt"/>
                <a:cs typeface="+mn-cs"/>
              </a:rPr>
              <a:t>3.7 </a:t>
            </a:r>
            <a:r>
              <a:rPr lang="fr-FR" sz="800" b="1" kern="0">
                <a:latin typeface="+mj-lt"/>
                <a:cs typeface="+mn-cs"/>
              </a:rPr>
              <a:t>Saisir une fiche argumentaire à distance</a:t>
            </a:r>
          </a:p>
          <a:p>
            <a:pPr marL="0" lvl="2">
              <a:spcBef>
                <a:spcPts val="100"/>
              </a:spcBef>
              <a:spcAft>
                <a:spcPts val="200"/>
              </a:spcAft>
              <a:defRPr/>
            </a:pPr>
            <a:endParaRPr lang="fr-FR" sz="800">
              <a:latin typeface="+mj-lt"/>
              <a:cs typeface="Calibri" pitchFamily="34" charset="0"/>
            </a:endParaRPr>
          </a:p>
          <a:p>
            <a:pPr marL="0" lvl="2">
              <a:spcBef>
                <a:spcPts val="100"/>
              </a:spcBef>
              <a:spcAft>
                <a:spcPts val="200"/>
              </a:spcAft>
              <a:defRPr/>
            </a:pPr>
            <a:r>
              <a:rPr lang="fr-FR" sz="800">
                <a:latin typeface="+mj-lt"/>
                <a:cs typeface="Calibri" pitchFamily="34" charset="0"/>
              </a:rPr>
              <a:t>4. Signer une étude</a:t>
            </a:r>
            <a:endParaRPr lang="fr-FR" sz="800" kern="0">
              <a:latin typeface="+mj-lt"/>
              <a:cs typeface="+mn-cs"/>
            </a:endParaRPr>
          </a:p>
          <a:p>
            <a:pPr marL="0" lvl="2" indent="92075">
              <a:spcBef>
                <a:spcPts val="100"/>
              </a:spcBef>
              <a:spcAft>
                <a:spcPts val="100"/>
              </a:spcAft>
              <a:defRPr/>
            </a:pPr>
            <a:r>
              <a:rPr lang="fr-FR" sz="800">
                <a:latin typeface="+mj-lt"/>
                <a:cs typeface="Calibri" pitchFamily="34" charset="0"/>
              </a:rPr>
              <a:t>4.1 </a:t>
            </a:r>
            <a:r>
              <a:rPr lang="fr-FR" sz="800" u="sng" kern="0">
                <a:solidFill>
                  <a:schemeClr val="accent1"/>
                </a:solidFill>
                <a:latin typeface="+mj-lt"/>
                <a:cs typeface="+mn-cs"/>
                <a:hlinkClick r:id="rId16" action="ppaction://hlinksldjump"/>
              </a:rPr>
              <a:t>Signer les fiches validées</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4.2 </a:t>
            </a:r>
            <a:r>
              <a:rPr lang="fr-FR" sz="800" u="sng" kern="0">
                <a:solidFill>
                  <a:schemeClr val="accent1"/>
                </a:solidFill>
                <a:latin typeface="+mj-lt"/>
                <a:cs typeface="+mn-cs"/>
                <a:hlinkClick r:id="rId17" action="ppaction://hlinksldjump"/>
              </a:rPr>
              <a:t>Envoyer l’étude à la CRCM</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4.3 </a:t>
            </a:r>
            <a:r>
              <a:rPr lang="fr-FR" sz="800" u="sng" kern="0">
                <a:solidFill>
                  <a:schemeClr val="accent1"/>
                </a:solidFill>
                <a:hlinkClick r:id="rId18" action="ppaction://hlinksldjump"/>
              </a:rPr>
              <a:t>Signer l’étude sur site</a:t>
            </a:r>
            <a:endParaRPr lang="fr-FR" sz="800" u="sng" kern="0">
              <a:solidFill>
                <a:schemeClr val="accent1"/>
              </a:solidFill>
              <a:latin typeface="+mj-lt"/>
              <a:cs typeface="+mn-cs"/>
            </a:endParaRPr>
          </a:p>
          <a:p>
            <a:pPr marL="0" lvl="2" indent="92075">
              <a:spcBef>
                <a:spcPts val="100"/>
              </a:spcBef>
              <a:spcAft>
                <a:spcPts val="100"/>
              </a:spcAft>
              <a:defRPr/>
            </a:pPr>
            <a:r>
              <a:rPr lang="fr-FR" sz="800" kern="0">
                <a:latin typeface="+mj-lt"/>
                <a:cs typeface="+mn-cs"/>
              </a:rPr>
              <a:t>4.4 </a:t>
            </a:r>
            <a:r>
              <a:rPr lang="fr-FR" sz="800" u="sng" kern="0">
                <a:solidFill>
                  <a:schemeClr val="accent1"/>
                </a:solidFill>
                <a:hlinkClick r:id="rId19" action="ppaction://hlinksldjump"/>
              </a:rPr>
              <a:t>Signer l’étude à distance</a:t>
            </a:r>
            <a:endParaRPr lang="fr-FR" sz="800" u="sng" kern="0">
              <a:solidFill>
                <a:schemeClr val="accent1"/>
              </a:solidFill>
              <a:latin typeface="+mj-lt"/>
              <a:cs typeface="+mn-cs"/>
            </a:endParaRPr>
          </a:p>
          <a:p>
            <a:pPr marL="0" lvl="2">
              <a:spcBef>
                <a:spcPts val="100"/>
              </a:spcBef>
              <a:spcAft>
                <a:spcPts val="200"/>
              </a:spcAft>
              <a:defRPr/>
            </a:pPr>
            <a:endParaRPr lang="fr-FR" sz="800">
              <a:cs typeface="Calibri" pitchFamily="34" charset="0"/>
            </a:endParaRPr>
          </a:p>
          <a:p>
            <a:pPr marL="0" lvl="2">
              <a:spcBef>
                <a:spcPts val="100"/>
              </a:spcBef>
              <a:spcAft>
                <a:spcPts val="200"/>
              </a:spcAft>
              <a:defRPr/>
            </a:pPr>
            <a:r>
              <a:rPr lang="fr-FR" sz="800">
                <a:cs typeface="Calibri" pitchFamily="34" charset="0"/>
              </a:rPr>
              <a:t>5. </a:t>
            </a:r>
            <a:r>
              <a:rPr lang="fr-FR" sz="800">
                <a:latin typeface="Arial"/>
                <a:cs typeface="Arial"/>
              </a:rPr>
              <a:t>É</a:t>
            </a:r>
            <a:r>
              <a:rPr lang="fr-FR" sz="800">
                <a:cs typeface="Calibri" pitchFamily="34" charset="0"/>
              </a:rPr>
              <a:t>diter des documents</a:t>
            </a:r>
            <a:endParaRPr lang="fr-FR" sz="800" kern="0"/>
          </a:p>
          <a:p>
            <a:pPr marL="0" lvl="2" indent="92075">
              <a:spcBef>
                <a:spcPts val="100"/>
              </a:spcBef>
              <a:spcAft>
                <a:spcPts val="100"/>
              </a:spcAft>
              <a:defRPr/>
            </a:pPr>
            <a:r>
              <a:rPr lang="fr-FR" sz="800">
                <a:cs typeface="Calibri" pitchFamily="34" charset="0"/>
              </a:rPr>
              <a:t>5.1 </a:t>
            </a:r>
            <a:r>
              <a:rPr lang="fr-FR" sz="800" u="sng" kern="0">
                <a:solidFill>
                  <a:schemeClr val="accent1"/>
                </a:solidFill>
                <a:latin typeface="Arial"/>
                <a:cs typeface="Arial"/>
                <a:hlinkClick r:id="rId19" action="ppaction://hlinksldjump"/>
              </a:rPr>
              <a:t>É</a:t>
            </a:r>
            <a:r>
              <a:rPr lang="fr-FR" sz="800" u="sng" kern="0">
                <a:solidFill>
                  <a:schemeClr val="accent1"/>
                </a:solidFill>
                <a:hlinkClick r:id="rId19" action="ppaction://hlinksldjump"/>
              </a:rPr>
              <a:t>diter le tableau de bord</a:t>
            </a:r>
            <a:endParaRPr lang="fr-FR" sz="800" u="sng" kern="0">
              <a:solidFill>
                <a:schemeClr val="accent1"/>
              </a:solidFill>
            </a:endParaRPr>
          </a:p>
          <a:p>
            <a:pPr marL="0" lvl="2" indent="92075">
              <a:spcBef>
                <a:spcPts val="100"/>
              </a:spcBef>
              <a:spcAft>
                <a:spcPts val="100"/>
              </a:spcAft>
              <a:defRPr/>
            </a:pPr>
            <a:r>
              <a:rPr lang="fr-FR" sz="800" kern="0"/>
              <a:t>5.2 </a:t>
            </a:r>
            <a:r>
              <a:rPr lang="fr-FR" sz="800" u="sng" kern="0">
                <a:solidFill>
                  <a:schemeClr val="accent1"/>
                </a:solidFill>
                <a:latin typeface="Arial"/>
                <a:cs typeface="Arial"/>
                <a:hlinkClick r:id="rId20" action="ppaction://hlinksldjump"/>
              </a:rPr>
              <a:t>Éditer les bilans</a:t>
            </a:r>
            <a:endParaRPr lang="fr-FR" sz="800" u="sng" kern="0">
              <a:solidFill>
                <a:schemeClr val="accent1"/>
              </a:solidFill>
            </a:endParaRPr>
          </a:p>
          <a:p>
            <a:pPr marL="0" lvl="2" indent="92075">
              <a:spcBef>
                <a:spcPts val="100"/>
              </a:spcBef>
              <a:spcAft>
                <a:spcPts val="100"/>
              </a:spcAft>
              <a:defRPr/>
            </a:pPr>
            <a:r>
              <a:rPr lang="fr-FR" sz="800" kern="0">
                <a:latin typeface="+mj-lt"/>
                <a:cs typeface="Calibri" pitchFamily="34" charset="0"/>
              </a:rPr>
              <a:t>5.3 </a:t>
            </a:r>
            <a:r>
              <a:rPr lang="fr-FR" sz="800" u="sng" kern="0">
                <a:solidFill>
                  <a:schemeClr val="accent1"/>
                </a:solidFill>
                <a:latin typeface="Arial"/>
                <a:cs typeface="Arial"/>
                <a:hlinkClick r:id="rId21" action="ppaction://hlinksldjump"/>
              </a:rPr>
              <a:t>Éditer l</a:t>
            </a:r>
            <a:r>
              <a:rPr lang="fr-FR" sz="800" u="sng" kern="0">
                <a:solidFill>
                  <a:schemeClr val="accent1"/>
                </a:solidFill>
                <a:hlinkClick r:id="rId21" action="ppaction://hlinksldjump"/>
              </a:rPr>
              <a:t>es Fiches Personnes</a:t>
            </a:r>
            <a:endParaRPr lang="fr-FR" sz="800" u="sng" kern="0">
              <a:solidFill>
                <a:schemeClr val="accent1"/>
              </a:solidFill>
            </a:endParaRPr>
          </a:p>
          <a:p>
            <a:pPr marL="0" lvl="2" indent="92075">
              <a:spcBef>
                <a:spcPts val="100"/>
              </a:spcBef>
              <a:spcAft>
                <a:spcPts val="100"/>
              </a:spcAft>
              <a:defRPr/>
            </a:pPr>
            <a:r>
              <a:rPr lang="fr-FR" sz="800" kern="0">
                <a:latin typeface="+mj-lt"/>
                <a:cs typeface="Calibri" pitchFamily="34" charset="0"/>
              </a:rPr>
              <a:t>5.4 </a:t>
            </a:r>
            <a:r>
              <a:rPr lang="fr-FR" sz="800" u="sng" kern="0">
                <a:solidFill>
                  <a:schemeClr val="accent1"/>
                </a:solidFill>
                <a:latin typeface="Arial"/>
                <a:cs typeface="Arial"/>
                <a:hlinkClick r:id="rId22" action="ppaction://hlinksldjump"/>
              </a:rPr>
              <a:t>É</a:t>
            </a:r>
            <a:r>
              <a:rPr lang="fr-FR" sz="800" u="sng" kern="0">
                <a:solidFill>
                  <a:schemeClr val="accent1"/>
                </a:solidFill>
                <a:hlinkClick r:id="rId22" action="ppaction://hlinksldjump"/>
              </a:rPr>
              <a:t>diter le tableau de contingence</a:t>
            </a:r>
            <a:endParaRPr lang="fr-FR" sz="800" u="sng" kern="0">
              <a:solidFill>
                <a:schemeClr val="accent1"/>
              </a:solidFill>
            </a:endParaRPr>
          </a:p>
          <a:p>
            <a:pPr marL="0" lvl="2" indent="92075">
              <a:spcBef>
                <a:spcPts val="100"/>
              </a:spcBef>
              <a:spcAft>
                <a:spcPts val="100"/>
              </a:spcAft>
              <a:defRPr/>
            </a:pPr>
            <a:r>
              <a:rPr lang="fr-FR" sz="800" kern="0">
                <a:latin typeface="+mj-lt"/>
                <a:cs typeface="Calibri" pitchFamily="34" charset="0"/>
              </a:rPr>
              <a:t>5.5 </a:t>
            </a:r>
            <a:r>
              <a:rPr lang="fr-FR" sz="800" u="sng" kern="0">
                <a:solidFill>
                  <a:schemeClr val="accent1"/>
                </a:solidFill>
                <a:latin typeface="Arial"/>
                <a:cs typeface="Arial"/>
                <a:hlinkClick r:id="rId23" action="ppaction://hlinksldjump"/>
              </a:rPr>
              <a:t>Éditer </a:t>
            </a:r>
            <a:r>
              <a:rPr lang="fr-FR" sz="800" u="sng" kern="0">
                <a:solidFill>
                  <a:schemeClr val="accent1"/>
                </a:solidFill>
                <a:hlinkClick r:id="rId23" action="ppaction://hlinksldjump"/>
              </a:rPr>
              <a:t>le PV</a:t>
            </a:r>
            <a:endParaRPr lang="fr-FR" sz="800" u="sng" kern="0">
              <a:solidFill>
                <a:schemeClr val="accent1"/>
              </a:solidFill>
            </a:endParaRPr>
          </a:p>
          <a:p>
            <a:pPr marL="0" lvl="2" indent="92075">
              <a:spcBef>
                <a:spcPts val="100"/>
              </a:spcBef>
              <a:spcAft>
                <a:spcPts val="100"/>
              </a:spcAft>
              <a:defRPr/>
            </a:pPr>
            <a:r>
              <a:rPr lang="fr-FR" sz="800" kern="0"/>
              <a:t>5.6 </a:t>
            </a:r>
            <a:r>
              <a:rPr lang="fr-FR" sz="800" u="sng" kern="0">
                <a:solidFill>
                  <a:schemeClr val="accent1"/>
                </a:solidFill>
                <a:hlinkClick r:id="rId24" action="ppaction://hlinksldjump"/>
              </a:rPr>
              <a:t>Déposer le PV signé</a:t>
            </a:r>
            <a:endParaRPr lang="fr-FR" sz="800" u="sng" kern="0">
              <a:solidFill>
                <a:schemeClr val="accent1"/>
              </a:solidFill>
              <a:latin typeface="+mj-lt"/>
              <a:cs typeface="Calibri" pitchFamily="34" charset="0"/>
            </a:endParaRPr>
          </a:p>
          <a:p>
            <a:pPr marL="85725" indent="179388">
              <a:spcBef>
                <a:spcPts val="100"/>
              </a:spcBef>
              <a:spcAft>
                <a:spcPts val="200"/>
              </a:spcAft>
              <a:defRPr/>
            </a:pPr>
            <a:endParaRPr lang="fr-FR" sz="800" kern="0">
              <a:latin typeface="+mj-lt"/>
              <a:cs typeface="Calibri" pitchFamily="34" charset="0"/>
            </a:endParaRPr>
          </a:p>
          <a:p>
            <a:pPr marL="534988" lvl="2" indent="-269875">
              <a:spcBef>
                <a:spcPts val="100"/>
              </a:spcBef>
              <a:spcAft>
                <a:spcPts val="200"/>
              </a:spcAft>
              <a:defRPr/>
            </a:pPr>
            <a:endParaRPr lang="fr-FR" sz="800" kern="0">
              <a:latin typeface="+mj-lt"/>
              <a:cs typeface="Calibri" pitchFamily="34" charset="0"/>
            </a:endParaRPr>
          </a:p>
          <a:p>
            <a:pPr marL="534988" lvl="2" indent="-269875">
              <a:spcBef>
                <a:spcPts val="100"/>
              </a:spcBef>
              <a:spcAft>
                <a:spcPts val="200"/>
              </a:spcAft>
              <a:defRPr/>
            </a:pPr>
            <a:endParaRPr lang="fr-FR" sz="800" kern="0">
              <a:latin typeface="+mj-lt"/>
              <a:cs typeface="Calibri" pitchFamily="34" charset="0"/>
            </a:endParaRPr>
          </a:p>
          <a:p>
            <a:pPr marL="534988" lvl="2" indent="-269875">
              <a:spcBef>
                <a:spcPts val="100"/>
              </a:spcBef>
              <a:spcAft>
                <a:spcPts val="200"/>
              </a:spcAft>
              <a:defRPr/>
            </a:pPr>
            <a:endParaRPr lang="fr-FR" sz="800" kern="0">
              <a:latin typeface="+mj-lt"/>
              <a:cs typeface="Calibri" pitchFamily="34" charset="0"/>
            </a:endParaRPr>
          </a:p>
          <a:p>
            <a:pPr marL="534988" lvl="2" indent="-269875">
              <a:spcBef>
                <a:spcPts val="100"/>
              </a:spcBef>
              <a:spcAft>
                <a:spcPts val="200"/>
              </a:spcAft>
              <a:defRPr/>
            </a:pPr>
            <a:endParaRPr lang="fr-FR" sz="800">
              <a:latin typeface="+mj-lt"/>
              <a:cs typeface="Calibri" pitchFamily="34" charset="0"/>
            </a:endParaRPr>
          </a:p>
          <a:p>
            <a:pPr marL="534988" lvl="2" indent="-269875">
              <a:spcBef>
                <a:spcPts val="100"/>
              </a:spcBef>
              <a:spcAft>
                <a:spcPts val="200"/>
              </a:spcAft>
              <a:defRPr/>
            </a:pPr>
            <a:endParaRPr lang="fr-FR" sz="800">
              <a:latin typeface="+mj-lt"/>
              <a:cs typeface="Calibri" pitchFamily="34" charset="0"/>
            </a:endParaRPr>
          </a:p>
          <a:p>
            <a:pPr marL="534988" lvl="2" indent="-269875">
              <a:spcBef>
                <a:spcPts val="100"/>
              </a:spcBef>
              <a:spcAft>
                <a:spcPts val="200"/>
              </a:spcAft>
              <a:defRPr/>
            </a:pPr>
            <a:endParaRPr lang="fr-FR" sz="800">
              <a:latin typeface="+mj-lt"/>
              <a:cs typeface="Calibri" pitchFamily="34" charset="0"/>
            </a:endParaRPr>
          </a:p>
          <a:p>
            <a:pPr marL="85725" indent="179388">
              <a:spcBef>
                <a:spcPts val="100"/>
              </a:spcBef>
              <a:spcAft>
                <a:spcPts val="200"/>
              </a:spcAft>
              <a:defRPr/>
            </a:pPr>
            <a:endParaRPr lang="fr-FR" sz="800">
              <a:latin typeface="+mj-lt"/>
              <a:cs typeface="Calibri" pitchFamily="34" charset="0"/>
            </a:endParaRPr>
          </a:p>
        </p:txBody>
      </p:sp>
      <p:sp>
        <p:nvSpPr>
          <p:cNvPr id="9" name="ZoneTexte 69">
            <a:hlinkClick r:id="rId6" action="ppaction://hlinksldjump"/>
            <a:extLst>
              <a:ext uri="{FF2B5EF4-FFF2-40B4-BE49-F238E27FC236}">
                <a16:creationId xmlns:a16="http://schemas.microsoft.com/office/drawing/2014/main" id="{CD8228C3-D7B0-4EDA-B846-E687D84D9E91}"/>
              </a:ext>
            </a:extLst>
          </p:cNvPr>
          <p:cNvSpPr txBox="1"/>
          <p:nvPr/>
        </p:nvSpPr>
        <p:spPr>
          <a:xfrm>
            <a:off x="9144" y="602325"/>
            <a:ext cx="1296144" cy="216000"/>
          </a:xfrm>
          <a:prstGeom prst="rect">
            <a:avLst/>
          </a:prstGeom>
          <a:solidFill>
            <a:schemeClr val="accent3"/>
          </a:solidFill>
          <a:ln w="3175">
            <a:solidFill>
              <a:srgbClr val="7030A0"/>
            </a:solidFill>
            <a:prstDash val="solid"/>
          </a:ln>
          <a:scene3d>
            <a:camera prst="orthographicFront"/>
            <a:lightRig rig="threePt" dir="t"/>
          </a:scene3d>
          <a:sp3d>
            <a:bevelT/>
          </a:sp3d>
        </p:spPr>
        <p:txBody>
          <a:bodyPr wrap="square" rtlCol="0" anchor="ctr">
            <a:noAutofit/>
          </a:bodyPr>
          <a:lstStyle>
            <a:defPPr>
              <a:defRPr lang="fr-FR"/>
            </a:defPPr>
            <a:lvl3pPr marL="0" lvl="2" algn="ctr">
              <a:spcBef>
                <a:spcPts val="0"/>
              </a:spcBef>
              <a:spcAft>
                <a:spcPts val="50"/>
              </a:spcAft>
              <a:defRPr sz="1000" b="1">
                <a:latin typeface="Calibri" pitchFamily="34" charset="0"/>
                <a:cs typeface="Calibri" pitchFamily="34" charset="0"/>
              </a:defRPr>
            </a:lvl3pPr>
          </a:lstStyle>
          <a:p>
            <a:pPr algn="ctr"/>
            <a:r>
              <a:rPr lang="fr-FR" sz="1200">
                <a:latin typeface="Calibri" panose="020F0502020204030204" pitchFamily="34" charset="0"/>
                <a:hlinkClick r:id="rId25" action="ppaction://hlinksldjump"/>
              </a:rPr>
              <a:t>Sommaire</a:t>
            </a:r>
            <a:endParaRPr lang="fr-FR" sz="1200">
              <a:latin typeface="Calibri" panose="020F0502020204030204" pitchFamily="34" charset="0"/>
            </a:endParaRPr>
          </a:p>
        </p:txBody>
      </p:sp>
    </p:spTree>
    <p:extLst>
      <p:ext uri="{BB962C8B-B14F-4D97-AF65-F5344CB8AC3E}">
        <p14:creationId xmlns:p14="http://schemas.microsoft.com/office/powerpoint/2010/main" val="17556795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FE72AC9C-FEB7-F941-B5DA-6E94F7F09A9F}"/>
              </a:ext>
            </a:extLst>
          </p:cNvPr>
          <p:cNvSpPr/>
          <p:nvPr/>
        </p:nvSpPr>
        <p:spPr>
          <a:xfrm>
            <a:off x="0" y="4642127"/>
            <a:ext cx="1835151" cy="142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Arial" panose="020B0604020202020204" pitchFamily="34" charset="0"/>
              <a:cs typeface="Arial" panose="020B0604020202020204" pitchFamily="34" charset="0"/>
            </a:endParaRPr>
          </a:p>
        </p:txBody>
      </p:sp>
      <p:pic>
        <p:nvPicPr>
          <p:cNvPr id="41"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5599" t="25186" r="14212" b="10370"/>
          <a:stretch/>
        </p:blipFill>
        <p:spPr bwMode="auto">
          <a:xfrm>
            <a:off x="5822597" y="3265057"/>
            <a:ext cx="3261764" cy="2288495"/>
          </a:xfrm>
          <a:prstGeom prst="rect">
            <a:avLst/>
          </a:prstGeom>
          <a:noFill/>
          <a:ln w="9525">
            <a:solidFill>
              <a:srgbClr val="0000FF"/>
            </a:solidFill>
            <a:miter lim="800000"/>
            <a:headEnd/>
            <a:tailEnd/>
          </a:ln>
          <a:extLst>
            <a:ext uri="{909E8E84-426E-40DD-AFC4-6F175D3DCCD1}">
              <a14:hiddenFill xmlns:a14="http://schemas.microsoft.com/office/drawing/2010/main">
                <a:solidFill>
                  <a:schemeClr val="accent1"/>
                </a:solidFill>
              </a14:hiddenFill>
            </a:ext>
          </a:extLst>
        </p:spPr>
      </p:pic>
      <p:pic>
        <p:nvPicPr>
          <p:cNvPr id="30"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4168" t="66632" r="13330" b="8147"/>
          <a:stretch/>
        </p:blipFill>
        <p:spPr bwMode="auto">
          <a:xfrm>
            <a:off x="6838661" y="2390588"/>
            <a:ext cx="2232249" cy="569306"/>
          </a:xfrm>
          <a:prstGeom prst="rect">
            <a:avLst/>
          </a:prstGeom>
          <a:noFill/>
          <a:ln w="9525">
            <a:solidFill>
              <a:srgbClr val="0000FF"/>
            </a:solidFill>
            <a:miter lim="800000"/>
            <a:headEnd/>
            <a:tailEnd/>
          </a:ln>
          <a:extLst>
            <a:ext uri="{909E8E84-426E-40DD-AFC4-6F175D3DCCD1}">
              <a14:hiddenFill xmlns:a14="http://schemas.microsoft.com/office/drawing/2010/main">
                <a:solidFill>
                  <a:schemeClr val="accent1"/>
                </a:solidFill>
              </a14:hiddenFill>
            </a:ext>
          </a:extLst>
        </p:spPr>
      </p:pic>
      <p:sp>
        <p:nvSpPr>
          <p:cNvPr id="66" name="ZoneTexte 65"/>
          <p:cNvSpPr txBox="1"/>
          <p:nvPr/>
        </p:nvSpPr>
        <p:spPr>
          <a:xfrm>
            <a:off x="6838661" y="687254"/>
            <a:ext cx="2016224" cy="276999"/>
          </a:xfrm>
          <a:prstGeom prst="rect">
            <a:avLst/>
          </a:prstGeom>
          <a:noFill/>
        </p:spPr>
        <p:txBody>
          <a:bodyPr wrap="square" rtlCol="0">
            <a:spAutoFit/>
          </a:bodyPr>
          <a:lstStyle/>
          <a:p>
            <a:r>
              <a:rPr lang="fr-FR" sz="1200">
                <a:solidFill>
                  <a:srgbClr val="0000FF"/>
                </a:solidFill>
                <a:latin typeface="Arial" panose="020B0604020202020204" pitchFamily="34" charset="0"/>
                <a:cs typeface="Arial" panose="020B0604020202020204" pitchFamily="34" charset="0"/>
              </a:rPr>
              <a:t>Fiche étude</a:t>
            </a:r>
          </a:p>
        </p:txBody>
      </p:sp>
      <p:sp>
        <p:nvSpPr>
          <p:cNvPr id="44" name="Rectangle 43"/>
          <p:cNvSpPr/>
          <p:nvPr/>
        </p:nvSpPr>
        <p:spPr>
          <a:xfrm>
            <a:off x="8520479" y="2700572"/>
            <a:ext cx="504056" cy="1376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1780" y="2591601"/>
            <a:ext cx="1514240" cy="37070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46" name="Connecteur droit avec flèche 45"/>
          <p:cNvCxnSpPr>
            <a:stCxn id="44" idx="1"/>
            <a:endCxn id="8194" idx="3"/>
          </p:cNvCxnSpPr>
          <p:nvPr/>
        </p:nvCxnSpPr>
        <p:spPr>
          <a:xfrm flipH="1">
            <a:off x="7446020" y="2769395"/>
            <a:ext cx="1074459" cy="7559"/>
          </a:xfrm>
          <a:prstGeom prst="straightConnector1">
            <a:avLst/>
          </a:prstGeom>
          <a:ln w="31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7" name="ZoneTexte 46"/>
          <p:cNvSpPr txBox="1"/>
          <p:nvPr/>
        </p:nvSpPr>
        <p:spPr>
          <a:xfrm>
            <a:off x="6838661" y="2956444"/>
            <a:ext cx="1721214" cy="276999"/>
          </a:xfrm>
          <a:prstGeom prst="rect">
            <a:avLst/>
          </a:prstGeom>
          <a:noFill/>
        </p:spPr>
        <p:txBody>
          <a:bodyPr wrap="square" rtlCol="0">
            <a:spAutoFit/>
          </a:bodyPr>
          <a:lstStyle/>
          <a:p>
            <a:pPr algn="just"/>
            <a:r>
              <a:rPr lang="fr-FR" sz="1200">
                <a:solidFill>
                  <a:srgbClr val="0000FF"/>
                </a:solidFill>
                <a:latin typeface="Arial" panose="020B0604020202020204" pitchFamily="34" charset="0"/>
                <a:cs typeface="Arial" panose="020B0604020202020204" pitchFamily="34" charset="0"/>
              </a:rPr>
              <a:t>Ecran signature</a:t>
            </a:r>
          </a:p>
        </p:txBody>
      </p:sp>
      <p:cxnSp>
        <p:nvCxnSpPr>
          <p:cNvPr id="48" name="Connecteur droit avec flèche 47"/>
          <p:cNvCxnSpPr>
            <a:cxnSpLocks/>
            <a:stCxn id="8194" idx="2"/>
          </p:cNvCxnSpPr>
          <p:nvPr/>
        </p:nvCxnSpPr>
        <p:spPr>
          <a:xfrm>
            <a:off x="6688900" y="2962307"/>
            <a:ext cx="0" cy="302750"/>
          </a:xfrm>
          <a:prstGeom prst="straightConnector1">
            <a:avLst/>
          </a:prstGeom>
          <a:ln w="31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868486" y="711244"/>
            <a:ext cx="3907736" cy="1569660"/>
          </a:xfrm>
          <a:prstGeom prst="rect">
            <a:avLst/>
          </a:prstGeom>
        </p:spPr>
        <p:txBody>
          <a:bodyPr wrap="square">
            <a:spAutoFit/>
          </a:bodyPr>
          <a:lstStyle/>
          <a:p>
            <a:pPr algn="just"/>
            <a:r>
              <a:rPr lang="fr-FR" sz="1200">
                <a:solidFill>
                  <a:schemeClr val="accent6">
                    <a:lumMod val="75000"/>
                    <a:lumOff val="25000"/>
                  </a:schemeClr>
                </a:solidFill>
                <a:latin typeface="Arial" panose="020B0604020202020204" pitchFamily="34" charset="0"/>
                <a:cs typeface="Arial" panose="020B0604020202020204" pitchFamily="34" charset="0"/>
              </a:rPr>
              <a:t>La signature des fiches validées se rencontre dans 2 cas : </a:t>
            </a:r>
          </a:p>
          <a:p>
            <a:pPr algn="just"/>
            <a:r>
              <a:rPr lang="fr-FR" sz="1200">
                <a:solidFill>
                  <a:schemeClr val="accent6">
                    <a:lumMod val="75000"/>
                    <a:lumOff val="25000"/>
                  </a:schemeClr>
                </a:solidFill>
                <a:latin typeface="Arial" panose="020B0604020202020204" pitchFamily="34" charset="0"/>
                <a:cs typeface="Arial" panose="020B0604020202020204" pitchFamily="34" charset="0"/>
              </a:rPr>
              <a:t>- Une validation en plusieurs fois :  Il est alors possible de signer uniquement les fiches qui ont été validées. Les autres fiches peuvent être validées dans un deuxième temps. </a:t>
            </a:r>
          </a:p>
          <a:p>
            <a:pPr algn="just"/>
            <a:r>
              <a:rPr lang="fr-FR" sz="1200">
                <a:solidFill>
                  <a:schemeClr val="accent6">
                    <a:lumMod val="75000"/>
                    <a:lumOff val="25000"/>
                  </a:schemeClr>
                </a:solidFill>
                <a:latin typeface="Arial" panose="020B0604020202020204" pitchFamily="34" charset="0"/>
                <a:cs typeface="Arial" panose="020B0604020202020204" pitchFamily="34" charset="0"/>
              </a:rPr>
              <a:t>- Toutes les fiches ont été validées (à l’exception des fiches à destination de la CRCM).</a:t>
            </a:r>
          </a:p>
        </p:txBody>
      </p:sp>
      <p:sp>
        <p:nvSpPr>
          <p:cNvPr id="14" name="Rectangle 13"/>
          <p:cNvSpPr/>
          <p:nvPr/>
        </p:nvSpPr>
        <p:spPr>
          <a:xfrm>
            <a:off x="7383563" y="4572761"/>
            <a:ext cx="1700798" cy="36004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sp>
        <p:nvSpPr>
          <p:cNvPr id="51" name="Rectangle 50"/>
          <p:cNvSpPr/>
          <p:nvPr/>
        </p:nvSpPr>
        <p:spPr>
          <a:xfrm>
            <a:off x="8450889" y="5373215"/>
            <a:ext cx="612068" cy="17013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pic>
        <p:nvPicPr>
          <p:cNvPr id="8198"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46020" y="5712230"/>
            <a:ext cx="1624890" cy="52398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2" name="Rectangle 51"/>
          <p:cNvSpPr/>
          <p:nvPr/>
        </p:nvSpPr>
        <p:spPr>
          <a:xfrm>
            <a:off x="1875430" y="2318120"/>
            <a:ext cx="3907736" cy="3976332"/>
          </a:xfrm>
          <a:prstGeom prst="rect">
            <a:avLst/>
          </a:prstGeom>
          <a:noFill/>
          <a:ln w="12700">
            <a:noFill/>
          </a:ln>
        </p:spPr>
        <p:txBody>
          <a:bodyPr wrap="square">
            <a:noAutofit/>
          </a:bodyPr>
          <a:lstStyle/>
          <a:p>
            <a:pPr algn="just"/>
            <a:r>
              <a:rPr lang="fr-FR" sz="1200">
                <a:latin typeface="Arial" panose="020B0604020202020204" pitchFamily="34" charset="0"/>
                <a:cs typeface="Arial" panose="020B0604020202020204" pitchFamily="34" charset="0"/>
              </a:rPr>
              <a:t>1. Cliquer sur le bouton « Signature PATHOS » depuis la fiche étude</a:t>
            </a:r>
          </a:p>
          <a:p>
            <a:pPr algn="just"/>
            <a:endParaRPr lang="fr-FR" sz="1200">
              <a:latin typeface="Arial" panose="020B0604020202020204" pitchFamily="34" charset="0"/>
              <a:cs typeface="Arial" panose="020B0604020202020204" pitchFamily="34" charset="0"/>
            </a:endParaRPr>
          </a:p>
          <a:p>
            <a:pPr algn="just"/>
            <a:r>
              <a:rPr lang="fr-FR" sz="1200">
                <a:latin typeface="Arial" panose="020B0604020202020204" pitchFamily="34" charset="0"/>
                <a:cs typeface="Arial" panose="020B0604020202020204" pitchFamily="34" charset="0"/>
              </a:rPr>
              <a:t>2. Cocher les 2 cases « Signature des fiches validées (médecin valideur ARS) » et « Signature des fiches validées (médecin coordonnateur)»</a:t>
            </a:r>
          </a:p>
          <a:p>
            <a:pPr marL="0" lvl="2" algn="just"/>
            <a:r>
              <a:rPr lang="fr-FR" sz="1200">
                <a:solidFill>
                  <a:schemeClr val="accent1"/>
                </a:solidFill>
                <a:latin typeface="Arial" panose="020B0604020202020204" pitchFamily="34" charset="0"/>
                <a:cs typeface="Arial" panose="020B0604020202020204" pitchFamily="34" charset="0"/>
              </a:rPr>
              <a:t>Les 2 cases doivent être cochées pour activer l’enregistrement de la signature.</a:t>
            </a:r>
          </a:p>
          <a:p>
            <a:pPr marL="0" lvl="2" algn="just"/>
            <a:endParaRPr lang="fr-FR" sz="1200">
              <a:solidFill>
                <a:schemeClr val="accent1"/>
              </a:solidFill>
              <a:latin typeface="Arial" panose="020B0604020202020204" pitchFamily="34" charset="0"/>
              <a:cs typeface="Arial" panose="020B0604020202020204" pitchFamily="34" charset="0"/>
            </a:endParaRPr>
          </a:p>
          <a:p>
            <a:pPr marL="0" lvl="2" algn="just"/>
            <a:r>
              <a:rPr lang="fr-FR" sz="1200">
                <a:latin typeface="Arial" panose="020B0604020202020204" pitchFamily="34" charset="0"/>
                <a:cs typeface="Arial" panose="020B0604020202020204" pitchFamily="34" charset="0"/>
              </a:rPr>
              <a:t>3. Cliquer sur le bouton « Enregistrer la signature»</a:t>
            </a:r>
            <a:endParaRPr lang="fr-FR" sz="1200">
              <a:solidFill>
                <a:schemeClr val="accent1"/>
              </a:solidFill>
              <a:latin typeface="Arial" panose="020B0604020202020204" pitchFamily="34" charset="0"/>
              <a:cs typeface="Arial" panose="020B0604020202020204" pitchFamily="34" charset="0"/>
            </a:endParaRPr>
          </a:p>
          <a:p>
            <a:pPr marL="0" lvl="2" algn="just"/>
            <a:r>
              <a:rPr lang="fr-FR" sz="1200">
                <a:solidFill>
                  <a:schemeClr val="accent1"/>
                </a:solidFill>
                <a:latin typeface="Arial" panose="020B0604020202020204" pitchFamily="34" charset="0"/>
                <a:cs typeface="Arial" panose="020B0604020202020204" pitchFamily="34" charset="0"/>
              </a:rPr>
              <a:t>Une fenêtre s’affiche : </a:t>
            </a:r>
            <a:r>
              <a:rPr lang="fr-FR" sz="1200" u="sng">
                <a:solidFill>
                  <a:schemeClr val="accent1"/>
                </a:solidFill>
                <a:latin typeface="Arial" panose="020B0604020202020204" pitchFamily="34" charset="0"/>
                <a:cs typeface="Arial" panose="020B0604020202020204" pitchFamily="34" charset="0"/>
              </a:rPr>
              <a:t>Le médecin coordonnateur </a:t>
            </a:r>
            <a:r>
              <a:rPr lang="fr-FR" sz="1200">
                <a:solidFill>
                  <a:schemeClr val="accent1"/>
                </a:solidFill>
                <a:latin typeface="Arial" panose="020B0604020202020204" pitchFamily="34" charset="0"/>
                <a:cs typeface="Arial" panose="020B0604020202020204" pitchFamily="34" charset="0"/>
              </a:rPr>
              <a:t>doit s’authentifier pour « signer » les fiches ; l’étude étant en validation sous le login du médecin valideur cela permet de sécuriser la validation des fiches pour les deux médecins.</a:t>
            </a:r>
            <a:endParaRPr lang="fr-FR" sz="1200" i="1">
              <a:solidFill>
                <a:schemeClr val="accent1"/>
              </a:solidFill>
              <a:latin typeface="Arial" panose="020B0604020202020204" pitchFamily="34" charset="0"/>
              <a:cs typeface="Arial" panose="020B0604020202020204" pitchFamily="34" charset="0"/>
            </a:endParaRPr>
          </a:p>
          <a:p>
            <a:pPr marL="0" lvl="2" algn="just"/>
            <a:endParaRPr lang="fr-FR" sz="1200" i="1">
              <a:solidFill>
                <a:schemeClr val="accent1"/>
              </a:solidFill>
              <a:latin typeface="Arial" panose="020B0604020202020204" pitchFamily="34" charset="0"/>
              <a:cs typeface="Arial" panose="020B0604020202020204" pitchFamily="34" charset="0"/>
            </a:endParaRPr>
          </a:p>
          <a:p>
            <a:pPr marL="0" lvl="2" algn="just"/>
            <a:r>
              <a:rPr lang="fr-FR" sz="1200">
                <a:latin typeface="Arial" panose="020B0604020202020204" pitchFamily="34" charset="0"/>
                <a:cs typeface="Arial" panose="020B0604020202020204" pitchFamily="34" charset="0"/>
              </a:rPr>
              <a:t>4. Saisir l’identifiant et le mot de passe du médecin coordonnateur puis cliquer sur « s’authentifier »</a:t>
            </a:r>
          </a:p>
          <a:p>
            <a:pPr marL="0" lvl="2" algn="just"/>
            <a:r>
              <a:rPr lang="fr-FR" sz="1200">
                <a:solidFill>
                  <a:schemeClr val="accent1"/>
                </a:solidFill>
                <a:latin typeface="Arial" panose="020B0604020202020204" pitchFamily="34" charset="0"/>
                <a:cs typeface="Arial" panose="020B0604020202020204" pitchFamily="34" charset="0"/>
              </a:rPr>
              <a:t>Un message de confirmation de l’enregistrement de la signature s’affiche, cliquer sur « OK »</a:t>
            </a:r>
          </a:p>
        </p:txBody>
      </p:sp>
      <p:sp>
        <p:nvSpPr>
          <p:cNvPr id="39" name="Titre 1"/>
          <p:cNvSpPr txBox="1">
            <a:spLocks/>
          </p:cNvSpPr>
          <p:nvPr/>
        </p:nvSpPr>
        <p:spPr>
          <a:xfrm>
            <a:off x="1547665" y="152636"/>
            <a:ext cx="7596335" cy="396044"/>
          </a:xfrm>
          <a:prstGeom prst="rect">
            <a:avLst/>
          </a:prstGeom>
          <a:ln>
            <a:noFill/>
          </a:ln>
        </p:spPr>
        <p:txBody>
          <a:bodyPr vert="horz" lIns="0" tIns="0" rIns="0" bIns="0" rtlCol="0" anchor="ctr" anchorCtr="0">
            <a:noAutofit/>
          </a:bodyPr>
          <a:lstStyle/>
          <a:p>
            <a:pPr lvl="0" fontAlgn="auto">
              <a:lnSpc>
                <a:spcPct val="90000"/>
              </a:lnSpc>
              <a:spcAft>
                <a:spcPts val="0"/>
              </a:spcAft>
              <a:defRPr/>
            </a:pPr>
            <a:r>
              <a:rPr lang="fr-FR" sz="3200" b="1">
                <a:latin typeface="Arial" panose="020B0604020202020204" pitchFamily="34" charset="0"/>
                <a:cs typeface="Arial" panose="020B0604020202020204" pitchFamily="34" charset="0"/>
              </a:rPr>
              <a:t>SIGNER LES FICHES VALIDÉES</a:t>
            </a:r>
            <a:endParaRPr kumimoji="0" lang="fr-FR" sz="3200" i="0" u="none" strike="noStrike" kern="1200" cap="none" spc="0" normalizeH="0" baseline="0" noProof="0">
              <a:ln>
                <a:noFill/>
              </a:ln>
              <a:effectLst/>
              <a:uLnTx/>
              <a:uFillTx/>
              <a:latin typeface="Arial" panose="020B0604020202020204" pitchFamily="34" charset="0"/>
              <a:ea typeface="+mj-ea"/>
              <a:cs typeface="Arial" panose="020B0604020202020204" pitchFamily="34" charset="0"/>
            </a:endParaRPr>
          </a:p>
        </p:txBody>
      </p:sp>
      <p:pic>
        <p:nvPicPr>
          <p:cNvPr id="18" name="Image 3">
            <a:extLst>
              <a:ext uri="{FF2B5EF4-FFF2-40B4-BE49-F238E27FC236}">
                <a16:creationId xmlns:a16="http://schemas.microsoft.com/office/drawing/2014/main" id="{4FAB946B-396B-42FE-8974-F1CDD475D58E}"/>
              </a:ext>
            </a:extLst>
          </p:cNvPr>
          <p:cNvPicPr>
            <a:picLocks noChangeAspect="1"/>
          </p:cNvPicPr>
          <p:nvPr/>
        </p:nvPicPr>
        <p:blipFill rotWithShape="1">
          <a:blip r:embed="rId6"/>
          <a:srcRect t="-1" b="37668"/>
          <a:stretch/>
        </p:blipFill>
        <p:spPr>
          <a:xfrm>
            <a:off x="6838661" y="927487"/>
            <a:ext cx="2245700" cy="1466184"/>
          </a:xfrm>
          <a:prstGeom prst="rect">
            <a:avLst/>
          </a:prstGeom>
          <a:ln>
            <a:solidFill>
              <a:srgbClr val="0000FF"/>
            </a:solidFill>
          </a:ln>
        </p:spPr>
      </p:pic>
      <p:sp>
        <p:nvSpPr>
          <p:cNvPr id="19" name="Rectangle 18">
            <a:extLst>
              <a:ext uri="{FF2B5EF4-FFF2-40B4-BE49-F238E27FC236}">
                <a16:creationId xmlns:a16="http://schemas.microsoft.com/office/drawing/2014/main" id="{00D1AA74-2BC3-4089-8BE2-84ED5A2F2DEC}"/>
              </a:ext>
            </a:extLst>
          </p:cNvPr>
          <p:cNvSpPr/>
          <p:nvPr/>
        </p:nvSpPr>
        <p:spPr bwMode="gray">
          <a:xfrm>
            <a:off x="-3260" y="842507"/>
            <a:ext cx="1839260" cy="5881295"/>
          </a:xfrm>
          <a:prstGeom prst="rect">
            <a:avLst/>
          </a:prstGeom>
          <a:noFill/>
          <a:ln w="9525" algn="ctr">
            <a:noFill/>
            <a:miter lim="800000"/>
            <a:headEnd/>
            <a:tailEnd/>
          </a:ln>
          <a:effectLst/>
        </p:spPr>
        <p:txBody>
          <a:bodyPr lIns="108000" tIns="0" rIns="108000" bIns="0"/>
          <a:lstStyle/>
          <a:p>
            <a:pPr>
              <a:spcBef>
                <a:spcPts val="600"/>
              </a:spcBef>
              <a:spcAft>
                <a:spcPts val="200"/>
              </a:spcAft>
              <a:defRPr/>
            </a:pPr>
            <a:r>
              <a:rPr lang="fr-FR" sz="800">
                <a:latin typeface="+mj-lt"/>
                <a:cs typeface="Calibri" pitchFamily="34" charset="0"/>
              </a:rPr>
              <a:t>1. GALAAD</a:t>
            </a:r>
          </a:p>
          <a:p>
            <a:pPr indent="92075">
              <a:spcBef>
                <a:spcPts val="100"/>
              </a:spcBef>
              <a:spcAft>
                <a:spcPts val="100"/>
              </a:spcAft>
              <a:defRPr/>
            </a:pPr>
            <a:r>
              <a:rPr lang="fr-FR" sz="800">
                <a:latin typeface="Arial" panose="020B0604020202020204" pitchFamily="34" charset="0"/>
                <a:cs typeface="Arial" panose="020B0604020202020204" pitchFamily="34" charset="0"/>
              </a:rPr>
              <a:t>1.1 </a:t>
            </a:r>
            <a:r>
              <a:rPr lang="fr-FR" sz="800" kern="0">
                <a:latin typeface="Arial" panose="020B0604020202020204" pitchFamily="34" charset="0"/>
                <a:cs typeface="Arial" panose="020B0604020202020204" pitchFamily="34" charset="0"/>
                <a:hlinkClick r:id="rId7" action="ppaction://hlinksldjump"/>
              </a:rPr>
              <a:t>Bonnes pratiques</a:t>
            </a:r>
            <a:endParaRPr lang="fr-FR" sz="800" kern="0">
              <a:latin typeface="Arial" panose="020B0604020202020204" pitchFamily="34" charset="0"/>
              <a:cs typeface="Arial" panose="020B0604020202020204" pitchFamily="34" charset="0"/>
            </a:endParaRPr>
          </a:p>
          <a:p>
            <a:pPr indent="92075">
              <a:spcBef>
                <a:spcPts val="100"/>
              </a:spcBef>
              <a:spcAft>
                <a:spcPts val="100"/>
              </a:spcAft>
              <a:defRPr/>
            </a:pPr>
            <a:r>
              <a:rPr lang="fr-FR" sz="800">
                <a:latin typeface="Arial" panose="020B0604020202020204" pitchFamily="34" charset="0"/>
                <a:cs typeface="Arial" panose="020B0604020202020204" pitchFamily="34" charset="0"/>
              </a:rPr>
              <a:t>1.2 </a:t>
            </a:r>
            <a:r>
              <a:rPr lang="fr-FR" sz="800" u="sng">
                <a:solidFill>
                  <a:schemeClr val="accent1"/>
                </a:solidFill>
                <a:latin typeface="Arial" panose="020B0604020202020204" pitchFamily="34" charset="0"/>
                <a:cs typeface="Arial" panose="020B0604020202020204" pitchFamily="34" charset="0"/>
                <a:hlinkClick r:id="rId8" action="ppaction://hlinksldjump"/>
              </a:rPr>
              <a:t>Interface</a:t>
            </a:r>
            <a:endParaRPr lang="fr-FR" sz="800" u="sng">
              <a:solidFill>
                <a:schemeClr val="accent1"/>
              </a:solidFill>
              <a:latin typeface="Arial" panose="020B0604020202020204" pitchFamily="34" charset="0"/>
              <a:cs typeface="Arial" panose="020B0604020202020204" pitchFamily="34" charset="0"/>
            </a:endParaRPr>
          </a:p>
          <a:p>
            <a:pPr indent="92075">
              <a:spcBef>
                <a:spcPts val="100"/>
              </a:spcBef>
              <a:spcAft>
                <a:spcPts val="100"/>
              </a:spcAft>
              <a:defRPr/>
            </a:pPr>
            <a:r>
              <a:rPr lang="fr-FR" sz="800" kern="0">
                <a:latin typeface="Arial" panose="020B0604020202020204" pitchFamily="34" charset="0"/>
                <a:cs typeface="Arial" panose="020B0604020202020204" pitchFamily="34" charset="0"/>
              </a:rPr>
              <a:t>1.3 </a:t>
            </a:r>
            <a:r>
              <a:rPr lang="fr-FR" sz="800" u="sng" kern="0">
                <a:solidFill>
                  <a:schemeClr val="accent1"/>
                </a:solidFill>
                <a:latin typeface="Arial" panose="020B0604020202020204" pitchFamily="34" charset="0"/>
                <a:cs typeface="Arial" panose="020B0604020202020204" pitchFamily="34" charset="0"/>
                <a:hlinkClick r:id="rId9" action="ppaction://hlinksldjump"/>
              </a:rPr>
              <a:t>Tableau de bord</a:t>
            </a:r>
            <a:endParaRPr lang="fr-FR" sz="800" u="sng">
              <a:solidFill>
                <a:schemeClr val="accent1"/>
              </a:solidFill>
              <a:latin typeface="+mj-lt"/>
              <a:cs typeface="Calibri" pitchFamily="34" charset="0"/>
            </a:endParaRPr>
          </a:p>
          <a:p>
            <a:pPr>
              <a:spcBef>
                <a:spcPts val="100"/>
              </a:spcBef>
              <a:spcAft>
                <a:spcPts val="200"/>
              </a:spcAft>
              <a:defRPr/>
            </a:pPr>
            <a:endParaRPr lang="fr-FR" sz="800">
              <a:latin typeface="+mj-lt"/>
              <a:cs typeface="Calibri" pitchFamily="34" charset="0"/>
            </a:endParaRPr>
          </a:p>
          <a:p>
            <a:pPr>
              <a:spcBef>
                <a:spcPts val="100"/>
              </a:spcBef>
              <a:spcAft>
                <a:spcPts val="200"/>
              </a:spcAft>
              <a:defRPr/>
            </a:pPr>
            <a:r>
              <a:rPr lang="fr-FR" sz="800">
                <a:latin typeface="+mj-lt"/>
                <a:cs typeface="Calibri" pitchFamily="34" charset="0"/>
              </a:rPr>
              <a:t>2. Préparer la validation</a:t>
            </a:r>
          </a:p>
          <a:p>
            <a:pPr marL="0" lvl="2" indent="92075">
              <a:spcBef>
                <a:spcPts val="100"/>
              </a:spcBef>
              <a:spcAft>
                <a:spcPts val="100"/>
              </a:spcAft>
              <a:defRPr/>
            </a:pPr>
            <a:r>
              <a:rPr lang="fr-FR" sz="800">
                <a:latin typeface="+mj-lt"/>
                <a:cs typeface="Calibri" pitchFamily="34" charset="0"/>
              </a:rPr>
              <a:t>2.1 </a:t>
            </a:r>
            <a:r>
              <a:rPr lang="fr-FR" sz="800" u="sng" kern="0">
                <a:solidFill>
                  <a:schemeClr val="accent1"/>
                </a:solidFill>
                <a:latin typeface="+mj-lt"/>
                <a:cs typeface="+mn-cs"/>
                <a:hlinkClick r:id="rId10" action="ppaction://hlinksldjump"/>
              </a:rPr>
              <a:t>Accéder à une étude</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kern="0">
                <a:latin typeface="+mj-lt"/>
                <a:cs typeface="+mn-cs"/>
              </a:rPr>
              <a:t>2.2 </a:t>
            </a:r>
            <a:r>
              <a:rPr lang="fr-FR" sz="800" u="sng" kern="0">
                <a:solidFill>
                  <a:schemeClr val="accent1"/>
                </a:solidFill>
                <a:latin typeface="+mj-lt"/>
                <a:cs typeface="+mn-cs"/>
                <a:hlinkClick r:id="rId11" action="ppaction://hlinksldjump"/>
              </a:rPr>
              <a:t>Constituer l’échantillon</a:t>
            </a:r>
            <a:endParaRPr lang="fr-FR" sz="800" u="sng" kern="0">
              <a:solidFill>
                <a:schemeClr val="accent1"/>
              </a:solidFill>
              <a:latin typeface="+mj-lt"/>
              <a:cs typeface="+mn-cs"/>
            </a:endParaRPr>
          </a:p>
          <a:p>
            <a:pPr marL="0" lvl="2" indent="92075">
              <a:spcBef>
                <a:spcPts val="100"/>
              </a:spcBef>
              <a:spcAft>
                <a:spcPts val="100"/>
              </a:spcAft>
              <a:defRPr/>
            </a:pPr>
            <a:r>
              <a:rPr lang="fr-FR" sz="800" kern="0">
                <a:latin typeface="+mj-lt"/>
                <a:cs typeface="+mn-cs"/>
              </a:rPr>
              <a:t>2.3 </a:t>
            </a:r>
            <a:r>
              <a:rPr lang="fr-FR" sz="800" u="sng" kern="0">
                <a:solidFill>
                  <a:schemeClr val="accent1"/>
                </a:solidFill>
                <a:latin typeface="+mj-lt"/>
                <a:cs typeface="+mn-cs"/>
                <a:hlinkClick r:id="rId12" action="ppaction://hlinksldjump"/>
              </a:rPr>
              <a:t>Modifier l’échantillon</a:t>
            </a:r>
            <a:endParaRPr lang="fr-FR" sz="800" u="sng" kern="0">
              <a:solidFill>
                <a:schemeClr val="accent1"/>
              </a:solidFill>
              <a:latin typeface="+mj-lt"/>
              <a:cs typeface="+mn-cs"/>
            </a:endParaRPr>
          </a:p>
          <a:p>
            <a:pPr marL="0" lvl="2" indent="92075">
              <a:spcBef>
                <a:spcPts val="100"/>
              </a:spcBef>
              <a:spcAft>
                <a:spcPts val="100"/>
              </a:spcAft>
              <a:defRPr/>
            </a:pPr>
            <a:r>
              <a:rPr lang="fr-FR" sz="800" kern="0">
                <a:latin typeface="+mj-lt"/>
                <a:cs typeface="+mn-cs"/>
              </a:rPr>
              <a:t>2.4</a:t>
            </a:r>
            <a:r>
              <a:rPr lang="fr-FR" sz="800" kern="0">
                <a:latin typeface="Arial"/>
                <a:cs typeface="Arial"/>
              </a:rPr>
              <a:t> </a:t>
            </a:r>
            <a:r>
              <a:rPr lang="fr-FR" sz="800" u="sng" kern="0">
                <a:solidFill>
                  <a:schemeClr val="accent1"/>
                </a:solidFill>
                <a:latin typeface="Arial"/>
                <a:cs typeface="Arial"/>
                <a:hlinkClick r:id="rId13" action="ppaction://hlinksldjump"/>
              </a:rPr>
              <a:t>Supprimer une Fiche Personne</a:t>
            </a:r>
            <a:endParaRPr lang="fr-FR" sz="800" u="sng" kern="0">
              <a:solidFill>
                <a:schemeClr val="accent1"/>
              </a:solidFill>
              <a:latin typeface="+mj-lt"/>
              <a:cs typeface="+mn-cs"/>
            </a:endParaRPr>
          </a:p>
          <a:p>
            <a:pPr marL="0" lvl="2">
              <a:spcBef>
                <a:spcPts val="100"/>
              </a:spcBef>
              <a:spcAft>
                <a:spcPts val="200"/>
              </a:spcAft>
              <a:defRPr/>
            </a:pPr>
            <a:endParaRPr lang="fr-FR" sz="800">
              <a:latin typeface="+mj-lt"/>
              <a:cs typeface="Calibri" pitchFamily="34" charset="0"/>
            </a:endParaRPr>
          </a:p>
          <a:p>
            <a:pPr marL="0" lvl="2">
              <a:spcBef>
                <a:spcPts val="100"/>
              </a:spcBef>
              <a:spcAft>
                <a:spcPts val="200"/>
              </a:spcAft>
              <a:defRPr/>
            </a:pPr>
            <a:r>
              <a:rPr lang="fr-FR" sz="800">
                <a:latin typeface="+mj-lt"/>
                <a:cs typeface="Calibri" pitchFamily="34" charset="0"/>
              </a:rPr>
              <a:t>3. Valider une étude</a:t>
            </a:r>
            <a:endParaRPr lang="fr-FR" sz="800" kern="0">
              <a:latin typeface="+mj-lt"/>
              <a:cs typeface="+mn-cs"/>
            </a:endParaRPr>
          </a:p>
          <a:p>
            <a:pPr marL="0" lvl="2" indent="92075">
              <a:spcBef>
                <a:spcPts val="100"/>
              </a:spcBef>
              <a:spcAft>
                <a:spcPts val="100"/>
              </a:spcAft>
              <a:defRPr/>
            </a:pPr>
            <a:r>
              <a:rPr lang="fr-FR" sz="800">
                <a:latin typeface="+mj-lt"/>
                <a:cs typeface="Calibri" pitchFamily="34" charset="0"/>
              </a:rPr>
              <a:t>3.1 </a:t>
            </a:r>
            <a:r>
              <a:rPr lang="fr-FR" sz="800" u="sng" kern="0">
                <a:solidFill>
                  <a:schemeClr val="accent1"/>
                </a:solidFill>
                <a:latin typeface="+mj-lt"/>
                <a:cs typeface="+mn-cs"/>
                <a:hlinkClick r:id="rId14" action="ppaction://hlinksldjump"/>
              </a:rPr>
              <a:t>Modifier les références d’une Fiche Personne</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3.2 </a:t>
            </a:r>
            <a:r>
              <a:rPr lang="fr-FR" sz="800" u="sng" kern="0">
                <a:solidFill>
                  <a:schemeClr val="accent1"/>
                </a:solidFill>
                <a:latin typeface="+mj-lt"/>
                <a:cs typeface="+mn-cs"/>
                <a:hlinkClick r:id="rId15" action="ppaction://hlinksldjump"/>
              </a:rPr>
              <a:t>Valider le volet PATHOS</a:t>
            </a:r>
            <a:endParaRPr lang="fr-FR" sz="800" u="sng" kern="0">
              <a:solidFill>
                <a:schemeClr val="accent1"/>
              </a:solidFill>
              <a:latin typeface="+mj-lt"/>
              <a:cs typeface="+mn-cs"/>
            </a:endParaRPr>
          </a:p>
          <a:p>
            <a:pPr marL="0" lvl="2" indent="92075">
              <a:spcBef>
                <a:spcPts val="100"/>
              </a:spcBef>
              <a:spcAft>
                <a:spcPts val="100"/>
              </a:spcAft>
              <a:defRPr/>
            </a:pPr>
            <a:r>
              <a:rPr lang="fr-FR" sz="800">
                <a:latin typeface="+mj-lt"/>
                <a:cs typeface="Calibri" pitchFamily="34" charset="0"/>
              </a:rPr>
              <a:t>3.3 </a:t>
            </a:r>
            <a:r>
              <a:rPr lang="fr-FR" sz="800" u="sng" kern="0">
                <a:solidFill>
                  <a:schemeClr val="accent1"/>
                </a:solidFill>
                <a:latin typeface="+mj-lt"/>
                <a:hlinkClick r:id="rId16" action="ppaction://hlinksldjump"/>
              </a:rPr>
              <a:t>Modifier le volet PATHOS</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3.4 </a:t>
            </a:r>
            <a:r>
              <a:rPr lang="fr-FR" sz="800" u="sng" kern="0">
                <a:solidFill>
                  <a:schemeClr val="accent1"/>
                </a:solidFill>
                <a:latin typeface="+mj-lt"/>
                <a:cs typeface="+mn-cs"/>
                <a:hlinkClick r:id="rId17" action="ppaction://hlinksldjump"/>
              </a:rPr>
              <a:t>Supprimer une Fiche Personne</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3.5</a:t>
            </a:r>
            <a:r>
              <a:rPr lang="fr-FR" sz="800">
                <a:solidFill>
                  <a:schemeClr val="accent1"/>
                </a:solidFill>
                <a:latin typeface="+mj-lt"/>
                <a:cs typeface="Calibri" pitchFamily="34" charset="0"/>
              </a:rPr>
              <a:t> </a:t>
            </a:r>
            <a:r>
              <a:rPr lang="fr-FR" sz="800" u="sng" kern="0">
                <a:solidFill>
                  <a:schemeClr val="accent1"/>
                </a:solidFill>
                <a:latin typeface="+mj-lt"/>
                <a:cs typeface="+mn-cs"/>
                <a:hlinkClick r:id="rId18" action="ppaction://hlinksldjump"/>
              </a:rPr>
              <a:t>Saisir une fiche argumentaire</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3.6 </a:t>
            </a:r>
            <a:r>
              <a:rPr lang="fr-FR" sz="800" u="sng" kern="0">
                <a:solidFill>
                  <a:schemeClr val="accent1"/>
                </a:solidFill>
                <a:latin typeface="+mj-lt"/>
                <a:cs typeface="+mn-cs"/>
                <a:hlinkClick r:id="rId19" action="ppaction://hlinksldjump"/>
              </a:rPr>
              <a:t>Valider le volet PATHOS à distance</a:t>
            </a:r>
            <a:endParaRPr lang="fr-FR" sz="800" u="sng" kern="0">
              <a:solidFill>
                <a:schemeClr val="accent1"/>
              </a:solidFill>
              <a:latin typeface="+mj-lt"/>
              <a:cs typeface="+mn-cs"/>
            </a:endParaRPr>
          </a:p>
          <a:p>
            <a:pPr marL="0" lvl="2" indent="92075">
              <a:spcBef>
                <a:spcPts val="100"/>
              </a:spcBef>
              <a:spcAft>
                <a:spcPts val="100"/>
              </a:spcAft>
              <a:defRPr/>
            </a:pPr>
            <a:r>
              <a:rPr lang="fr-FR" sz="800" kern="0">
                <a:latin typeface="+mj-lt"/>
                <a:cs typeface="+mn-cs"/>
              </a:rPr>
              <a:t>3.7</a:t>
            </a:r>
            <a:r>
              <a:rPr lang="fr-FR" sz="800" kern="0">
                <a:latin typeface="+mj-lt"/>
                <a:cs typeface="+mn-cs"/>
                <a:hlinkClick r:id="rId20" action="ppaction://hlinksldjump"/>
              </a:rPr>
              <a:t> </a:t>
            </a:r>
            <a:r>
              <a:rPr lang="fr-FR" sz="800" u="sng" kern="0">
                <a:solidFill>
                  <a:schemeClr val="accent1"/>
                </a:solidFill>
                <a:latin typeface="+mj-lt"/>
                <a:cs typeface="+mn-cs"/>
                <a:hlinkClick r:id="rId20" action="ppaction://hlinksldjump"/>
              </a:rPr>
              <a:t>Saisir une fiche argumentaire à distance</a:t>
            </a:r>
            <a:endParaRPr lang="fr-FR" sz="800" u="sng" kern="0">
              <a:solidFill>
                <a:schemeClr val="accent1"/>
              </a:solidFill>
              <a:latin typeface="+mj-lt"/>
              <a:cs typeface="+mn-cs"/>
            </a:endParaRPr>
          </a:p>
          <a:p>
            <a:pPr marL="0" lvl="2">
              <a:spcBef>
                <a:spcPts val="100"/>
              </a:spcBef>
              <a:spcAft>
                <a:spcPts val="200"/>
              </a:spcAft>
              <a:defRPr/>
            </a:pPr>
            <a:endParaRPr lang="fr-FR" sz="800">
              <a:latin typeface="+mj-lt"/>
              <a:cs typeface="Calibri" pitchFamily="34" charset="0"/>
            </a:endParaRPr>
          </a:p>
          <a:p>
            <a:pPr marL="0" lvl="2">
              <a:spcBef>
                <a:spcPts val="100"/>
              </a:spcBef>
              <a:spcAft>
                <a:spcPts val="200"/>
              </a:spcAft>
              <a:defRPr/>
            </a:pPr>
            <a:r>
              <a:rPr lang="fr-FR" sz="800">
                <a:latin typeface="+mj-lt"/>
                <a:cs typeface="Calibri" pitchFamily="34" charset="0"/>
              </a:rPr>
              <a:t>4. Signer une étude</a:t>
            </a:r>
            <a:endParaRPr lang="fr-FR" sz="800" kern="0">
              <a:latin typeface="+mj-lt"/>
              <a:cs typeface="+mn-cs"/>
            </a:endParaRPr>
          </a:p>
          <a:p>
            <a:pPr marL="0" lvl="2" indent="92075">
              <a:spcBef>
                <a:spcPts val="100"/>
              </a:spcBef>
              <a:spcAft>
                <a:spcPts val="100"/>
              </a:spcAft>
              <a:defRPr/>
            </a:pPr>
            <a:r>
              <a:rPr lang="fr-FR" sz="800">
                <a:latin typeface="+mj-lt"/>
                <a:cs typeface="Calibri" pitchFamily="34" charset="0"/>
              </a:rPr>
              <a:t>4.1 </a:t>
            </a:r>
            <a:r>
              <a:rPr lang="fr-FR" sz="800" b="1" kern="0">
                <a:latin typeface="+mj-lt"/>
              </a:rPr>
              <a:t>Signer les fiches validées</a:t>
            </a:r>
            <a:endParaRPr lang="fr-FR" sz="800" b="1">
              <a:latin typeface="+mj-lt"/>
              <a:cs typeface="Calibri" pitchFamily="34" charset="0"/>
            </a:endParaRPr>
          </a:p>
          <a:p>
            <a:pPr marL="0" lvl="2" indent="92075">
              <a:spcBef>
                <a:spcPts val="100"/>
              </a:spcBef>
              <a:spcAft>
                <a:spcPts val="100"/>
              </a:spcAft>
              <a:defRPr/>
            </a:pPr>
            <a:r>
              <a:rPr lang="fr-FR" sz="800">
                <a:latin typeface="+mj-lt"/>
                <a:cs typeface="Calibri" pitchFamily="34" charset="0"/>
              </a:rPr>
              <a:t>4.2 </a:t>
            </a:r>
            <a:r>
              <a:rPr lang="fr-FR" sz="800" u="sng" kern="0">
                <a:solidFill>
                  <a:schemeClr val="accent1"/>
                </a:solidFill>
                <a:latin typeface="+mj-lt"/>
                <a:cs typeface="+mn-cs"/>
                <a:hlinkClick r:id="rId21" action="ppaction://hlinksldjump"/>
              </a:rPr>
              <a:t>Envoyer l’étude à la CRCM</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4.3 </a:t>
            </a:r>
            <a:r>
              <a:rPr lang="fr-FR" sz="800" u="sng" kern="0">
                <a:solidFill>
                  <a:schemeClr val="accent1"/>
                </a:solidFill>
                <a:hlinkClick r:id="rId22" action="ppaction://hlinksldjump"/>
              </a:rPr>
              <a:t>Signer l’étude sur site</a:t>
            </a:r>
            <a:endParaRPr lang="fr-FR" sz="800" u="sng" kern="0">
              <a:solidFill>
                <a:schemeClr val="accent1"/>
              </a:solidFill>
              <a:latin typeface="+mj-lt"/>
              <a:cs typeface="+mn-cs"/>
            </a:endParaRPr>
          </a:p>
          <a:p>
            <a:pPr marL="0" lvl="2" indent="92075">
              <a:spcBef>
                <a:spcPts val="100"/>
              </a:spcBef>
              <a:spcAft>
                <a:spcPts val="100"/>
              </a:spcAft>
              <a:defRPr/>
            </a:pPr>
            <a:r>
              <a:rPr lang="fr-FR" sz="800" kern="0">
                <a:latin typeface="+mj-lt"/>
                <a:cs typeface="+mn-cs"/>
              </a:rPr>
              <a:t>4.4 </a:t>
            </a:r>
            <a:r>
              <a:rPr lang="fr-FR" sz="800" u="sng" kern="0">
                <a:solidFill>
                  <a:schemeClr val="accent1"/>
                </a:solidFill>
                <a:hlinkClick r:id="rId23" action="ppaction://hlinksldjump"/>
              </a:rPr>
              <a:t>Signer l’étude à distance</a:t>
            </a:r>
            <a:endParaRPr lang="fr-FR" sz="800" u="sng" kern="0">
              <a:solidFill>
                <a:schemeClr val="accent1"/>
              </a:solidFill>
              <a:latin typeface="+mj-lt"/>
              <a:cs typeface="+mn-cs"/>
            </a:endParaRPr>
          </a:p>
          <a:p>
            <a:pPr marL="0" lvl="2">
              <a:spcBef>
                <a:spcPts val="100"/>
              </a:spcBef>
              <a:spcAft>
                <a:spcPts val="200"/>
              </a:spcAft>
              <a:defRPr/>
            </a:pPr>
            <a:endParaRPr lang="fr-FR" sz="800">
              <a:cs typeface="Calibri" pitchFamily="34" charset="0"/>
            </a:endParaRPr>
          </a:p>
          <a:p>
            <a:pPr marL="0" lvl="2">
              <a:spcBef>
                <a:spcPts val="100"/>
              </a:spcBef>
              <a:spcAft>
                <a:spcPts val="200"/>
              </a:spcAft>
              <a:defRPr/>
            </a:pPr>
            <a:r>
              <a:rPr lang="fr-FR" sz="800">
                <a:cs typeface="Calibri" pitchFamily="34" charset="0"/>
              </a:rPr>
              <a:t>5. </a:t>
            </a:r>
            <a:r>
              <a:rPr lang="fr-FR" sz="800">
                <a:latin typeface="Arial"/>
                <a:cs typeface="Arial"/>
              </a:rPr>
              <a:t>É</a:t>
            </a:r>
            <a:r>
              <a:rPr lang="fr-FR" sz="800">
                <a:cs typeface="Calibri" pitchFamily="34" charset="0"/>
              </a:rPr>
              <a:t>diter des documents</a:t>
            </a:r>
            <a:endParaRPr lang="fr-FR" sz="800" kern="0"/>
          </a:p>
          <a:p>
            <a:pPr marL="0" lvl="2" indent="92075">
              <a:spcBef>
                <a:spcPts val="100"/>
              </a:spcBef>
              <a:spcAft>
                <a:spcPts val="100"/>
              </a:spcAft>
              <a:defRPr/>
            </a:pPr>
            <a:r>
              <a:rPr lang="fr-FR" sz="800">
                <a:cs typeface="Calibri" pitchFamily="34" charset="0"/>
              </a:rPr>
              <a:t>5.1 </a:t>
            </a:r>
            <a:r>
              <a:rPr lang="fr-FR" sz="800" u="sng" kern="0">
                <a:solidFill>
                  <a:schemeClr val="accent1"/>
                </a:solidFill>
                <a:latin typeface="Arial"/>
                <a:cs typeface="Arial"/>
                <a:hlinkClick r:id="rId23" action="ppaction://hlinksldjump"/>
              </a:rPr>
              <a:t>É</a:t>
            </a:r>
            <a:r>
              <a:rPr lang="fr-FR" sz="800" u="sng" kern="0">
                <a:solidFill>
                  <a:schemeClr val="accent1"/>
                </a:solidFill>
                <a:hlinkClick r:id="rId23" action="ppaction://hlinksldjump"/>
              </a:rPr>
              <a:t>diter le tableau de bord</a:t>
            </a:r>
            <a:endParaRPr lang="fr-FR" sz="800" u="sng" kern="0">
              <a:solidFill>
                <a:schemeClr val="accent1"/>
              </a:solidFill>
            </a:endParaRPr>
          </a:p>
          <a:p>
            <a:pPr marL="0" lvl="2" indent="92075">
              <a:spcBef>
                <a:spcPts val="100"/>
              </a:spcBef>
              <a:spcAft>
                <a:spcPts val="100"/>
              </a:spcAft>
              <a:defRPr/>
            </a:pPr>
            <a:r>
              <a:rPr lang="fr-FR" sz="800" kern="0"/>
              <a:t>5.2 </a:t>
            </a:r>
            <a:r>
              <a:rPr lang="fr-FR" sz="800" u="sng" kern="0">
                <a:solidFill>
                  <a:schemeClr val="accent1"/>
                </a:solidFill>
                <a:latin typeface="Arial"/>
                <a:cs typeface="Arial"/>
                <a:hlinkClick r:id="rId24" action="ppaction://hlinksldjump"/>
              </a:rPr>
              <a:t>Éditer les bilans</a:t>
            </a:r>
            <a:endParaRPr lang="fr-FR" sz="800" u="sng" kern="0">
              <a:solidFill>
                <a:schemeClr val="accent1"/>
              </a:solidFill>
            </a:endParaRPr>
          </a:p>
          <a:p>
            <a:pPr marL="0" lvl="2" indent="92075">
              <a:spcBef>
                <a:spcPts val="100"/>
              </a:spcBef>
              <a:spcAft>
                <a:spcPts val="100"/>
              </a:spcAft>
              <a:defRPr/>
            </a:pPr>
            <a:r>
              <a:rPr lang="fr-FR" sz="800" kern="0">
                <a:latin typeface="+mj-lt"/>
                <a:cs typeface="Calibri" pitchFamily="34" charset="0"/>
              </a:rPr>
              <a:t>5.3 </a:t>
            </a:r>
            <a:r>
              <a:rPr lang="fr-FR" sz="800" u="sng" kern="0">
                <a:solidFill>
                  <a:schemeClr val="accent1"/>
                </a:solidFill>
                <a:latin typeface="Arial"/>
                <a:cs typeface="Arial"/>
                <a:hlinkClick r:id="rId25" action="ppaction://hlinksldjump"/>
              </a:rPr>
              <a:t>Éditer l</a:t>
            </a:r>
            <a:r>
              <a:rPr lang="fr-FR" sz="800" u="sng" kern="0">
                <a:solidFill>
                  <a:schemeClr val="accent1"/>
                </a:solidFill>
                <a:hlinkClick r:id="rId25" action="ppaction://hlinksldjump"/>
              </a:rPr>
              <a:t>es Fiches Personnes</a:t>
            </a:r>
            <a:endParaRPr lang="fr-FR" sz="800" u="sng" kern="0">
              <a:solidFill>
                <a:schemeClr val="accent1"/>
              </a:solidFill>
            </a:endParaRPr>
          </a:p>
          <a:p>
            <a:pPr marL="0" lvl="2" indent="92075">
              <a:spcBef>
                <a:spcPts val="100"/>
              </a:spcBef>
              <a:spcAft>
                <a:spcPts val="100"/>
              </a:spcAft>
              <a:defRPr/>
            </a:pPr>
            <a:r>
              <a:rPr lang="fr-FR" sz="800" kern="0">
                <a:latin typeface="+mj-lt"/>
                <a:cs typeface="Calibri" pitchFamily="34" charset="0"/>
              </a:rPr>
              <a:t>5.4 </a:t>
            </a:r>
            <a:r>
              <a:rPr lang="fr-FR" sz="800" u="sng" kern="0">
                <a:solidFill>
                  <a:schemeClr val="accent1"/>
                </a:solidFill>
                <a:latin typeface="Arial"/>
                <a:cs typeface="Arial"/>
                <a:hlinkClick r:id="rId26" action="ppaction://hlinksldjump"/>
              </a:rPr>
              <a:t>É</a:t>
            </a:r>
            <a:r>
              <a:rPr lang="fr-FR" sz="800" u="sng" kern="0">
                <a:solidFill>
                  <a:schemeClr val="accent1"/>
                </a:solidFill>
                <a:hlinkClick r:id="rId26" action="ppaction://hlinksldjump"/>
              </a:rPr>
              <a:t>diter le tableau de contingence</a:t>
            </a:r>
            <a:endParaRPr lang="fr-FR" sz="800" u="sng" kern="0">
              <a:solidFill>
                <a:schemeClr val="accent1"/>
              </a:solidFill>
            </a:endParaRPr>
          </a:p>
          <a:p>
            <a:pPr marL="0" lvl="2" indent="92075">
              <a:spcBef>
                <a:spcPts val="100"/>
              </a:spcBef>
              <a:spcAft>
                <a:spcPts val="100"/>
              </a:spcAft>
              <a:defRPr/>
            </a:pPr>
            <a:r>
              <a:rPr lang="fr-FR" sz="800" kern="0">
                <a:latin typeface="+mj-lt"/>
                <a:cs typeface="Calibri" pitchFamily="34" charset="0"/>
              </a:rPr>
              <a:t>5.5 </a:t>
            </a:r>
            <a:r>
              <a:rPr lang="fr-FR" sz="800" u="sng" kern="0">
                <a:solidFill>
                  <a:schemeClr val="accent1"/>
                </a:solidFill>
                <a:latin typeface="Arial"/>
                <a:cs typeface="Arial"/>
                <a:hlinkClick r:id="rId27" action="ppaction://hlinksldjump"/>
              </a:rPr>
              <a:t>Éditer </a:t>
            </a:r>
            <a:r>
              <a:rPr lang="fr-FR" sz="800" u="sng" kern="0">
                <a:solidFill>
                  <a:schemeClr val="accent1"/>
                </a:solidFill>
                <a:hlinkClick r:id="rId27" action="ppaction://hlinksldjump"/>
              </a:rPr>
              <a:t>le PV</a:t>
            </a:r>
            <a:endParaRPr lang="fr-FR" sz="800" u="sng" kern="0">
              <a:solidFill>
                <a:schemeClr val="accent1"/>
              </a:solidFill>
            </a:endParaRPr>
          </a:p>
          <a:p>
            <a:pPr marL="0" lvl="2" indent="92075">
              <a:spcBef>
                <a:spcPts val="100"/>
              </a:spcBef>
              <a:spcAft>
                <a:spcPts val="100"/>
              </a:spcAft>
              <a:defRPr/>
            </a:pPr>
            <a:r>
              <a:rPr lang="fr-FR" sz="800" kern="0"/>
              <a:t>5.6 </a:t>
            </a:r>
            <a:r>
              <a:rPr lang="fr-FR" sz="800" u="sng" kern="0">
                <a:solidFill>
                  <a:schemeClr val="accent1"/>
                </a:solidFill>
                <a:hlinkClick r:id="rId28" action="ppaction://hlinksldjump"/>
              </a:rPr>
              <a:t>Déposer le PV signé</a:t>
            </a:r>
            <a:endParaRPr lang="fr-FR" sz="800" u="sng" kern="0">
              <a:solidFill>
                <a:schemeClr val="accent1"/>
              </a:solidFill>
              <a:latin typeface="+mj-lt"/>
              <a:cs typeface="Calibri" pitchFamily="34" charset="0"/>
            </a:endParaRPr>
          </a:p>
          <a:p>
            <a:pPr marL="85725" indent="179388">
              <a:spcBef>
                <a:spcPts val="100"/>
              </a:spcBef>
              <a:spcAft>
                <a:spcPts val="200"/>
              </a:spcAft>
              <a:defRPr/>
            </a:pPr>
            <a:endParaRPr lang="fr-FR" sz="800" kern="0">
              <a:latin typeface="+mj-lt"/>
              <a:cs typeface="Calibri" pitchFamily="34" charset="0"/>
            </a:endParaRPr>
          </a:p>
          <a:p>
            <a:pPr marL="534988" lvl="2" indent="-269875">
              <a:spcBef>
                <a:spcPts val="100"/>
              </a:spcBef>
              <a:spcAft>
                <a:spcPts val="200"/>
              </a:spcAft>
              <a:defRPr/>
            </a:pPr>
            <a:endParaRPr lang="fr-FR" sz="800" kern="0">
              <a:latin typeface="+mj-lt"/>
              <a:cs typeface="Calibri" pitchFamily="34" charset="0"/>
            </a:endParaRPr>
          </a:p>
          <a:p>
            <a:pPr marL="534988" lvl="2" indent="-269875">
              <a:spcBef>
                <a:spcPts val="100"/>
              </a:spcBef>
              <a:spcAft>
                <a:spcPts val="200"/>
              </a:spcAft>
              <a:defRPr/>
            </a:pPr>
            <a:endParaRPr lang="fr-FR" sz="800" kern="0">
              <a:latin typeface="+mj-lt"/>
              <a:cs typeface="Calibri" pitchFamily="34" charset="0"/>
            </a:endParaRPr>
          </a:p>
          <a:p>
            <a:pPr marL="534988" lvl="2" indent="-269875">
              <a:spcBef>
                <a:spcPts val="100"/>
              </a:spcBef>
              <a:spcAft>
                <a:spcPts val="200"/>
              </a:spcAft>
              <a:defRPr/>
            </a:pPr>
            <a:endParaRPr lang="fr-FR" sz="800" kern="0">
              <a:latin typeface="+mj-lt"/>
              <a:cs typeface="Calibri" pitchFamily="34" charset="0"/>
            </a:endParaRPr>
          </a:p>
          <a:p>
            <a:pPr marL="534988" lvl="2" indent="-269875">
              <a:spcBef>
                <a:spcPts val="100"/>
              </a:spcBef>
              <a:spcAft>
                <a:spcPts val="200"/>
              </a:spcAft>
              <a:defRPr/>
            </a:pPr>
            <a:endParaRPr lang="fr-FR" sz="800">
              <a:latin typeface="+mj-lt"/>
              <a:cs typeface="Calibri" pitchFamily="34" charset="0"/>
            </a:endParaRPr>
          </a:p>
          <a:p>
            <a:pPr marL="534988" lvl="2" indent="-269875">
              <a:spcBef>
                <a:spcPts val="100"/>
              </a:spcBef>
              <a:spcAft>
                <a:spcPts val="200"/>
              </a:spcAft>
              <a:defRPr/>
            </a:pPr>
            <a:endParaRPr lang="fr-FR" sz="800">
              <a:latin typeface="+mj-lt"/>
              <a:cs typeface="Calibri" pitchFamily="34" charset="0"/>
            </a:endParaRPr>
          </a:p>
          <a:p>
            <a:pPr marL="534988" lvl="2" indent="-269875">
              <a:spcBef>
                <a:spcPts val="100"/>
              </a:spcBef>
              <a:spcAft>
                <a:spcPts val="200"/>
              </a:spcAft>
              <a:defRPr/>
            </a:pPr>
            <a:endParaRPr lang="fr-FR" sz="800">
              <a:latin typeface="+mj-lt"/>
              <a:cs typeface="Calibri" pitchFamily="34" charset="0"/>
            </a:endParaRPr>
          </a:p>
          <a:p>
            <a:pPr marL="85725" indent="179388">
              <a:spcBef>
                <a:spcPts val="100"/>
              </a:spcBef>
              <a:spcAft>
                <a:spcPts val="200"/>
              </a:spcAft>
              <a:defRPr/>
            </a:pPr>
            <a:endParaRPr lang="fr-FR" sz="800">
              <a:latin typeface="+mj-lt"/>
              <a:cs typeface="Calibri" pitchFamily="34" charset="0"/>
            </a:endParaRPr>
          </a:p>
        </p:txBody>
      </p:sp>
      <p:sp>
        <p:nvSpPr>
          <p:cNvPr id="20" name="ZoneTexte 69">
            <a:hlinkClick r:id="rId10" action="ppaction://hlinksldjump"/>
            <a:extLst>
              <a:ext uri="{FF2B5EF4-FFF2-40B4-BE49-F238E27FC236}">
                <a16:creationId xmlns:a16="http://schemas.microsoft.com/office/drawing/2014/main" id="{5FDDB729-4A08-4F76-B29B-1E907EE67C71}"/>
              </a:ext>
            </a:extLst>
          </p:cNvPr>
          <p:cNvSpPr txBox="1"/>
          <p:nvPr/>
        </p:nvSpPr>
        <p:spPr>
          <a:xfrm>
            <a:off x="9144" y="602325"/>
            <a:ext cx="1296144" cy="216000"/>
          </a:xfrm>
          <a:prstGeom prst="rect">
            <a:avLst/>
          </a:prstGeom>
          <a:solidFill>
            <a:schemeClr val="accent3"/>
          </a:solidFill>
          <a:ln w="3175">
            <a:solidFill>
              <a:srgbClr val="7030A0"/>
            </a:solidFill>
            <a:prstDash val="solid"/>
          </a:ln>
          <a:scene3d>
            <a:camera prst="orthographicFront"/>
            <a:lightRig rig="threePt" dir="t"/>
          </a:scene3d>
          <a:sp3d>
            <a:bevelT/>
          </a:sp3d>
        </p:spPr>
        <p:txBody>
          <a:bodyPr wrap="square" rtlCol="0" anchor="ctr">
            <a:noAutofit/>
          </a:bodyPr>
          <a:lstStyle>
            <a:defPPr>
              <a:defRPr lang="fr-FR"/>
            </a:defPPr>
            <a:lvl3pPr marL="0" lvl="2" algn="ctr">
              <a:spcBef>
                <a:spcPts val="0"/>
              </a:spcBef>
              <a:spcAft>
                <a:spcPts val="50"/>
              </a:spcAft>
              <a:defRPr sz="1000" b="1">
                <a:latin typeface="Calibri" pitchFamily="34" charset="0"/>
                <a:cs typeface="Calibri" pitchFamily="34" charset="0"/>
              </a:defRPr>
            </a:lvl3pPr>
          </a:lstStyle>
          <a:p>
            <a:pPr algn="ctr"/>
            <a:r>
              <a:rPr lang="fr-FR" sz="1200">
                <a:latin typeface="Calibri" panose="020F0502020204030204" pitchFamily="34" charset="0"/>
                <a:hlinkClick r:id="rId29" action="ppaction://hlinksldjump"/>
              </a:rPr>
              <a:t>Sommaire</a:t>
            </a:r>
            <a:endParaRPr lang="fr-FR" sz="1200">
              <a:latin typeface="Calibri" panose="020F0502020204030204" pitchFamily="34" charset="0"/>
            </a:endParaRPr>
          </a:p>
        </p:txBody>
      </p:sp>
    </p:spTree>
    <p:extLst>
      <p:ext uri="{BB962C8B-B14F-4D97-AF65-F5344CB8AC3E}">
        <p14:creationId xmlns:p14="http://schemas.microsoft.com/office/powerpoint/2010/main" val="9383222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6106556" y="5555338"/>
            <a:ext cx="2929940" cy="970006"/>
            <a:chOff x="6214522" y="5411322"/>
            <a:chExt cx="2785016" cy="970006"/>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4522" y="5411322"/>
              <a:ext cx="2785016" cy="97000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69965" t="74432" r="14213" b="22829"/>
            <a:stretch/>
          </p:blipFill>
          <p:spPr bwMode="auto">
            <a:xfrm>
              <a:off x="6300192" y="5499023"/>
              <a:ext cx="2259074" cy="128540"/>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grpSp>
      <p:pic>
        <p:nvPicPr>
          <p:cNvPr id="27"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69965" t="52220" r="14213" b="10370"/>
          <a:stretch/>
        </p:blipFill>
        <p:spPr bwMode="auto">
          <a:xfrm>
            <a:off x="6079084" y="3173211"/>
            <a:ext cx="2957411" cy="2298254"/>
          </a:xfrm>
          <a:prstGeom prst="rect">
            <a:avLst/>
          </a:prstGeom>
          <a:noFill/>
          <a:ln w="9525">
            <a:solidFill>
              <a:schemeClr val="tx2"/>
            </a:solidFill>
            <a:miter lim="800000"/>
            <a:headEnd/>
            <a:tailEnd/>
          </a:ln>
          <a:extLst>
            <a:ext uri="{909E8E84-426E-40DD-AFC4-6F175D3DCCD1}">
              <a14:hiddenFill xmlns:a14="http://schemas.microsoft.com/office/drawing/2010/main">
                <a:solidFill>
                  <a:schemeClr val="accent1"/>
                </a:solidFill>
              </a14:hiddenFill>
            </a:ext>
          </a:extLst>
        </p:spPr>
      </p:pic>
      <p:pic>
        <p:nvPicPr>
          <p:cNvPr id="23"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5599" t="25186" r="14212" b="10370"/>
          <a:stretch/>
        </p:blipFill>
        <p:spPr bwMode="auto">
          <a:xfrm>
            <a:off x="6079084" y="1009369"/>
            <a:ext cx="2943435" cy="2065151"/>
          </a:xfrm>
          <a:prstGeom prst="rect">
            <a:avLst/>
          </a:prstGeom>
          <a:noFill/>
          <a:ln w="9525">
            <a:solidFill>
              <a:srgbClr val="0000FF"/>
            </a:solidFill>
            <a:miter lim="800000"/>
            <a:headEnd/>
            <a:tailEnd/>
          </a:ln>
          <a:extLst>
            <a:ext uri="{909E8E84-426E-40DD-AFC4-6F175D3DCCD1}">
              <a14:hiddenFill xmlns:a14="http://schemas.microsoft.com/office/drawing/2010/main">
                <a:solidFill>
                  <a:schemeClr val="accent1"/>
                </a:solidFill>
              </a14:hiddenFill>
            </a:ext>
          </a:extLst>
        </p:spPr>
      </p:pic>
      <p:sp>
        <p:nvSpPr>
          <p:cNvPr id="35" name="Rectangle 34"/>
          <p:cNvSpPr/>
          <p:nvPr/>
        </p:nvSpPr>
        <p:spPr>
          <a:xfrm>
            <a:off x="1902061" y="1472592"/>
            <a:ext cx="4050765" cy="4980744"/>
          </a:xfrm>
          <a:prstGeom prst="rect">
            <a:avLst/>
          </a:prstGeom>
          <a:solidFill>
            <a:schemeClr val="bg1"/>
          </a:solidFill>
          <a:ln w="12700">
            <a:noFill/>
          </a:ln>
        </p:spPr>
        <p:txBody>
          <a:bodyPr wrap="square">
            <a:noAutofit/>
          </a:bodyPr>
          <a:lstStyle/>
          <a:p>
            <a:pPr algn="just"/>
            <a:r>
              <a:rPr lang="fr-FR" sz="1200">
                <a:latin typeface="Arial" panose="020B0604020202020204" pitchFamily="34" charset="0"/>
                <a:cs typeface="Arial" panose="020B0604020202020204" pitchFamily="34" charset="0"/>
              </a:rPr>
              <a:t>1. Cocher les 2 cases « Signature des fiches validées (médecin valideur ARS) » et « Signature des fiches validées (médecin coordonnateur)» depuis l’écran de signature</a:t>
            </a:r>
          </a:p>
          <a:p>
            <a:pPr marL="0" lvl="2" algn="just"/>
            <a:r>
              <a:rPr lang="fr-FR" sz="1200">
                <a:solidFill>
                  <a:schemeClr val="accent1"/>
                </a:solidFill>
                <a:latin typeface="Arial" panose="020B0604020202020204" pitchFamily="34" charset="0"/>
                <a:cs typeface="Arial" panose="020B0604020202020204" pitchFamily="34" charset="0"/>
              </a:rPr>
              <a:t>Les 2 cases doivent être cochées pour activer l’enregistrement de la signature.</a:t>
            </a:r>
          </a:p>
          <a:p>
            <a:pPr marL="0" lvl="2" algn="just"/>
            <a:endParaRPr lang="fr-FR" sz="1200">
              <a:solidFill>
                <a:schemeClr val="accent1"/>
              </a:solidFill>
              <a:latin typeface="Arial" panose="020B0604020202020204" pitchFamily="34" charset="0"/>
              <a:cs typeface="Arial" panose="020B0604020202020204" pitchFamily="34" charset="0"/>
            </a:endParaRPr>
          </a:p>
          <a:p>
            <a:pPr marL="0" lvl="2" algn="just"/>
            <a:r>
              <a:rPr lang="fr-FR" sz="1200">
                <a:latin typeface="Arial" panose="020B0604020202020204" pitchFamily="34" charset="0"/>
                <a:cs typeface="Arial" panose="020B0604020202020204" pitchFamily="34" charset="0"/>
              </a:rPr>
              <a:t>2. Cliquer sur le bouton « Enregistrer la signature»</a:t>
            </a:r>
            <a:endParaRPr lang="fr-FR" sz="1200">
              <a:solidFill>
                <a:schemeClr val="accent1"/>
              </a:solidFill>
              <a:latin typeface="Arial" panose="020B0604020202020204" pitchFamily="34" charset="0"/>
              <a:cs typeface="Arial" panose="020B0604020202020204" pitchFamily="34" charset="0"/>
            </a:endParaRPr>
          </a:p>
          <a:p>
            <a:pPr marL="0" lvl="2" algn="just"/>
            <a:r>
              <a:rPr lang="fr-FR" sz="1200">
                <a:solidFill>
                  <a:schemeClr val="accent1"/>
                </a:solidFill>
                <a:latin typeface="Arial" panose="020B0604020202020204" pitchFamily="34" charset="0"/>
                <a:cs typeface="Arial" panose="020B0604020202020204" pitchFamily="34" charset="0"/>
              </a:rPr>
              <a:t>Une fenêtre s’affiche : </a:t>
            </a:r>
            <a:r>
              <a:rPr lang="fr-FR" sz="1200" u="sng">
                <a:solidFill>
                  <a:schemeClr val="accent1"/>
                </a:solidFill>
                <a:latin typeface="Arial" panose="020B0604020202020204" pitchFamily="34" charset="0"/>
                <a:cs typeface="Arial" panose="020B0604020202020204" pitchFamily="34" charset="0"/>
              </a:rPr>
              <a:t>Le médecin coordonnateur </a:t>
            </a:r>
            <a:r>
              <a:rPr lang="fr-FR" sz="1200">
                <a:solidFill>
                  <a:schemeClr val="accent1"/>
                </a:solidFill>
                <a:latin typeface="Arial" panose="020B0604020202020204" pitchFamily="34" charset="0"/>
                <a:cs typeface="Arial" panose="020B0604020202020204" pitchFamily="34" charset="0"/>
              </a:rPr>
              <a:t>doit s’authentifier pour «signer» les fiches</a:t>
            </a:r>
            <a:endParaRPr lang="fr-FR" sz="1200" i="1">
              <a:solidFill>
                <a:schemeClr val="accent1"/>
              </a:solidFill>
              <a:latin typeface="Arial" panose="020B0604020202020204" pitchFamily="34" charset="0"/>
              <a:cs typeface="Arial" panose="020B0604020202020204" pitchFamily="34" charset="0"/>
            </a:endParaRPr>
          </a:p>
          <a:p>
            <a:pPr marL="0" lvl="2" algn="just"/>
            <a:endParaRPr lang="fr-FR" sz="1200" i="1">
              <a:solidFill>
                <a:schemeClr val="accent1"/>
              </a:solidFill>
              <a:latin typeface="Arial" panose="020B0604020202020204" pitchFamily="34" charset="0"/>
              <a:cs typeface="Arial" panose="020B0604020202020204" pitchFamily="34" charset="0"/>
            </a:endParaRPr>
          </a:p>
          <a:p>
            <a:pPr marL="0" lvl="2" algn="just"/>
            <a:r>
              <a:rPr lang="fr-FR" sz="1200">
                <a:latin typeface="Arial" panose="020B0604020202020204" pitchFamily="34" charset="0"/>
                <a:cs typeface="Arial" panose="020B0604020202020204" pitchFamily="34" charset="0"/>
              </a:rPr>
              <a:t>3. Saisir l’identifiant et le mot de passe du médecin coordonnateur puis cliquer sur « s’authentifier »</a:t>
            </a:r>
          </a:p>
          <a:p>
            <a:pPr marL="0" lvl="2" algn="just"/>
            <a:r>
              <a:rPr lang="fr-FR" sz="1200">
                <a:solidFill>
                  <a:schemeClr val="accent1"/>
                </a:solidFill>
                <a:latin typeface="Arial" panose="020B0604020202020204" pitchFamily="34" charset="0"/>
                <a:cs typeface="Arial" panose="020B0604020202020204" pitchFamily="34" charset="0"/>
              </a:rPr>
              <a:t>Un message de confirmation  « Les fiches validées ont bien été signées. » s’affiche, cliquer sur « OK »</a:t>
            </a:r>
          </a:p>
          <a:p>
            <a:pPr marL="0" lvl="2" algn="just"/>
            <a:endParaRPr lang="fr-FR" sz="1200">
              <a:solidFill>
                <a:schemeClr val="accent1"/>
              </a:solidFill>
              <a:latin typeface="Arial" panose="020B0604020202020204" pitchFamily="34" charset="0"/>
              <a:cs typeface="Arial" panose="020B0604020202020204" pitchFamily="34" charset="0"/>
            </a:endParaRPr>
          </a:p>
          <a:p>
            <a:pPr marL="0" lvl="2" algn="just"/>
            <a:r>
              <a:rPr lang="fr-FR" sz="1200">
                <a:latin typeface="Arial" panose="020B0604020202020204" pitchFamily="34" charset="0"/>
                <a:cs typeface="Arial" panose="020B0604020202020204" pitchFamily="34" charset="0"/>
              </a:rPr>
              <a:t>4. Cliquer sur « OK » de l’alerte  affichée pour envoyer l’étude en commission</a:t>
            </a:r>
          </a:p>
          <a:p>
            <a:pPr marL="0" lvl="2" algn="just"/>
            <a:r>
              <a:rPr lang="fr-FR" sz="1200">
                <a:solidFill>
                  <a:schemeClr val="accent1"/>
                </a:solidFill>
                <a:latin typeface="Arial" panose="020B0604020202020204" pitchFamily="34" charset="0"/>
                <a:cs typeface="Arial" panose="020B0604020202020204" pitchFamily="34" charset="0"/>
              </a:rPr>
              <a:t>Le bouton « Envoyer l’étude en commission» devient actif</a:t>
            </a:r>
          </a:p>
          <a:p>
            <a:pPr marL="0" lvl="2" algn="just"/>
            <a:endParaRPr lang="fr-FR" sz="1200">
              <a:solidFill>
                <a:schemeClr val="accent1"/>
              </a:solidFill>
              <a:latin typeface="Arial" panose="020B0604020202020204" pitchFamily="34" charset="0"/>
              <a:cs typeface="Arial" panose="020B0604020202020204" pitchFamily="34" charset="0"/>
            </a:endParaRPr>
          </a:p>
          <a:p>
            <a:pPr marL="0" lvl="2" algn="just"/>
            <a:endParaRPr lang="fr-FR" sz="1200">
              <a:solidFill>
                <a:schemeClr val="accent1"/>
              </a:solidFill>
              <a:latin typeface="Arial" panose="020B0604020202020204" pitchFamily="34" charset="0"/>
              <a:cs typeface="Arial" panose="020B0604020202020204" pitchFamily="34" charset="0"/>
            </a:endParaRPr>
          </a:p>
          <a:p>
            <a:pPr marL="0" lvl="2" algn="just"/>
            <a:r>
              <a:rPr lang="fr-FR" sz="1200">
                <a:latin typeface="Arial" panose="020B0604020202020204" pitchFamily="34" charset="0"/>
                <a:cs typeface="Arial" panose="020B0604020202020204" pitchFamily="34" charset="0"/>
              </a:rPr>
              <a:t>5. Cliquer sur  le bouton « Envoyer l’étude en commission» </a:t>
            </a:r>
          </a:p>
          <a:p>
            <a:pPr marL="0" lvl="2" algn="just"/>
            <a:r>
              <a:rPr lang="fr-FR" sz="1200">
                <a:solidFill>
                  <a:schemeClr val="accent1"/>
                </a:solidFill>
                <a:latin typeface="Arial" panose="020B0604020202020204" pitchFamily="34" charset="0"/>
                <a:cs typeface="Arial" panose="020B0604020202020204" pitchFamily="34" charset="0"/>
              </a:rPr>
              <a:t>Affichage d’un message de confirmation, cliquer sur « Oui », l’étude passe à l’état « En commission P»</a:t>
            </a:r>
          </a:p>
          <a:p>
            <a:pPr marL="0" lvl="2" algn="just"/>
            <a:endParaRPr lang="fr-FR" sz="1200">
              <a:solidFill>
                <a:schemeClr val="accent1"/>
              </a:solidFill>
              <a:latin typeface="Arial" panose="020B0604020202020204" pitchFamily="34" charset="0"/>
              <a:cs typeface="Arial" panose="020B0604020202020204" pitchFamily="34" charset="0"/>
            </a:endParaRPr>
          </a:p>
        </p:txBody>
      </p:sp>
      <p:sp>
        <p:nvSpPr>
          <p:cNvPr id="47" name="ZoneTexte 46"/>
          <p:cNvSpPr txBox="1"/>
          <p:nvPr/>
        </p:nvSpPr>
        <p:spPr>
          <a:xfrm>
            <a:off x="6073731" y="703877"/>
            <a:ext cx="2234659" cy="276999"/>
          </a:xfrm>
          <a:prstGeom prst="rect">
            <a:avLst/>
          </a:prstGeom>
          <a:noFill/>
        </p:spPr>
        <p:txBody>
          <a:bodyPr wrap="square" rtlCol="0">
            <a:spAutoFit/>
          </a:bodyPr>
          <a:lstStyle/>
          <a:p>
            <a:r>
              <a:rPr lang="fr-FR" sz="1200">
                <a:solidFill>
                  <a:srgbClr val="0000FF"/>
                </a:solidFill>
                <a:latin typeface="Arial" panose="020B0604020202020204" pitchFamily="34" charset="0"/>
                <a:cs typeface="Arial" panose="020B0604020202020204" pitchFamily="34" charset="0"/>
              </a:rPr>
              <a:t>Ecran signature</a:t>
            </a:r>
          </a:p>
        </p:txBody>
      </p:sp>
      <p:sp>
        <p:nvSpPr>
          <p:cNvPr id="11" name="Rectangle 10"/>
          <p:cNvSpPr/>
          <p:nvPr/>
        </p:nvSpPr>
        <p:spPr>
          <a:xfrm>
            <a:off x="1902061" y="762562"/>
            <a:ext cx="4050765" cy="646331"/>
          </a:xfrm>
          <a:prstGeom prst="rect">
            <a:avLst/>
          </a:prstGeom>
        </p:spPr>
        <p:txBody>
          <a:bodyPr wrap="square">
            <a:spAutoFit/>
          </a:bodyPr>
          <a:lstStyle/>
          <a:p>
            <a:pPr algn="just"/>
            <a:r>
              <a:rPr lang="fr-FR" sz="1200">
                <a:solidFill>
                  <a:schemeClr val="accent6">
                    <a:lumMod val="75000"/>
                    <a:lumOff val="25000"/>
                  </a:schemeClr>
                </a:solidFill>
                <a:latin typeface="Arial" panose="020B0604020202020204" pitchFamily="34" charset="0"/>
                <a:cs typeface="Arial" panose="020B0604020202020204" pitchFamily="34" charset="0"/>
              </a:rPr>
              <a:t>Lorsque toutes les fiches ont été validées, s’il existe des fiches argumentaires, l’étude doit être envoyée en commission.</a:t>
            </a:r>
          </a:p>
        </p:txBody>
      </p:sp>
      <p:sp>
        <p:nvSpPr>
          <p:cNvPr id="45" name="Rectangle 44"/>
          <p:cNvSpPr/>
          <p:nvPr/>
        </p:nvSpPr>
        <p:spPr>
          <a:xfrm>
            <a:off x="7487774" y="2133007"/>
            <a:ext cx="1548722" cy="97000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sp>
        <p:nvSpPr>
          <p:cNvPr id="49" name="Rectangle 48"/>
          <p:cNvSpPr/>
          <p:nvPr/>
        </p:nvSpPr>
        <p:spPr>
          <a:xfrm>
            <a:off x="6168849" y="3691526"/>
            <a:ext cx="2867645" cy="72119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sp>
        <p:nvSpPr>
          <p:cNvPr id="50" name="Rectangle 49"/>
          <p:cNvSpPr/>
          <p:nvPr/>
        </p:nvSpPr>
        <p:spPr>
          <a:xfrm>
            <a:off x="7893182" y="5213216"/>
            <a:ext cx="1080120" cy="25824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sp>
        <p:nvSpPr>
          <p:cNvPr id="52" name="Rectangle 51"/>
          <p:cNvSpPr/>
          <p:nvPr/>
        </p:nvSpPr>
        <p:spPr>
          <a:xfrm>
            <a:off x="6744531" y="6193161"/>
            <a:ext cx="1220659" cy="26017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cxnSp>
        <p:nvCxnSpPr>
          <p:cNvPr id="42" name="Connecteur en angle 41"/>
          <p:cNvCxnSpPr>
            <a:cxnSpLocks/>
          </p:cNvCxnSpPr>
          <p:nvPr/>
        </p:nvCxnSpPr>
        <p:spPr>
          <a:xfrm rot="10800000" flipV="1">
            <a:off x="7135981" y="2420888"/>
            <a:ext cx="373560" cy="792088"/>
          </a:xfrm>
          <a:prstGeom prst="bentConnector2">
            <a:avLst/>
          </a:prstGeom>
          <a:ln w="952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Titre 1"/>
          <p:cNvSpPr txBox="1">
            <a:spLocks/>
          </p:cNvSpPr>
          <p:nvPr/>
        </p:nvSpPr>
        <p:spPr>
          <a:xfrm>
            <a:off x="1547665" y="152636"/>
            <a:ext cx="7596335" cy="396044"/>
          </a:xfrm>
          <a:prstGeom prst="rect">
            <a:avLst/>
          </a:prstGeom>
          <a:ln>
            <a:noFill/>
          </a:ln>
        </p:spPr>
        <p:txBody>
          <a:bodyPr vert="horz" lIns="0" tIns="0" rIns="0" bIns="0" rtlCol="0" anchor="ctr" anchorCtr="0">
            <a:noAutofit/>
          </a:bodyPr>
          <a:lstStyle/>
          <a:p>
            <a:pPr lvl="0" fontAlgn="auto">
              <a:lnSpc>
                <a:spcPct val="90000"/>
              </a:lnSpc>
              <a:spcAft>
                <a:spcPts val="0"/>
              </a:spcAft>
              <a:defRPr/>
            </a:pPr>
            <a:r>
              <a:rPr lang="fr-FR" sz="3200" b="1">
                <a:latin typeface="Arial" panose="020B0604020202020204" pitchFamily="34" charset="0"/>
                <a:cs typeface="Arial" panose="020B0604020202020204" pitchFamily="34" charset="0"/>
              </a:rPr>
              <a:t>ENVOYER L’ÉTUDE À LA CRCM</a:t>
            </a:r>
            <a:endParaRPr kumimoji="0" lang="fr-FR" sz="3200" i="0" u="none" strike="noStrike" kern="1200" cap="none" spc="0" normalizeH="0" baseline="0" noProof="0">
              <a:ln>
                <a:noFill/>
              </a:ln>
              <a:effectLst/>
              <a:uLnTx/>
              <a:uFillTx/>
              <a:latin typeface="Arial" panose="020B0604020202020204" pitchFamily="34" charset="0"/>
              <a:ea typeface="+mj-ea"/>
              <a:cs typeface="Arial" panose="020B0604020202020204" pitchFamily="34" charset="0"/>
            </a:endParaRPr>
          </a:p>
        </p:txBody>
      </p:sp>
      <p:sp>
        <p:nvSpPr>
          <p:cNvPr id="25" name="Rectangle 24">
            <a:extLst>
              <a:ext uri="{FF2B5EF4-FFF2-40B4-BE49-F238E27FC236}">
                <a16:creationId xmlns:a16="http://schemas.microsoft.com/office/drawing/2014/main" id="{F6FBFB6D-C2EA-724B-B4C7-4A1A9975D3B2}"/>
              </a:ext>
            </a:extLst>
          </p:cNvPr>
          <p:cNvSpPr/>
          <p:nvPr/>
        </p:nvSpPr>
        <p:spPr>
          <a:xfrm>
            <a:off x="0" y="4781448"/>
            <a:ext cx="1835151" cy="142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92BB6EE6-41A4-406B-B150-5EE7EB655F28}"/>
              </a:ext>
            </a:extLst>
          </p:cNvPr>
          <p:cNvSpPr/>
          <p:nvPr/>
        </p:nvSpPr>
        <p:spPr bwMode="gray">
          <a:xfrm>
            <a:off x="-3260" y="842507"/>
            <a:ext cx="1839260" cy="5881295"/>
          </a:xfrm>
          <a:prstGeom prst="rect">
            <a:avLst/>
          </a:prstGeom>
          <a:noFill/>
          <a:ln w="9525" algn="ctr">
            <a:noFill/>
            <a:miter lim="800000"/>
            <a:headEnd/>
            <a:tailEnd/>
          </a:ln>
          <a:effectLst/>
        </p:spPr>
        <p:txBody>
          <a:bodyPr lIns="108000" tIns="0" rIns="108000" bIns="0"/>
          <a:lstStyle/>
          <a:p>
            <a:pPr>
              <a:spcBef>
                <a:spcPts val="600"/>
              </a:spcBef>
              <a:spcAft>
                <a:spcPts val="200"/>
              </a:spcAft>
              <a:defRPr/>
            </a:pPr>
            <a:r>
              <a:rPr lang="fr-FR" sz="800">
                <a:latin typeface="+mj-lt"/>
                <a:cs typeface="Calibri" pitchFamily="34" charset="0"/>
              </a:rPr>
              <a:t>1. GALAAD</a:t>
            </a:r>
          </a:p>
          <a:p>
            <a:pPr indent="92075">
              <a:spcBef>
                <a:spcPts val="100"/>
              </a:spcBef>
              <a:spcAft>
                <a:spcPts val="100"/>
              </a:spcAft>
              <a:defRPr/>
            </a:pPr>
            <a:r>
              <a:rPr lang="fr-FR" sz="800">
                <a:latin typeface="Arial" panose="020B0604020202020204" pitchFamily="34" charset="0"/>
                <a:cs typeface="Arial" panose="020B0604020202020204" pitchFamily="34" charset="0"/>
              </a:rPr>
              <a:t>1.1 </a:t>
            </a:r>
            <a:r>
              <a:rPr lang="fr-FR" sz="800" kern="0">
                <a:latin typeface="Arial" panose="020B0604020202020204" pitchFamily="34" charset="0"/>
                <a:cs typeface="Arial" panose="020B0604020202020204" pitchFamily="34" charset="0"/>
                <a:hlinkClick r:id="rId5" action="ppaction://hlinksldjump"/>
              </a:rPr>
              <a:t>Bonnes pratiques</a:t>
            </a:r>
            <a:endParaRPr lang="fr-FR" sz="800" kern="0">
              <a:latin typeface="Arial" panose="020B0604020202020204" pitchFamily="34" charset="0"/>
              <a:cs typeface="Arial" panose="020B0604020202020204" pitchFamily="34" charset="0"/>
            </a:endParaRPr>
          </a:p>
          <a:p>
            <a:pPr indent="92075">
              <a:spcBef>
                <a:spcPts val="100"/>
              </a:spcBef>
              <a:spcAft>
                <a:spcPts val="100"/>
              </a:spcAft>
              <a:defRPr/>
            </a:pPr>
            <a:r>
              <a:rPr lang="fr-FR" sz="800">
                <a:latin typeface="Arial" panose="020B0604020202020204" pitchFamily="34" charset="0"/>
                <a:cs typeface="Arial" panose="020B0604020202020204" pitchFamily="34" charset="0"/>
              </a:rPr>
              <a:t>1.2 </a:t>
            </a:r>
            <a:r>
              <a:rPr lang="fr-FR" sz="800" u="sng">
                <a:solidFill>
                  <a:schemeClr val="accent1"/>
                </a:solidFill>
                <a:latin typeface="Arial" panose="020B0604020202020204" pitchFamily="34" charset="0"/>
                <a:cs typeface="Arial" panose="020B0604020202020204" pitchFamily="34" charset="0"/>
                <a:hlinkClick r:id="rId6" action="ppaction://hlinksldjump"/>
              </a:rPr>
              <a:t>Interface</a:t>
            </a:r>
            <a:endParaRPr lang="fr-FR" sz="800" u="sng">
              <a:solidFill>
                <a:schemeClr val="accent1"/>
              </a:solidFill>
              <a:latin typeface="Arial" panose="020B0604020202020204" pitchFamily="34" charset="0"/>
              <a:cs typeface="Arial" panose="020B0604020202020204" pitchFamily="34" charset="0"/>
            </a:endParaRPr>
          </a:p>
          <a:p>
            <a:pPr indent="92075">
              <a:spcBef>
                <a:spcPts val="100"/>
              </a:spcBef>
              <a:spcAft>
                <a:spcPts val="100"/>
              </a:spcAft>
              <a:defRPr/>
            </a:pPr>
            <a:r>
              <a:rPr lang="fr-FR" sz="800" kern="0">
                <a:latin typeface="Arial" panose="020B0604020202020204" pitchFamily="34" charset="0"/>
                <a:cs typeface="Arial" panose="020B0604020202020204" pitchFamily="34" charset="0"/>
              </a:rPr>
              <a:t>1.3 </a:t>
            </a:r>
            <a:r>
              <a:rPr lang="fr-FR" sz="800" u="sng" kern="0">
                <a:solidFill>
                  <a:schemeClr val="accent1"/>
                </a:solidFill>
                <a:latin typeface="Arial" panose="020B0604020202020204" pitchFamily="34" charset="0"/>
                <a:cs typeface="Arial" panose="020B0604020202020204" pitchFamily="34" charset="0"/>
                <a:hlinkClick r:id="rId7" action="ppaction://hlinksldjump"/>
              </a:rPr>
              <a:t>Tableau de bord</a:t>
            </a:r>
            <a:endParaRPr lang="fr-FR" sz="800" u="sng">
              <a:solidFill>
                <a:schemeClr val="accent1"/>
              </a:solidFill>
              <a:latin typeface="+mj-lt"/>
              <a:cs typeface="Calibri" pitchFamily="34" charset="0"/>
            </a:endParaRPr>
          </a:p>
          <a:p>
            <a:pPr>
              <a:spcBef>
                <a:spcPts val="100"/>
              </a:spcBef>
              <a:spcAft>
                <a:spcPts val="200"/>
              </a:spcAft>
              <a:defRPr/>
            </a:pPr>
            <a:endParaRPr lang="fr-FR" sz="800">
              <a:latin typeface="+mj-lt"/>
              <a:cs typeface="Calibri" pitchFamily="34" charset="0"/>
            </a:endParaRPr>
          </a:p>
          <a:p>
            <a:pPr>
              <a:spcBef>
                <a:spcPts val="100"/>
              </a:spcBef>
              <a:spcAft>
                <a:spcPts val="200"/>
              </a:spcAft>
              <a:defRPr/>
            </a:pPr>
            <a:r>
              <a:rPr lang="fr-FR" sz="800">
                <a:latin typeface="+mj-lt"/>
                <a:cs typeface="Calibri" pitchFamily="34" charset="0"/>
              </a:rPr>
              <a:t>2. Préparer la validation</a:t>
            </a:r>
          </a:p>
          <a:p>
            <a:pPr marL="0" lvl="2" indent="92075">
              <a:spcBef>
                <a:spcPts val="100"/>
              </a:spcBef>
              <a:spcAft>
                <a:spcPts val="100"/>
              </a:spcAft>
              <a:defRPr/>
            </a:pPr>
            <a:r>
              <a:rPr lang="fr-FR" sz="800">
                <a:latin typeface="+mj-lt"/>
                <a:cs typeface="Calibri" pitchFamily="34" charset="0"/>
              </a:rPr>
              <a:t>2.1 </a:t>
            </a:r>
            <a:r>
              <a:rPr lang="fr-FR" sz="800" u="sng" kern="0">
                <a:solidFill>
                  <a:schemeClr val="accent1"/>
                </a:solidFill>
                <a:latin typeface="+mj-lt"/>
                <a:cs typeface="+mn-cs"/>
                <a:hlinkClick r:id="rId8" action="ppaction://hlinksldjump"/>
              </a:rPr>
              <a:t>Accéder à une étude</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kern="0">
                <a:latin typeface="+mj-lt"/>
                <a:cs typeface="+mn-cs"/>
              </a:rPr>
              <a:t>2.2 </a:t>
            </a:r>
            <a:r>
              <a:rPr lang="fr-FR" sz="800" u="sng" kern="0">
                <a:solidFill>
                  <a:schemeClr val="accent1"/>
                </a:solidFill>
                <a:latin typeface="+mj-lt"/>
                <a:cs typeface="+mn-cs"/>
                <a:hlinkClick r:id="rId9" action="ppaction://hlinksldjump"/>
              </a:rPr>
              <a:t>Constituer l’échantillon</a:t>
            </a:r>
            <a:endParaRPr lang="fr-FR" sz="800" u="sng" kern="0">
              <a:solidFill>
                <a:schemeClr val="accent1"/>
              </a:solidFill>
              <a:latin typeface="+mj-lt"/>
              <a:cs typeface="+mn-cs"/>
            </a:endParaRPr>
          </a:p>
          <a:p>
            <a:pPr marL="0" lvl="2" indent="92075">
              <a:spcBef>
                <a:spcPts val="100"/>
              </a:spcBef>
              <a:spcAft>
                <a:spcPts val="100"/>
              </a:spcAft>
              <a:defRPr/>
            </a:pPr>
            <a:r>
              <a:rPr lang="fr-FR" sz="800" kern="0">
                <a:latin typeface="+mj-lt"/>
                <a:cs typeface="+mn-cs"/>
              </a:rPr>
              <a:t>2.3 </a:t>
            </a:r>
            <a:r>
              <a:rPr lang="fr-FR" sz="800" u="sng" kern="0">
                <a:solidFill>
                  <a:schemeClr val="accent1"/>
                </a:solidFill>
                <a:latin typeface="+mj-lt"/>
                <a:cs typeface="+mn-cs"/>
                <a:hlinkClick r:id="rId10" action="ppaction://hlinksldjump"/>
              </a:rPr>
              <a:t>Modifier l’échantillon</a:t>
            </a:r>
            <a:endParaRPr lang="fr-FR" sz="800" u="sng" kern="0">
              <a:solidFill>
                <a:schemeClr val="accent1"/>
              </a:solidFill>
              <a:latin typeface="+mj-lt"/>
              <a:cs typeface="+mn-cs"/>
            </a:endParaRPr>
          </a:p>
          <a:p>
            <a:pPr marL="0" lvl="2" indent="92075">
              <a:spcBef>
                <a:spcPts val="100"/>
              </a:spcBef>
              <a:spcAft>
                <a:spcPts val="100"/>
              </a:spcAft>
              <a:defRPr/>
            </a:pPr>
            <a:r>
              <a:rPr lang="fr-FR" sz="800" kern="0">
                <a:latin typeface="+mj-lt"/>
                <a:cs typeface="+mn-cs"/>
              </a:rPr>
              <a:t>2.4</a:t>
            </a:r>
            <a:r>
              <a:rPr lang="fr-FR" sz="800" kern="0">
                <a:latin typeface="Arial"/>
                <a:cs typeface="Arial"/>
              </a:rPr>
              <a:t> </a:t>
            </a:r>
            <a:r>
              <a:rPr lang="fr-FR" sz="800" u="sng" kern="0">
                <a:solidFill>
                  <a:schemeClr val="accent1"/>
                </a:solidFill>
                <a:latin typeface="Arial"/>
                <a:cs typeface="Arial"/>
                <a:hlinkClick r:id="rId11" action="ppaction://hlinksldjump"/>
              </a:rPr>
              <a:t>Supprimer une Fiche Personne</a:t>
            </a:r>
            <a:endParaRPr lang="fr-FR" sz="800" u="sng" kern="0">
              <a:solidFill>
                <a:schemeClr val="accent1"/>
              </a:solidFill>
              <a:latin typeface="+mj-lt"/>
              <a:cs typeface="+mn-cs"/>
            </a:endParaRPr>
          </a:p>
          <a:p>
            <a:pPr marL="0" lvl="2">
              <a:spcBef>
                <a:spcPts val="100"/>
              </a:spcBef>
              <a:spcAft>
                <a:spcPts val="200"/>
              </a:spcAft>
              <a:defRPr/>
            </a:pPr>
            <a:endParaRPr lang="fr-FR" sz="800">
              <a:latin typeface="+mj-lt"/>
              <a:cs typeface="Calibri" pitchFamily="34" charset="0"/>
            </a:endParaRPr>
          </a:p>
          <a:p>
            <a:pPr marL="0" lvl="2">
              <a:spcBef>
                <a:spcPts val="100"/>
              </a:spcBef>
              <a:spcAft>
                <a:spcPts val="200"/>
              </a:spcAft>
              <a:defRPr/>
            </a:pPr>
            <a:r>
              <a:rPr lang="fr-FR" sz="800">
                <a:latin typeface="+mj-lt"/>
                <a:cs typeface="Calibri" pitchFamily="34" charset="0"/>
              </a:rPr>
              <a:t>3. Valider une étude</a:t>
            </a:r>
            <a:endParaRPr lang="fr-FR" sz="800" kern="0">
              <a:latin typeface="+mj-lt"/>
              <a:cs typeface="+mn-cs"/>
            </a:endParaRPr>
          </a:p>
          <a:p>
            <a:pPr marL="0" lvl="2" indent="92075">
              <a:spcBef>
                <a:spcPts val="100"/>
              </a:spcBef>
              <a:spcAft>
                <a:spcPts val="100"/>
              </a:spcAft>
              <a:defRPr/>
            </a:pPr>
            <a:r>
              <a:rPr lang="fr-FR" sz="800">
                <a:latin typeface="+mj-lt"/>
                <a:cs typeface="Calibri" pitchFamily="34" charset="0"/>
              </a:rPr>
              <a:t>3.1 </a:t>
            </a:r>
            <a:r>
              <a:rPr lang="fr-FR" sz="800" u="sng" kern="0">
                <a:solidFill>
                  <a:schemeClr val="accent1"/>
                </a:solidFill>
                <a:latin typeface="+mj-lt"/>
                <a:cs typeface="+mn-cs"/>
                <a:hlinkClick r:id="rId12" action="ppaction://hlinksldjump"/>
              </a:rPr>
              <a:t>Modifier les références d’une Fiche Personne</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3.2 </a:t>
            </a:r>
            <a:r>
              <a:rPr lang="fr-FR" sz="800" u="sng" kern="0">
                <a:solidFill>
                  <a:schemeClr val="accent1"/>
                </a:solidFill>
                <a:latin typeface="+mj-lt"/>
                <a:cs typeface="+mn-cs"/>
                <a:hlinkClick r:id="rId13" action="ppaction://hlinksldjump"/>
              </a:rPr>
              <a:t>Valider le volet PATHOS</a:t>
            </a:r>
            <a:endParaRPr lang="fr-FR" sz="800" u="sng" kern="0">
              <a:solidFill>
                <a:schemeClr val="accent1"/>
              </a:solidFill>
              <a:latin typeface="+mj-lt"/>
              <a:cs typeface="+mn-cs"/>
            </a:endParaRPr>
          </a:p>
          <a:p>
            <a:pPr marL="0" lvl="2" indent="92075">
              <a:spcBef>
                <a:spcPts val="100"/>
              </a:spcBef>
              <a:spcAft>
                <a:spcPts val="100"/>
              </a:spcAft>
              <a:defRPr/>
            </a:pPr>
            <a:r>
              <a:rPr lang="fr-FR" sz="800">
                <a:latin typeface="+mj-lt"/>
                <a:cs typeface="Calibri" pitchFamily="34" charset="0"/>
              </a:rPr>
              <a:t>3.3 </a:t>
            </a:r>
            <a:r>
              <a:rPr lang="fr-FR" sz="800" u="sng" kern="0">
                <a:solidFill>
                  <a:schemeClr val="accent1"/>
                </a:solidFill>
                <a:latin typeface="+mj-lt"/>
                <a:hlinkClick r:id="rId14" action="ppaction://hlinksldjump"/>
              </a:rPr>
              <a:t>Modifier le volet PATHOS</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3.4 </a:t>
            </a:r>
            <a:r>
              <a:rPr lang="fr-FR" sz="800" u="sng" kern="0">
                <a:solidFill>
                  <a:schemeClr val="accent1"/>
                </a:solidFill>
                <a:latin typeface="+mj-lt"/>
                <a:cs typeface="+mn-cs"/>
                <a:hlinkClick r:id="rId15" action="ppaction://hlinksldjump"/>
              </a:rPr>
              <a:t>Supprimer une Fiche Personne</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3.5</a:t>
            </a:r>
            <a:r>
              <a:rPr lang="fr-FR" sz="800">
                <a:solidFill>
                  <a:schemeClr val="accent1"/>
                </a:solidFill>
                <a:latin typeface="+mj-lt"/>
                <a:cs typeface="Calibri" pitchFamily="34" charset="0"/>
              </a:rPr>
              <a:t> </a:t>
            </a:r>
            <a:r>
              <a:rPr lang="fr-FR" sz="800" u="sng" kern="0">
                <a:solidFill>
                  <a:schemeClr val="accent1"/>
                </a:solidFill>
                <a:latin typeface="+mj-lt"/>
                <a:cs typeface="+mn-cs"/>
                <a:hlinkClick r:id="rId16" action="ppaction://hlinksldjump"/>
              </a:rPr>
              <a:t>Saisir une fiche argumentaire</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3.6 </a:t>
            </a:r>
            <a:r>
              <a:rPr lang="fr-FR" sz="800" u="sng" kern="0">
                <a:solidFill>
                  <a:schemeClr val="accent1"/>
                </a:solidFill>
                <a:latin typeface="+mj-lt"/>
                <a:cs typeface="+mn-cs"/>
                <a:hlinkClick r:id="rId17" action="ppaction://hlinksldjump"/>
              </a:rPr>
              <a:t>Valider le volet PATHOS à distance</a:t>
            </a:r>
            <a:endParaRPr lang="fr-FR" sz="800" u="sng" kern="0">
              <a:solidFill>
                <a:schemeClr val="accent1"/>
              </a:solidFill>
              <a:latin typeface="+mj-lt"/>
              <a:cs typeface="+mn-cs"/>
            </a:endParaRPr>
          </a:p>
          <a:p>
            <a:pPr marL="0" lvl="2" indent="92075">
              <a:spcBef>
                <a:spcPts val="100"/>
              </a:spcBef>
              <a:spcAft>
                <a:spcPts val="100"/>
              </a:spcAft>
              <a:defRPr/>
            </a:pPr>
            <a:r>
              <a:rPr lang="fr-FR" sz="800" kern="0">
                <a:latin typeface="+mj-lt"/>
                <a:cs typeface="+mn-cs"/>
              </a:rPr>
              <a:t>3.7</a:t>
            </a:r>
            <a:r>
              <a:rPr lang="fr-FR" sz="800" kern="0">
                <a:latin typeface="+mj-lt"/>
                <a:cs typeface="+mn-cs"/>
                <a:hlinkClick r:id="rId18" action="ppaction://hlinksldjump"/>
              </a:rPr>
              <a:t> </a:t>
            </a:r>
            <a:r>
              <a:rPr lang="fr-FR" sz="800" u="sng" kern="0">
                <a:solidFill>
                  <a:schemeClr val="accent1"/>
                </a:solidFill>
                <a:latin typeface="+mj-lt"/>
                <a:cs typeface="+mn-cs"/>
                <a:hlinkClick r:id="rId18" action="ppaction://hlinksldjump"/>
              </a:rPr>
              <a:t>Saisir une fiche argumentaire à distance</a:t>
            </a:r>
            <a:endParaRPr lang="fr-FR" sz="800" u="sng" kern="0">
              <a:solidFill>
                <a:schemeClr val="accent1"/>
              </a:solidFill>
              <a:latin typeface="+mj-lt"/>
              <a:cs typeface="+mn-cs"/>
            </a:endParaRPr>
          </a:p>
          <a:p>
            <a:pPr marL="0" lvl="2">
              <a:spcBef>
                <a:spcPts val="100"/>
              </a:spcBef>
              <a:spcAft>
                <a:spcPts val="200"/>
              </a:spcAft>
              <a:defRPr/>
            </a:pPr>
            <a:endParaRPr lang="fr-FR" sz="800">
              <a:latin typeface="+mj-lt"/>
              <a:cs typeface="Calibri" pitchFamily="34" charset="0"/>
            </a:endParaRPr>
          </a:p>
          <a:p>
            <a:pPr marL="0" lvl="2">
              <a:spcBef>
                <a:spcPts val="100"/>
              </a:spcBef>
              <a:spcAft>
                <a:spcPts val="200"/>
              </a:spcAft>
              <a:defRPr/>
            </a:pPr>
            <a:r>
              <a:rPr lang="fr-FR" sz="800">
                <a:latin typeface="+mj-lt"/>
                <a:cs typeface="Calibri" pitchFamily="34" charset="0"/>
              </a:rPr>
              <a:t>4. Signer une étude</a:t>
            </a:r>
            <a:endParaRPr lang="fr-FR" sz="800" kern="0">
              <a:latin typeface="+mj-lt"/>
              <a:cs typeface="+mn-cs"/>
            </a:endParaRPr>
          </a:p>
          <a:p>
            <a:pPr marL="0" lvl="2" indent="92075">
              <a:spcBef>
                <a:spcPts val="100"/>
              </a:spcBef>
              <a:spcAft>
                <a:spcPts val="100"/>
              </a:spcAft>
              <a:defRPr/>
            </a:pPr>
            <a:r>
              <a:rPr lang="fr-FR" sz="800">
                <a:latin typeface="+mj-lt"/>
                <a:cs typeface="Calibri" pitchFamily="34" charset="0"/>
              </a:rPr>
              <a:t>4.1 </a:t>
            </a:r>
            <a:r>
              <a:rPr lang="fr-FR" sz="800" u="sng" kern="0">
                <a:solidFill>
                  <a:schemeClr val="accent1"/>
                </a:solidFill>
                <a:latin typeface="+mj-lt"/>
                <a:cs typeface="+mn-cs"/>
                <a:hlinkClick r:id="rId19" action="ppaction://hlinksldjump"/>
              </a:rPr>
              <a:t>Signer les fiches validées</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4.2 </a:t>
            </a:r>
            <a:r>
              <a:rPr lang="fr-FR" sz="800" b="1" kern="0">
                <a:latin typeface="+mj-lt"/>
              </a:rPr>
              <a:t>Envoyer l’étude à la CRCM</a:t>
            </a:r>
            <a:endParaRPr lang="fr-FR" sz="800" b="1">
              <a:latin typeface="+mj-lt"/>
              <a:cs typeface="Calibri" pitchFamily="34" charset="0"/>
            </a:endParaRPr>
          </a:p>
          <a:p>
            <a:pPr marL="0" lvl="2" indent="92075">
              <a:spcBef>
                <a:spcPts val="100"/>
              </a:spcBef>
              <a:spcAft>
                <a:spcPts val="100"/>
              </a:spcAft>
              <a:defRPr/>
            </a:pPr>
            <a:r>
              <a:rPr lang="fr-FR" sz="800">
                <a:latin typeface="+mj-lt"/>
                <a:cs typeface="Calibri" pitchFamily="34" charset="0"/>
              </a:rPr>
              <a:t>4.3 </a:t>
            </a:r>
            <a:r>
              <a:rPr lang="fr-FR" sz="800" u="sng" kern="0">
                <a:solidFill>
                  <a:schemeClr val="accent1"/>
                </a:solidFill>
                <a:hlinkClick r:id="rId20" action="ppaction://hlinksldjump"/>
              </a:rPr>
              <a:t>Signer l’étude sur site</a:t>
            </a:r>
            <a:endParaRPr lang="fr-FR" sz="800" u="sng" kern="0">
              <a:solidFill>
                <a:schemeClr val="accent1"/>
              </a:solidFill>
              <a:latin typeface="+mj-lt"/>
              <a:cs typeface="+mn-cs"/>
            </a:endParaRPr>
          </a:p>
          <a:p>
            <a:pPr marL="0" lvl="2" indent="92075">
              <a:spcBef>
                <a:spcPts val="100"/>
              </a:spcBef>
              <a:spcAft>
                <a:spcPts val="100"/>
              </a:spcAft>
              <a:defRPr/>
            </a:pPr>
            <a:r>
              <a:rPr lang="fr-FR" sz="800" kern="0">
                <a:latin typeface="+mj-lt"/>
                <a:cs typeface="+mn-cs"/>
              </a:rPr>
              <a:t>4.4 </a:t>
            </a:r>
            <a:r>
              <a:rPr lang="fr-FR" sz="800" u="sng" kern="0">
                <a:solidFill>
                  <a:schemeClr val="accent1"/>
                </a:solidFill>
                <a:hlinkClick r:id="rId21" action="ppaction://hlinksldjump"/>
              </a:rPr>
              <a:t>Signer l’étude à distance</a:t>
            </a:r>
            <a:endParaRPr lang="fr-FR" sz="800" u="sng" kern="0">
              <a:solidFill>
                <a:schemeClr val="accent1"/>
              </a:solidFill>
              <a:latin typeface="+mj-lt"/>
              <a:cs typeface="+mn-cs"/>
            </a:endParaRPr>
          </a:p>
          <a:p>
            <a:pPr marL="0" lvl="2">
              <a:spcBef>
                <a:spcPts val="100"/>
              </a:spcBef>
              <a:spcAft>
                <a:spcPts val="200"/>
              </a:spcAft>
              <a:defRPr/>
            </a:pPr>
            <a:endParaRPr lang="fr-FR" sz="800">
              <a:cs typeface="Calibri" pitchFamily="34" charset="0"/>
            </a:endParaRPr>
          </a:p>
          <a:p>
            <a:pPr marL="0" lvl="2">
              <a:spcBef>
                <a:spcPts val="100"/>
              </a:spcBef>
              <a:spcAft>
                <a:spcPts val="200"/>
              </a:spcAft>
              <a:defRPr/>
            </a:pPr>
            <a:r>
              <a:rPr lang="fr-FR" sz="800">
                <a:cs typeface="Calibri" pitchFamily="34" charset="0"/>
              </a:rPr>
              <a:t>5. </a:t>
            </a:r>
            <a:r>
              <a:rPr lang="fr-FR" sz="800">
                <a:latin typeface="Arial"/>
                <a:cs typeface="Arial"/>
              </a:rPr>
              <a:t>É</a:t>
            </a:r>
            <a:r>
              <a:rPr lang="fr-FR" sz="800">
                <a:cs typeface="Calibri" pitchFamily="34" charset="0"/>
              </a:rPr>
              <a:t>diter des documents</a:t>
            </a:r>
            <a:endParaRPr lang="fr-FR" sz="800" kern="0"/>
          </a:p>
          <a:p>
            <a:pPr marL="0" lvl="2" indent="92075">
              <a:spcBef>
                <a:spcPts val="100"/>
              </a:spcBef>
              <a:spcAft>
                <a:spcPts val="100"/>
              </a:spcAft>
              <a:defRPr/>
            </a:pPr>
            <a:r>
              <a:rPr lang="fr-FR" sz="800">
                <a:cs typeface="Calibri" pitchFamily="34" charset="0"/>
              </a:rPr>
              <a:t>5.1 </a:t>
            </a:r>
            <a:r>
              <a:rPr lang="fr-FR" sz="800" u="sng" kern="0">
                <a:solidFill>
                  <a:schemeClr val="accent1"/>
                </a:solidFill>
                <a:latin typeface="Arial"/>
                <a:cs typeface="Arial"/>
                <a:hlinkClick r:id="rId21" action="ppaction://hlinksldjump"/>
              </a:rPr>
              <a:t>É</a:t>
            </a:r>
            <a:r>
              <a:rPr lang="fr-FR" sz="800" u="sng" kern="0">
                <a:solidFill>
                  <a:schemeClr val="accent1"/>
                </a:solidFill>
                <a:hlinkClick r:id="rId21" action="ppaction://hlinksldjump"/>
              </a:rPr>
              <a:t>diter le tableau de bord</a:t>
            </a:r>
            <a:endParaRPr lang="fr-FR" sz="800" u="sng" kern="0">
              <a:solidFill>
                <a:schemeClr val="accent1"/>
              </a:solidFill>
            </a:endParaRPr>
          </a:p>
          <a:p>
            <a:pPr marL="0" lvl="2" indent="92075">
              <a:spcBef>
                <a:spcPts val="100"/>
              </a:spcBef>
              <a:spcAft>
                <a:spcPts val="100"/>
              </a:spcAft>
              <a:defRPr/>
            </a:pPr>
            <a:r>
              <a:rPr lang="fr-FR" sz="800" kern="0"/>
              <a:t>5.2 </a:t>
            </a:r>
            <a:r>
              <a:rPr lang="fr-FR" sz="800" u="sng" kern="0">
                <a:solidFill>
                  <a:schemeClr val="accent1"/>
                </a:solidFill>
                <a:latin typeface="Arial"/>
                <a:cs typeface="Arial"/>
                <a:hlinkClick r:id="rId22" action="ppaction://hlinksldjump"/>
              </a:rPr>
              <a:t>Éditer les bilans</a:t>
            </a:r>
            <a:endParaRPr lang="fr-FR" sz="800" u="sng" kern="0">
              <a:solidFill>
                <a:schemeClr val="accent1"/>
              </a:solidFill>
            </a:endParaRPr>
          </a:p>
          <a:p>
            <a:pPr marL="0" lvl="2" indent="92075">
              <a:spcBef>
                <a:spcPts val="100"/>
              </a:spcBef>
              <a:spcAft>
                <a:spcPts val="100"/>
              </a:spcAft>
              <a:defRPr/>
            </a:pPr>
            <a:r>
              <a:rPr lang="fr-FR" sz="800" kern="0">
                <a:latin typeface="+mj-lt"/>
                <a:cs typeface="Calibri" pitchFamily="34" charset="0"/>
              </a:rPr>
              <a:t>5.3 </a:t>
            </a:r>
            <a:r>
              <a:rPr lang="fr-FR" sz="800" u="sng" kern="0">
                <a:solidFill>
                  <a:schemeClr val="accent1"/>
                </a:solidFill>
                <a:latin typeface="Arial"/>
                <a:cs typeface="Arial"/>
                <a:hlinkClick r:id="rId23" action="ppaction://hlinksldjump"/>
              </a:rPr>
              <a:t>Éditer l</a:t>
            </a:r>
            <a:r>
              <a:rPr lang="fr-FR" sz="800" u="sng" kern="0">
                <a:solidFill>
                  <a:schemeClr val="accent1"/>
                </a:solidFill>
                <a:hlinkClick r:id="rId23" action="ppaction://hlinksldjump"/>
              </a:rPr>
              <a:t>es Fiches Personnes</a:t>
            </a:r>
            <a:endParaRPr lang="fr-FR" sz="800" u="sng" kern="0">
              <a:solidFill>
                <a:schemeClr val="accent1"/>
              </a:solidFill>
            </a:endParaRPr>
          </a:p>
          <a:p>
            <a:pPr marL="0" lvl="2" indent="92075">
              <a:spcBef>
                <a:spcPts val="100"/>
              </a:spcBef>
              <a:spcAft>
                <a:spcPts val="100"/>
              </a:spcAft>
              <a:defRPr/>
            </a:pPr>
            <a:r>
              <a:rPr lang="fr-FR" sz="800" kern="0">
                <a:latin typeface="+mj-lt"/>
                <a:cs typeface="Calibri" pitchFamily="34" charset="0"/>
              </a:rPr>
              <a:t>5.4 </a:t>
            </a:r>
            <a:r>
              <a:rPr lang="fr-FR" sz="800" u="sng" kern="0">
                <a:solidFill>
                  <a:schemeClr val="accent1"/>
                </a:solidFill>
                <a:latin typeface="Arial"/>
                <a:cs typeface="Arial"/>
                <a:hlinkClick r:id="rId24" action="ppaction://hlinksldjump"/>
              </a:rPr>
              <a:t>É</a:t>
            </a:r>
            <a:r>
              <a:rPr lang="fr-FR" sz="800" u="sng" kern="0">
                <a:solidFill>
                  <a:schemeClr val="accent1"/>
                </a:solidFill>
                <a:hlinkClick r:id="rId24" action="ppaction://hlinksldjump"/>
              </a:rPr>
              <a:t>diter le tableau de contingence</a:t>
            </a:r>
            <a:endParaRPr lang="fr-FR" sz="800" u="sng" kern="0">
              <a:solidFill>
                <a:schemeClr val="accent1"/>
              </a:solidFill>
            </a:endParaRPr>
          </a:p>
          <a:p>
            <a:pPr marL="0" lvl="2" indent="92075">
              <a:spcBef>
                <a:spcPts val="100"/>
              </a:spcBef>
              <a:spcAft>
                <a:spcPts val="100"/>
              </a:spcAft>
              <a:defRPr/>
            </a:pPr>
            <a:r>
              <a:rPr lang="fr-FR" sz="800" kern="0">
                <a:latin typeface="+mj-lt"/>
                <a:cs typeface="Calibri" pitchFamily="34" charset="0"/>
              </a:rPr>
              <a:t>5.5 </a:t>
            </a:r>
            <a:r>
              <a:rPr lang="fr-FR" sz="800" u="sng" kern="0">
                <a:solidFill>
                  <a:schemeClr val="accent1"/>
                </a:solidFill>
                <a:latin typeface="Arial"/>
                <a:cs typeface="Arial"/>
                <a:hlinkClick r:id="rId25" action="ppaction://hlinksldjump"/>
              </a:rPr>
              <a:t>Éditer </a:t>
            </a:r>
            <a:r>
              <a:rPr lang="fr-FR" sz="800" u="sng" kern="0">
                <a:solidFill>
                  <a:schemeClr val="accent1"/>
                </a:solidFill>
                <a:hlinkClick r:id="rId25" action="ppaction://hlinksldjump"/>
              </a:rPr>
              <a:t>le PV</a:t>
            </a:r>
            <a:endParaRPr lang="fr-FR" sz="800" u="sng" kern="0">
              <a:solidFill>
                <a:schemeClr val="accent1"/>
              </a:solidFill>
            </a:endParaRPr>
          </a:p>
          <a:p>
            <a:pPr marL="0" lvl="2" indent="92075">
              <a:spcBef>
                <a:spcPts val="100"/>
              </a:spcBef>
              <a:spcAft>
                <a:spcPts val="100"/>
              </a:spcAft>
              <a:defRPr/>
            </a:pPr>
            <a:r>
              <a:rPr lang="fr-FR" sz="800" kern="0"/>
              <a:t>5.6 </a:t>
            </a:r>
            <a:r>
              <a:rPr lang="fr-FR" sz="800" u="sng" kern="0">
                <a:solidFill>
                  <a:schemeClr val="accent1"/>
                </a:solidFill>
                <a:hlinkClick r:id="rId26" action="ppaction://hlinksldjump"/>
              </a:rPr>
              <a:t>Déposer le PV signé</a:t>
            </a:r>
            <a:endParaRPr lang="fr-FR" sz="800" u="sng" kern="0">
              <a:solidFill>
                <a:schemeClr val="accent1"/>
              </a:solidFill>
              <a:latin typeface="+mj-lt"/>
              <a:cs typeface="Calibri" pitchFamily="34" charset="0"/>
            </a:endParaRPr>
          </a:p>
          <a:p>
            <a:pPr marL="85725" indent="179388">
              <a:spcBef>
                <a:spcPts val="100"/>
              </a:spcBef>
              <a:spcAft>
                <a:spcPts val="200"/>
              </a:spcAft>
              <a:defRPr/>
            </a:pPr>
            <a:endParaRPr lang="fr-FR" sz="800" kern="0">
              <a:latin typeface="+mj-lt"/>
              <a:cs typeface="Calibri" pitchFamily="34" charset="0"/>
            </a:endParaRPr>
          </a:p>
          <a:p>
            <a:pPr marL="534988" lvl="2" indent="-269875">
              <a:spcBef>
                <a:spcPts val="100"/>
              </a:spcBef>
              <a:spcAft>
                <a:spcPts val="200"/>
              </a:spcAft>
              <a:defRPr/>
            </a:pPr>
            <a:endParaRPr lang="fr-FR" sz="800" kern="0">
              <a:latin typeface="+mj-lt"/>
              <a:cs typeface="Calibri" pitchFamily="34" charset="0"/>
            </a:endParaRPr>
          </a:p>
          <a:p>
            <a:pPr marL="534988" lvl="2" indent="-269875">
              <a:spcBef>
                <a:spcPts val="100"/>
              </a:spcBef>
              <a:spcAft>
                <a:spcPts val="200"/>
              </a:spcAft>
              <a:defRPr/>
            </a:pPr>
            <a:endParaRPr lang="fr-FR" sz="800" kern="0">
              <a:latin typeface="+mj-lt"/>
              <a:cs typeface="Calibri" pitchFamily="34" charset="0"/>
            </a:endParaRPr>
          </a:p>
          <a:p>
            <a:pPr marL="534988" lvl="2" indent="-269875">
              <a:spcBef>
                <a:spcPts val="100"/>
              </a:spcBef>
              <a:spcAft>
                <a:spcPts val="200"/>
              </a:spcAft>
              <a:defRPr/>
            </a:pPr>
            <a:endParaRPr lang="fr-FR" sz="800" kern="0">
              <a:latin typeface="+mj-lt"/>
              <a:cs typeface="Calibri" pitchFamily="34" charset="0"/>
            </a:endParaRPr>
          </a:p>
          <a:p>
            <a:pPr marL="534988" lvl="2" indent="-269875">
              <a:spcBef>
                <a:spcPts val="100"/>
              </a:spcBef>
              <a:spcAft>
                <a:spcPts val="200"/>
              </a:spcAft>
              <a:defRPr/>
            </a:pPr>
            <a:endParaRPr lang="fr-FR" sz="800">
              <a:latin typeface="+mj-lt"/>
              <a:cs typeface="Calibri" pitchFamily="34" charset="0"/>
            </a:endParaRPr>
          </a:p>
          <a:p>
            <a:pPr marL="534988" lvl="2" indent="-269875">
              <a:spcBef>
                <a:spcPts val="100"/>
              </a:spcBef>
              <a:spcAft>
                <a:spcPts val="200"/>
              </a:spcAft>
              <a:defRPr/>
            </a:pPr>
            <a:endParaRPr lang="fr-FR" sz="800">
              <a:latin typeface="+mj-lt"/>
              <a:cs typeface="Calibri" pitchFamily="34" charset="0"/>
            </a:endParaRPr>
          </a:p>
          <a:p>
            <a:pPr marL="534988" lvl="2" indent="-269875">
              <a:spcBef>
                <a:spcPts val="100"/>
              </a:spcBef>
              <a:spcAft>
                <a:spcPts val="200"/>
              </a:spcAft>
              <a:defRPr/>
            </a:pPr>
            <a:endParaRPr lang="fr-FR" sz="800">
              <a:latin typeface="+mj-lt"/>
              <a:cs typeface="Calibri" pitchFamily="34" charset="0"/>
            </a:endParaRPr>
          </a:p>
          <a:p>
            <a:pPr marL="85725" indent="179388">
              <a:spcBef>
                <a:spcPts val="100"/>
              </a:spcBef>
              <a:spcAft>
                <a:spcPts val="200"/>
              </a:spcAft>
              <a:defRPr/>
            </a:pPr>
            <a:endParaRPr lang="fr-FR" sz="800">
              <a:latin typeface="+mj-lt"/>
              <a:cs typeface="Calibri" pitchFamily="34" charset="0"/>
            </a:endParaRPr>
          </a:p>
        </p:txBody>
      </p:sp>
      <p:sp>
        <p:nvSpPr>
          <p:cNvPr id="19" name="ZoneTexte 69">
            <a:hlinkClick r:id="rId8" action="ppaction://hlinksldjump"/>
            <a:extLst>
              <a:ext uri="{FF2B5EF4-FFF2-40B4-BE49-F238E27FC236}">
                <a16:creationId xmlns:a16="http://schemas.microsoft.com/office/drawing/2014/main" id="{60EA67E5-DDEA-43A0-9DA6-DB1931B2166D}"/>
              </a:ext>
            </a:extLst>
          </p:cNvPr>
          <p:cNvSpPr txBox="1"/>
          <p:nvPr/>
        </p:nvSpPr>
        <p:spPr>
          <a:xfrm>
            <a:off x="9144" y="602325"/>
            <a:ext cx="1296144" cy="216000"/>
          </a:xfrm>
          <a:prstGeom prst="rect">
            <a:avLst/>
          </a:prstGeom>
          <a:solidFill>
            <a:schemeClr val="accent3"/>
          </a:solidFill>
          <a:ln w="3175">
            <a:solidFill>
              <a:srgbClr val="7030A0"/>
            </a:solidFill>
            <a:prstDash val="solid"/>
          </a:ln>
          <a:scene3d>
            <a:camera prst="orthographicFront"/>
            <a:lightRig rig="threePt" dir="t"/>
          </a:scene3d>
          <a:sp3d>
            <a:bevelT/>
          </a:sp3d>
        </p:spPr>
        <p:txBody>
          <a:bodyPr wrap="square" rtlCol="0" anchor="ctr">
            <a:noAutofit/>
          </a:bodyPr>
          <a:lstStyle>
            <a:defPPr>
              <a:defRPr lang="fr-FR"/>
            </a:defPPr>
            <a:lvl3pPr marL="0" lvl="2" algn="ctr">
              <a:spcBef>
                <a:spcPts val="0"/>
              </a:spcBef>
              <a:spcAft>
                <a:spcPts val="50"/>
              </a:spcAft>
              <a:defRPr sz="1000" b="1">
                <a:latin typeface="Calibri" pitchFamily="34" charset="0"/>
                <a:cs typeface="Calibri" pitchFamily="34" charset="0"/>
              </a:defRPr>
            </a:lvl3pPr>
          </a:lstStyle>
          <a:p>
            <a:pPr algn="ctr"/>
            <a:r>
              <a:rPr lang="fr-FR" sz="1200">
                <a:latin typeface="Calibri" panose="020F0502020204030204" pitchFamily="34" charset="0"/>
                <a:hlinkClick r:id="rId27" action="ppaction://hlinksldjump"/>
              </a:rPr>
              <a:t>Sommaire</a:t>
            </a:r>
            <a:endParaRPr lang="fr-FR" sz="1200">
              <a:latin typeface="Calibri" panose="020F0502020204030204" pitchFamily="34" charset="0"/>
            </a:endParaRPr>
          </a:p>
        </p:txBody>
      </p:sp>
    </p:spTree>
    <p:extLst>
      <p:ext uri="{BB962C8B-B14F-4D97-AF65-F5344CB8AC3E}">
        <p14:creationId xmlns:p14="http://schemas.microsoft.com/office/powerpoint/2010/main" val="30081196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 4">
            <a:extLst>
              <a:ext uri="{FF2B5EF4-FFF2-40B4-BE49-F238E27FC236}">
                <a16:creationId xmlns:a16="http://schemas.microsoft.com/office/drawing/2014/main" id="{761B4475-12F1-4A27-A30E-83108DB4A6E1}"/>
              </a:ext>
            </a:extLst>
          </p:cNvPr>
          <p:cNvPicPr>
            <a:picLocks noChangeAspect="1"/>
          </p:cNvPicPr>
          <p:nvPr/>
        </p:nvPicPr>
        <p:blipFill>
          <a:blip r:embed="rId2"/>
          <a:stretch>
            <a:fillRect/>
          </a:stretch>
        </p:blipFill>
        <p:spPr>
          <a:xfrm>
            <a:off x="5385615" y="932236"/>
            <a:ext cx="2364939" cy="2099779"/>
          </a:xfrm>
          <a:prstGeom prst="rect">
            <a:avLst/>
          </a:prstGeom>
          <a:ln>
            <a:solidFill>
              <a:srgbClr val="0000FF"/>
            </a:solidFill>
          </a:ln>
        </p:spPr>
      </p:pic>
      <p:pic>
        <p:nvPicPr>
          <p:cNvPr id="47"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5721" t="26836" r="14212" b="7595"/>
          <a:stretch/>
        </p:blipFill>
        <p:spPr bwMode="auto">
          <a:xfrm>
            <a:off x="5426062" y="3341692"/>
            <a:ext cx="3507384" cy="2513872"/>
          </a:xfrm>
          <a:prstGeom prst="rect">
            <a:avLst/>
          </a:prstGeom>
          <a:noFill/>
          <a:ln w="9525">
            <a:solidFill>
              <a:srgbClr val="0000FF"/>
            </a:solidFill>
            <a:miter lim="800000"/>
            <a:headEnd/>
            <a:tailEnd/>
          </a:ln>
          <a:extLst>
            <a:ext uri="{909E8E84-426E-40DD-AFC4-6F175D3DCCD1}">
              <a14:hiddenFill xmlns:a14="http://schemas.microsoft.com/office/drawing/2010/main">
                <a:solidFill>
                  <a:schemeClr val="accent1"/>
                </a:solidFill>
              </a14:hiddenFill>
            </a:ext>
          </a:extLst>
        </p:spPr>
      </p:pic>
      <p:sp>
        <p:nvSpPr>
          <p:cNvPr id="49" name="ZoneTexte 48"/>
          <p:cNvSpPr txBox="1"/>
          <p:nvPr/>
        </p:nvSpPr>
        <p:spPr>
          <a:xfrm>
            <a:off x="5292080" y="2988869"/>
            <a:ext cx="1280135" cy="283009"/>
          </a:xfrm>
          <a:prstGeom prst="rect">
            <a:avLst/>
          </a:prstGeom>
          <a:noFill/>
        </p:spPr>
        <p:txBody>
          <a:bodyPr wrap="square" rtlCol="0">
            <a:spAutoFit/>
          </a:bodyPr>
          <a:lstStyle/>
          <a:p>
            <a:r>
              <a:rPr lang="fr-FR" sz="1200">
                <a:solidFill>
                  <a:srgbClr val="0000FF"/>
                </a:solidFill>
                <a:latin typeface="Arial" panose="020B0604020202020204" pitchFamily="34" charset="0"/>
                <a:cs typeface="Arial" panose="020B0604020202020204" pitchFamily="34" charset="0"/>
              </a:rPr>
              <a:t>Ecran signature</a:t>
            </a:r>
          </a:p>
        </p:txBody>
      </p:sp>
      <p:sp>
        <p:nvSpPr>
          <p:cNvPr id="54" name="Rectangle 53"/>
          <p:cNvSpPr/>
          <p:nvPr/>
        </p:nvSpPr>
        <p:spPr>
          <a:xfrm>
            <a:off x="7179755" y="4366550"/>
            <a:ext cx="1663162" cy="41145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sp>
        <p:nvSpPr>
          <p:cNvPr id="55" name="Rectangle 54"/>
          <p:cNvSpPr/>
          <p:nvPr/>
        </p:nvSpPr>
        <p:spPr>
          <a:xfrm>
            <a:off x="8238508" y="5641714"/>
            <a:ext cx="694938" cy="20834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pic>
        <p:nvPicPr>
          <p:cNvPr id="62"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22536" y="5935285"/>
            <a:ext cx="1713646" cy="55260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3" name="Rectangle 62"/>
          <p:cNvSpPr/>
          <p:nvPr/>
        </p:nvSpPr>
        <p:spPr>
          <a:xfrm>
            <a:off x="1835151" y="734034"/>
            <a:ext cx="3451950" cy="938037"/>
          </a:xfrm>
          <a:prstGeom prst="rect">
            <a:avLst/>
          </a:prstGeom>
          <a:noFill/>
          <a:ln w="12700">
            <a:noFill/>
          </a:ln>
        </p:spPr>
        <p:txBody>
          <a:bodyPr wrap="square">
            <a:noAutofit/>
          </a:bodyPr>
          <a:lstStyle/>
          <a:p>
            <a:pPr algn="just"/>
            <a:r>
              <a:rPr lang="fr-FR" sz="1200">
                <a:solidFill>
                  <a:schemeClr val="accent6">
                    <a:lumMod val="75000"/>
                    <a:lumOff val="25000"/>
                  </a:schemeClr>
                </a:solidFill>
                <a:latin typeface="Arial" panose="020B0604020202020204" pitchFamily="34" charset="0"/>
                <a:cs typeface="Arial" panose="020B0604020202020204" pitchFamily="34" charset="0"/>
              </a:rPr>
              <a:t>Une étude peut être signée lorsque toutes les fiches ont été validées et qu’il n’y a pas de fiche argumentaire.</a:t>
            </a:r>
          </a:p>
        </p:txBody>
      </p:sp>
      <p:sp>
        <p:nvSpPr>
          <p:cNvPr id="68" name="Rectangle 67"/>
          <p:cNvSpPr/>
          <p:nvPr/>
        </p:nvSpPr>
        <p:spPr>
          <a:xfrm>
            <a:off x="1821457" y="1797264"/>
            <a:ext cx="3465644" cy="4657510"/>
          </a:xfrm>
          <a:prstGeom prst="rect">
            <a:avLst/>
          </a:prstGeom>
          <a:noFill/>
          <a:ln w="12700">
            <a:noFill/>
          </a:ln>
        </p:spPr>
        <p:txBody>
          <a:bodyPr wrap="square">
            <a:noAutofit/>
          </a:bodyPr>
          <a:lstStyle/>
          <a:p>
            <a:pPr algn="just"/>
            <a:r>
              <a:rPr lang="fr-FR" sz="1200">
                <a:latin typeface="Arial" panose="020B0604020202020204" pitchFamily="34" charset="0"/>
                <a:cs typeface="Arial" panose="020B0604020202020204" pitchFamily="34" charset="0"/>
              </a:rPr>
              <a:t>1. Cliquer sur le bouton « Signature PATHOS » depuis la fiche étude</a:t>
            </a:r>
          </a:p>
          <a:p>
            <a:pPr algn="just"/>
            <a:endParaRPr lang="fr-FR" sz="1200">
              <a:latin typeface="Arial" panose="020B0604020202020204" pitchFamily="34" charset="0"/>
              <a:cs typeface="Arial" panose="020B0604020202020204" pitchFamily="34" charset="0"/>
            </a:endParaRPr>
          </a:p>
          <a:p>
            <a:pPr algn="just"/>
            <a:r>
              <a:rPr lang="fr-FR" sz="1200">
                <a:latin typeface="Arial" panose="020B0604020202020204" pitchFamily="34" charset="0"/>
                <a:cs typeface="Arial" panose="020B0604020202020204" pitchFamily="34" charset="0"/>
              </a:rPr>
              <a:t>2. Cocher les 2 cases « Signature de l’étude (médecin valideur ARS) » et « Signature de l’étude (médecin coordonnateur)»</a:t>
            </a:r>
          </a:p>
          <a:p>
            <a:pPr marL="0" lvl="2" algn="just"/>
            <a:endParaRPr lang="fr-FR" sz="1200">
              <a:latin typeface="Arial" panose="020B0604020202020204" pitchFamily="34" charset="0"/>
              <a:cs typeface="Arial" panose="020B0604020202020204" pitchFamily="34" charset="0"/>
            </a:endParaRPr>
          </a:p>
          <a:p>
            <a:pPr marL="0" lvl="2" algn="just"/>
            <a:r>
              <a:rPr lang="fr-FR" sz="1200">
                <a:latin typeface="Arial" panose="020B0604020202020204" pitchFamily="34" charset="0"/>
                <a:cs typeface="Arial" panose="020B0604020202020204" pitchFamily="34" charset="0"/>
              </a:rPr>
              <a:t>3. Cliquer sur le bouton « Enregistrer la signature»</a:t>
            </a:r>
            <a:endParaRPr lang="fr-FR" sz="1200">
              <a:solidFill>
                <a:schemeClr val="accent1"/>
              </a:solidFill>
              <a:latin typeface="Arial" panose="020B0604020202020204" pitchFamily="34" charset="0"/>
              <a:cs typeface="Arial" panose="020B0604020202020204" pitchFamily="34" charset="0"/>
            </a:endParaRPr>
          </a:p>
          <a:p>
            <a:pPr marL="0" lvl="2" algn="just"/>
            <a:r>
              <a:rPr lang="fr-FR" sz="1200">
                <a:solidFill>
                  <a:schemeClr val="accent1"/>
                </a:solidFill>
                <a:latin typeface="Arial" panose="020B0604020202020204" pitchFamily="34" charset="0"/>
                <a:cs typeface="Arial" panose="020B0604020202020204" pitchFamily="34" charset="0"/>
              </a:rPr>
              <a:t>Une fenêtre s’affiche : </a:t>
            </a:r>
            <a:r>
              <a:rPr lang="fr-FR" sz="1200" u="sng">
                <a:solidFill>
                  <a:schemeClr val="accent1"/>
                </a:solidFill>
                <a:latin typeface="Arial" panose="020B0604020202020204" pitchFamily="34" charset="0"/>
                <a:cs typeface="Arial" panose="020B0604020202020204" pitchFamily="34" charset="0"/>
              </a:rPr>
              <a:t>Le médecin coordonnateur </a:t>
            </a:r>
            <a:r>
              <a:rPr lang="fr-FR" sz="1200">
                <a:solidFill>
                  <a:schemeClr val="accent1"/>
                </a:solidFill>
                <a:latin typeface="Arial" panose="020B0604020202020204" pitchFamily="34" charset="0"/>
                <a:cs typeface="Arial" panose="020B0604020202020204" pitchFamily="34" charset="0"/>
              </a:rPr>
              <a:t>doit s’authentifier pour «signer» l’étude ; l’étude étant en validation sous le login du médecin valideur, cela permet de sécuriser la validation de l’étude pour les deux médecins.</a:t>
            </a:r>
            <a:endParaRPr lang="fr-FR" sz="1200" i="1">
              <a:solidFill>
                <a:schemeClr val="accent1"/>
              </a:solidFill>
              <a:latin typeface="Arial" panose="020B0604020202020204" pitchFamily="34" charset="0"/>
              <a:cs typeface="Arial" panose="020B0604020202020204" pitchFamily="34" charset="0"/>
            </a:endParaRPr>
          </a:p>
          <a:p>
            <a:pPr marL="0" lvl="2" algn="just"/>
            <a:endParaRPr lang="fr-FR" sz="1200" i="1">
              <a:solidFill>
                <a:schemeClr val="accent1"/>
              </a:solidFill>
              <a:latin typeface="Arial" panose="020B0604020202020204" pitchFamily="34" charset="0"/>
              <a:cs typeface="Arial" panose="020B0604020202020204" pitchFamily="34" charset="0"/>
            </a:endParaRPr>
          </a:p>
          <a:p>
            <a:pPr marL="0" lvl="2" algn="just"/>
            <a:r>
              <a:rPr lang="fr-FR" sz="1200">
                <a:latin typeface="Arial" panose="020B0604020202020204" pitchFamily="34" charset="0"/>
                <a:cs typeface="Arial" panose="020B0604020202020204" pitchFamily="34" charset="0"/>
              </a:rPr>
              <a:t>4. Saisir l’identifiant et le mot de passe du médecin coordonnateur puis cliquer sur « s’authentifier »</a:t>
            </a:r>
          </a:p>
          <a:p>
            <a:pPr marL="0" lvl="2" algn="just"/>
            <a:r>
              <a:rPr lang="fr-FR" sz="1200">
                <a:solidFill>
                  <a:schemeClr val="accent1"/>
                </a:solidFill>
                <a:latin typeface="Arial" panose="020B0604020202020204" pitchFamily="34" charset="0"/>
                <a:cs typeface="Arial" panose="020B0604020202020204" pitchFamily="34" charset="0"/>
              </a:rPr>
              <a:t>Un message de confirmation de l’enregistrement de la signature s’affiche, cliquer sur « OK » ; l’étude passe à l’état « ValidéeP».</a:t>
            </a:r>
          </a:p>
        </p:txBody>
      </p:sp>
      <p:sp>
        <p:nvSpPr>
          <p:cNvPr id="74" name="ZoneTexte 73"/>
          <p:cNvSpPr txBox="1"/>
          <p:nvPr/>
        </p:nvSpPr>
        <p:spPr>
          <a:xfrm>
            <a:off x="5292080" y="692696"/>
            <a:ext cx="2016224" cy="276999"/>
          </a:xfrm>
          <a:prstGeom prst="rect">
            <a:avLst/>
          </a:prstGeom>
          <a:noFill/>
        </p:spPr>
        <p:txBody>
          <a:bodyPr wrap="square" rtlCol="0">
            <a:spAutoFit/>
          </a:bodyPr>
          <a:lstStyle/>
          <a:p>
            <a:r>
              <a:rPr lang="fr-FR" sz="1200">
                <a:solidFill>
                  <a:srgbClr val="0000FF"/>
                </a:solidFill>
                <a:latin typeface="Arial" panose="020B0604020202020204" pitchFamily="34" charset="0"/>
                <a:cs typeface="Arial" panose="020B0604020202020204" pitchFamily="34" charset="0"/>
              </a:rPr>
              <a:t>Fiche étude</a:t>
            </a:r>
          </a:p>
        </p:txBody>
      </p:sp>
      <p:sp>
        <p:nvSpPr>
          <p:cNvPr id="37" name="Titre 1"/>
          <p:cNvSpPr txBox="1">
            <a:spLocks/>
          </p:cNvSpPr>
          <p:nvPr/>
        </p:nvSpPr>
        <p:spPr>
          <a:xfrm>
            <a:off x="1547665" y="152636"/>
            <a:ext cx="7596335" cy="396044"/>
          </a:xfrm>
          <a:prstGeom prst="rect">
            <a:avLst/>
          </a:prstGeom>
          <a:ln>
            <a:noFill/>
          </a:ln>
        </p:spPr>
        <p:txBody>
          <a:bodyPr vert="horz" lIns="0" tIns="0" rIns="0" bIns="0" rtlCol="0" anchor="ctr" anchorCtr="0">
            <a:noAutofit/>
          </a:bodyPr>
          <a:lstStyle/>
          <a:p>
            <a:pPr lvl="0" fontAlgn="auto">
              <a:lnSpc>
                <a:spcPct val="90000"/>
              </a:lnSpc>
              <a:spcAft>
                <a:spcPts val="0"/>
              </a:spcAft>
              <a:defRPr/>
            </a:pPr>
            <a:r>
              <a:rPr lang="fr-FR" sz="3200" b="1">
                <a:latin typeface="Arial" panose="020B0604020202020204" pitchFamily="34" charset="0"/>
                <a:cs typeface="Arial" panose="020B0604020202020204" pitchFamily="34" charset="0"/>
              </a:rPr>
              <a:t>SIGNER L’ÉTUDE SUR SITE</a:t>
            </a:r>
            <a:endParaRPr kumimoji="0" lang="fr-FR" sz="3200" i="0" u="none" strike="noStrike" kern="1200" cap="none" spc="0" normalizeH="0" baseline="0" noProof="0">
              <a:ln>
                <a:noFill/>
              </a:ln>
              <a:effectLst/>
              <a:uLnTx/>
              <a:uFillTx/>
              <a:latin typeface="Arial" panose="020B0604020202020204" pitchFamily="34" charset="0"/>
              <a:ea typeface="+mj-ea"/>
              <a:cs typeface="Arial" panose="020B0604020202020204" pitchFamily="34" charset="0"/>
            </a:endParaRPr>
          </a:p>
        </p:txBody>
      </p:sp>
      <p:sp>
        <p:nvSpPr>
          <p:cNvPr id="31" name="Rectangle 30"/>
          <p:cNvSpPr/>
          <p:nvPr/>
        </p:nvSpPr>
        <p:spPr>
          <a:xfrm>
            <a:off x="7136182" y="2931643"/>
            <a:ext cx="504056" cy="6742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pic>
        <p:nvPicPr>
          <p:cNvPr id="32"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5484" t="13255" r="2972" b="12369"/>
          <a:stretch/>
        </p:blipFill>
        <p:spPr bwMode="auto">
          <a:xfrm>
            <a:off x="7545405" y="3033025"/>
            <a:ext cx="1386206" cy="27571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34" name="Connecteur droit avec flèche 33"/>
          <p:cNvCxnSpPr>
            <a:cxnSpLocks/>
            <a:stCxn id="32" idx="1"/>
            <a:endCxn id="47" idx="0"/>
          </p:cNvCxnSpPr>
          <p:nvPr/>
        </p:nvCxnSpPr>
        <p:spPr>
          <a:xfrm rot="10800000" flipV="1">
            <a:off x="7179755" y="3170884"/>
            <a:ext cx="365651" cy="170807"/>
          </a:xfrm>
          <a:prstGeom prst="bentConnector2">
            <a:avLst/>
          </a:prstGeom>
          <a:ln w="31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Connecteur en angle 9"/>
          <p:cNvCxnSpPr>
            <a:cxnSpLocks/>
            <a:stCxn id="31" idx="2"/>
            <a:endCxn id="32" idx="1"/>
          </p:cNvCxnSpPr>
          <p:nvPr/>
        </p:nvCxnSpPr>
        <p:spPr>
          <a:xfrm rot="16200000" flipH="1">
            <a:off x="7380898" y="3006378"/>
            <a:ext cx="171818" cy="157195"/>
          </a:xfrm>
          <a:prstGeom prst="bentConnector2">
            <a:avLst/>
          </a:prstGeom>
          <a:ln>
            <a:tailEnd type="triangle"/>
          </a:ln>
        </p:spPr>
        <p:style>
          <a:lnRef idx="1">
            <a:schemeClr val="dk1"/>
          </a:lnRef>
          <a:fillRef idx="0">
            <a:schemeClr val="dk1"/>
          </a:fillRef>
          <a:effectRef idx="0">
            <a:schemeClr val="dk1"/>
          </a:effectRef>
          <a:fontRef idx="minor">
            <a:schemeClr val="tx1"/>
          </a:fontRef>
        </p:style>
      </p:cxnSp>
      <p:sp>
        <p:nvSpPr>
          <p:cNvPr id="24" name="Rectangle 23">
            <a:extLst>
              <a:ext uri="{FF2B5EF4-FFF2-40B4-BE49-F238E27FC236}">
                <a16:creationId xmlns:a16="http://schemas.microsoft.com/office/drawing/2014/main" id="{F793AE15-22C7-6347-9789-CD0549A252FB}"/>
              </a:ext>
            </a:extLst>
          </p:cNvPr>
          <p:cNvSpPr/>
          <p:nvPr/>
        </p:nvSpPr>
        <p:spPr>
          <a:xfrm>
            <a:off x="0" y="4925160"/>
            <a:ext cx="1835151" cy="142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C1290F66-6E56-402A-86A6-0E56EBD7D11F}"/>
              </a:ext>
            </a:extLst>
          </p:cNvPr>
          <p:cNvSpPr/>
          <p:nvPr/>
        </p:nvSpPr>
        <p:spPr bwMode="gray">
          <a:xfrm>
            <a:off x="-3260" y="842507"/>
            <a:ext cx="1839260" cy="5881295"/>
          </a:xfrm>
          <a:prstGeom prst="rect">
            <a:avLst/>
          </a:prstGeom>
          <a:noFill/>
          <a:ln w="9525" algn="ctr">
            <a:noFill/>
            <a:miter lim="800000"/>
            <a:headEnd/>
            <a:tailEnd/>
          </a:ln>
          <a:effectLst/>
        </p:spPr>
        <p:txBody>
          <a:bodyPr lIns="108000" tIns="0" rIns="108000" bIns="0"/>
          <a:lstStyle/>
          <a:p>
            <a:pPr>
              <a:spcBef>
                <a:spcPts val="600"/>
              </a:spcBef>
              <a:spcAft>
                <a:spcPts val="200"/>
              </a:spcAft>
              <a:defRPr/>
            </a:pPr>
            <a:r>
              <a:rPr lang="fr-FR" sz="800">
                <a:latin typeface="+mj-lt"/>
                <a:cs typeface="Calibri" pitchFamily="34" charset="0"/>
              </a:rPr>
              <a:t>1. GALAAD</a:t>
            </a:r>
          </a:p>
          <a:p>
            <a:pPr indent="92075">
              <a:spcBef>
                <a:spcPts val="100"/>
              </a:spcBef>
              <a:spcAft>
                <a:spcPts val="100"/>
              </a:spcAft>
              <a:defRPr/>
            </a:pPr>
            <a:r>
              <a:rPr lang="fr-FR" sz="800">
                <a:latin typeface="Arial" panose="020B0604020202020204" pitchFamily="34" charset="0"/>
                <a:cs typeface="Arial" panose="020B0604020202020204" pitchFamily="34" charset="0"/>
              </a:rPr>
              <a:t>1.1 </a:t>
            </a:r>
            <a:r>
              <a:rPr lang="fr-FR" sz="800" kern="0">
                <a:latin typeface="Arial" panose="020B0604020202020204" pitchFamily="34" charset="0"/>
                <a:cs typeface="Arial" panose="020B0604020202020204" pitchFamily="34" charset="0"/>
                <a:hlinkClick r:id="rId6" action="ppaction://hlinksldjump"/>
              </a:rPr>
              <a:t>Bonnes pratiques</a:t>
            </a:r>
            <a:endParaRPr lang="fr-FR" sz="800" kern="0">
              <a:latin typeface="Arial" panose="020B0604020202020204" pitchFamily="34" charset="0"/>
              <a:cs typeface="Arial" panose="020B0604020202020204" pitchFamily="34" charset="0"/>
            </a:endParaRPr>
          </a:p>
          <a:p>
            <a:pPr indent="92075">
              <a:spcBef>
                <a:spcPts val="100"/>
              </a:spcBef>
              <a:spcAft>
                <a:spcPts val="100"/>
              </a:spcAft>
              <a:defRPr/>
            </a:pPr>
            <a:r>
              <a:rPr lang="fr-FR" sz="800">
                <a:latin typeface="Arial" panose="020B0604020202020204" pitchFamily="34" charset="0"/>
                <a:cs typeface="Arial" panose="020B0604020202020204" pitchFamily="34" charset="0"/>
              </a:rPr>
              <a:t>1.2 </a:t>
            </a:r>
            <a:r>
              <a:rPr lang="fr-FR" sz="800" u="sng">
                <a:solidFill>
                  <a:schemeClr val="accent1"/>
                </a:solidFill>
                <a:latin typeface="Arial" panose="020B0604020202020204" pitchFamily="34" charset="0"/>
                <a:cs typeface="Arial" panose="020B0604020202020204" pitchFamily="34" charset="0"/>
                <a:hlinkClick r:id="rId7" action="ppaction://hlinksldjump"/>
              </a:rPr>
              <a:t>Interface</a:t>
            </a:r>
            <a:endParaRPr lang="fr-FR" sz="800" u="sng">
              <a:solidFill>
                <a:schemeClr val="accent1"/>
              </a:solidFill>
              <a:latin typeface="Arial" panose="020B0604020202020204" pitchFamily="34" charset="0"/>
              <a:cs typeface="Arial" panose="020B0604020202020204" pitchFamily="34" charset="0"/>
            </a:endParaRPr>
          </a:p>
          <a:p>
            <a:pPr indent="92075">
              <a:spcBef>
                <a:spcPts val="100"/>
              </a:spcBef>
              <a:spcAft>
                <a:spcPts val="100"/>
              </a:spcAft>
              <a:defRPr/>
            </a:pPr>
            <a:r>
              <a:rPr lang="fr-FR" sz="800" kern="0">
                <a:latin typeface="Arial" panose="020B0604020202020204" pitchFamily="34" charset="0"/>
                <a:cs typeface="Arial" panose="020B0604020202020204" pitchFamily="34" charset="0"/>
              </a:rPr>
              <a:t>1.3 </a:t>
            </a:r>
            <a:r>
              <a:rPr lang="fr-FR" sz="800" u="sng" kern="0">
                <a:solidFill>
                  <a:schemeClr val="accent1"/>
                </a:solidFill>
                <a:latin typeface="Arial" panose="020B0604020202020204" pitchFamily="34" charset="0"/>
                <a:cs typeface="Arial" panose="020B0604020202020204" pitchFamily="34" charset="0"/>
                <a:hlinkClick r:id="rId8" action="ppaction://hlinksldjump"/>
              </a:rPr>
              <a:t>Tableau de bord</a:t>
            </a:r>
            <a:endParaRPr lang="fr-FR" sz="800" u="sng">
              <a:solidFill>
                <a:schemeClr val="accent1"/>
              </a:solidFill>
              <a:latin typeface="+mj-lt"/>
              <a:cs typeface="Calibri" pitchFamily="34" charset="0"/>
            </a:endParaRPr>
          </a:p>
          <a:p>
            <a:pPr>
              <a:spcBef>
                <a:spcPts val="100"/>
              </a:spcBef>
              <a:spcAft>
                <a:spcPts val="200"/>
              </a:spcAft>
              <a:defRPr/>
            </a:pPr>
            <a:endParaRPr lang="fr-FR" sz="800">
              <a:latin typeface="+mj-lt"/>
              <a:cs typeface="Calibri" pitchFamily="34" charset="0"/>
            </a:endParaRPr>
          </a:p>
          <a:p>
            <a:pPr>
              <a:spcBef>
                <a:spcPts val="100"/>
              </a:spcBef>
              <a:spcAft>
                <a:spcPts val="200"/>
              </a:spcAft>
              <a:defRPr/>
            </a:pPr>
            <a:r>
              <a:rPr lang="fr-FR" sz="800">
                <a:latin typeface="+mj-lt"/>
                <a:cs typeface="Calibri" pitchFamily="34" charset="0"/>
              </a:rPr>
              <a:t>2. Préparer la validation</a:t>
            </a:r>
          </a:p>
          <a:p>
            <a:pPr marL="0" lvl="2" indent="92075">
              <a:spcBef>
                <a:spcPts val="100"/>
              </a:spcBef>
              <a:spcAft>
                <a:spcPts val="100"/>
              </a:spcAft>
              <a:defRPr/>
            </a:pPr>
            <a:r>
              <a:rPr lang="fr-FR" sz="800">
                <a:latin typeface="+mj-lt"/>
                <a:cs typeface="Calibri" pitchFamily="34" charset="0"/>
              </a:rPr>
              <a:t>2.1 </a:t>
            </a:r>
            <a:r>
              <a:rPr lang="fr-FR" sz="800" u="sng" kern="0">
                <a:solidFill>
                  <a:schemeClr val="accent1"/>
                </a:solidFill>
                <a:latin typeface="+mj-lt"/>
                <a:cs typeface="+mn-cs"/>
                <a:hlinkClick r:id="rId9" action="ppaction://hlinksldjump"/>
              </a:rPr>
              <a:t>Accéder à une étude</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kern="0">
                <a:latin typeface="+mj-lt"/>
                <a:cs typeface="+mn-cs"/>
              </a:rPr>
              <a:t>2.2 </a:t>
            </a:r>
            <a:r>
              <a:rPr lang="fr-FR" sz="800" u="sng" kern="0">
                <a:solidFill>
                  <a:schemeClr val="accent1"/>
                </a:solidFill>
                <a:latin typeface="+mj-lt"/>
                <a:cs typeface="+mn-cs"/>
                <a:hlinkClick r:id="rId10" action="ppaction://hlinksldjump"/>
              </a:rPr>
              <a:t>Constituer l’échantillon</a:t>
            </a:r>
            <a:endParaRPr lang="fr-FR" sz="800" u="sng" kern="0">
              <a:solidFill>
                <a:schemeClr val="accent1"/>
              </a:solidFill>
              <a:latin typeface="+mj-lt"/>
              <a:cs typeface="+mn-cs"/>
            </a:endParaRPr>
          </a:p>
          <a:p>
            <a:pPr marL="0" lvl="2" indent="92075">
              <a:spcBef>
                <a:spcPts val="100"/>
              </a:spcBef>
              <a:spcAft>
                <a:spcPts val="100"/>
              </a:spcAft>
              <a:defRPr/>
            </a:pPr>
            <a:r>
              <a:rPr lang="fr-FR" sz="800" kern="0">
                <a:latin typeface="+mj-lt"/>
                <a:cs typeface="+mn-cs"/>
              </a:rPr>
              <a:t>2.3 </a:t>
            </a:r>
            <a:r>
              <a:rPr lang="fr-FR" sz="800" u="sng" kern="0">
                <a:solidFill>
                  <a:schemeClr val="accent1"/>
                </a:solidFill>
                <a:latin typeface="+mj-lt"/>
                <a:cs typeface="+mn-cs"/>
                <a:hlinkClick r:id="rId11" action="ppaction://hlinksldjump"/>
              </a:rPr>
              <a:t>Modifier l’échantillon</a:t>
            </a:r>
            <a:endParaRPr lang="fr-FR" sz="800" u="sng" kern="0">
              <a:solidFill>
                <a:schemeClr val="accent1"/>
              </a:solidFill>
              <a:latin typeface="+mj-lt"/>
              <a:cs typeface="+mn-cs"/>
            </a:endParaRPr>
          </a:p>
          <a:p>
            <a:pPr marL="0" lvl="2" indent="92075">
              <a:spcBef>
                <a:spcPts val="100"/>
              </a:spcBef>
              <a:spcAft>
                <a:spcPts val="100"/>
              </a:spcAft>
              <a:defRPr/>
            </a:pPr>
            <a:r>
              <a:rPr lang="fr-FR" sz="800" kern="0">
                <a:latin typeface="+mj-lt"/>
                <a:cs typeface="+mn-cs"/>
              </a:rPr>
              <a:t>2.4</a:t>
            </a:r>
            <a:r>
              <a:rPr lang="fr-FR" sz="800" kern="0">
                <a:latin typeface="Arial"/>
                <a:cs typeface="Arial"/>
              </a:rPr>
              <a:t> </a:t>
            </a:r>
            <a:r>
              <a:rPr lang="fr-FR" sz="800" u="sng" kern="0">
                <a:solidFill>
                  <a:schemeClr val="accent1"/>
                </a:solidFill>
                <a:latin typeface="Arial"/>
                <a:cs typeface="Arial"/>
                <a:hlinkClick r:id="rId12" action="ppaction://hlinksldjump"/>
              </a:rPr>
              <a:t>Supprimer une Fiche Personne</a:t>
            </a:r>
            <a:endParaRPr lang="fr-FR" sz="800" u="sng" kern="0">
              <a:solidFill>
                <a:schemeClr val="accent1"/>
              </a:solidFill>
              <a:latin typeface="+mj-lt"/>
              <a:cs typeface="+mn-cs"/>
            </a:endParaRPr>
          </a:p>
          <a:p>
            <a:pPr marL="0" lvl="2">
              <a:spcBef>
                <a:spcPts val="100"/>
              </a:spcBef>
              <a:spcAft>
                <a:spcPts val="200"/>
              </a:spcAft>
              <a:defRPr/>
            </a:pPr>
            <a:endParaRPr lang="fr-FR" sz="800">
              <a:latin typeface="+mj-lt"/>
              <a:cs typeface="Calibri" pitchFamily="34" charset="0"/>
            </a:endParaRPr>
          </a:p>
          <a:p>
            <a:pPr marL="0" lvl="2">
              <a:spcBef>
                <a:spcPts val="100"/>
              </a:spcBef>
              <a:spcAft>
                <a:spcPts val="200"/>
              </a:spcAft>
              <a:defRPr/>
            </a:pPr>
            <a:r>
              <a:rPr lang="fr-FR" sz="800">
                <a:latin typeface="+mj-lt"/>
                <a:cs typeface="Calibri" pitchFamily="34" charset="0"/>
              </a:rPr>
              <a:t>3. Valider une étude</a:t>
            </a:r>
            <a:endParaRPr lang="fr-FR" sz="800" kern="0">
              <a:latin typeface="+mj-lt"/>
              <a:cs typeface="+mn-cs"/>
            </a:endParaRPr>
          </a:p>
          <a:p>
            <a:pPr marL="0" lvl="2" indent="92075">
              <a:spcBef>
                <a:spcPts val="100"/>
              </a:spcBef>
              <a:spcAft>
                <a:spcPts val="100"/>
              </a:spcAft>
              <a:defRPr/>
            </a:pPr>
            <a:r>
              <a:rPr lang="fr-FR" sz="800">
                <a:latin typeface="+mj-lt"/>
                <a:cs typeface="Calibri" pitchFamily="34" charset="0"/>
              </a:rPr>
              <a:t>3.1 </a:t>
            </a:r>
            <a:r>
              <a:rPr lang="fr-FR" sz="800" u="sng" kern="0">
                <a:solidFill>
                  <a:schemeClr val="accent1"/>
                </a:solidFill>
                <a:latin typeface="+mj-lt"/>
                <a:cs typeface="+mn-cs"/>
                <a:hlinkClick r:id="rId13" action="ppaction://hlinksldjump"/>
              </a:rPr>
              <a:t>Modifier les références d’une Fiche Personne</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3.2 </a:t>
            </a:r>
            <a:r>
              <a:rPr lang="fr-FR" sz="800" u="sng" kern="0">
                <a:solidFill>
                  <a:schemeClr val="accent1"/>
                </a:solidFill>
                <a:latin typeface="+mj-lt"/>
                <a:cs typeface="+mn-cs"/>
                <a:hlinkClick r:id="rId14" action="ppaction://hlinksldjump"/>
              </a:rPr>
              <a:t>Valider le volet PATHOS</a:t>
            </a:r>
            <a:endParaRPr lang="fr-FR" sz="800" u="sng" kern="0">
              <a:solidFill>
                <a:schemeClr val="accent1"/>
              </a:solidFill>
              <a:latin typeface="+mj-lt"/>
              <a:cs typeface="+mn-cs"/>
            </a:endParaRPr>
          </a:p>
          <a:p>
            <a:pPr marL="0" lvl="2" indent="92075">
              <a:spcBef>
                <a:spcPts val="100"/>
              </a:spcBef>
              <a:spcAft>
                <a:spcPts val="100"/>
              </a:spcAft>
              <a:defRPr/>
            </a:pPr>
            <a:r>
              <a:rPr lang="fr-FR" sz="800">
                <a:latin typeface="+mj-lt"/>
                <a:cs typeface="Calibri" pitchFamily="34" charset="0"/>
              </a:rPr>
              <a:t>3.3 </a:t>
            </a:r>
            <a:r>
              <a:rPr lang="fr-FR" sz="800" u="sng" kern="0">
                <a:solidFill>
                  <a:schemeClr val="accent1"/>
                </a:solidFill>
                <a:latin typeface="+mj-lt"/>
                <a:hlinkClick r:id="rId15" action="ppaction://hlinksldjump"/>
              </a:rPr>
              <a:t>Modifier le volet PATHOS</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3.4 </a:t>
            </a:r>
            <a:r>
              <a:rPr lang="fr-FR" sz="800" u="sng" kern="0">
                <a:solidFill>
                  <a:schemeClr val="accent1"/>
                </a:solidFill>
                <a:latin typeface="+mj-lt"/>
                <a:cs typeface="+mn-cs"/>
                <a:hlinkClick r:id="rId16" action="ppaction://hlinksldjump"/>
              </a:rPr>
              <a:t>Supprimer une Fiche Personne</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3.5</a:t>
            </a:r>
            <a:r>
              <a:rPr lang="fr-FR" sz="800">
                <a:solidFill>
                  <a:schemeClr val="accent1"/>
                </a:solidFill>
                <a:latin typeface="+mj-lt"/>
                <a:cs typeface="Calibri" pitchFamily="34" charset="0"/>
              </a:rPr>
              <a:t> </a:t>
            </a:r>
            <a:r>
              <a:rPr lang="fr-FR" sz="800" u="sng" kern="0">
                <a:solidFill>
                  <a:schemeClr val="accent1"/>
                </a:solidFill>
                <a:latin typeface="+mj-lt"/>
                <a:cs typeface="+mn-cs"/>
                <a:hlinkClick r:id="rId17" action="ppaction://hlinksldjump"/>
              </a:rPr>
              <a:t>Saisir une fiche argumentaire</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3.6 </a:t>
            </a:r>
            <a:r>
              <a:rPr lang="fr-FR" sz="800" u="sng" kern="0">
                <a:solidFill>
                  <a:schemeClr val="accent1"/>
                </a:solidFill>
                <a:latin typeface="+mj-lt"/>
                <a:cs typeface="+mn-cs"/>
                <a:hlinkClick r:id="rId18" action="ppaction://hlinksldjump"/>
              </a:rPr>
              <a:t>Valider le volet PATHOS à distance</a:t>
            </a:r>
            <a:endParaRPr lang="fr-FR" sz="800" u="sng" kern="0">
              <a:solidFill>
                <a:schemeClr val="accent1"/>
              </a:solidFill>
              <a:latin typeface="+mj-lt"/>
              <a:cs typeface="+mn-cs"/>
            </a:endParaRPr>
          </a:p>
          <a:p>
            <a:pPr marL="0" lvl="2" indent="92075">
              <a:spcBef>
                <a:spcPts val="100"/>
              </a:spcBef>
              <a:spcAft>
                <a:spcPts val="100"/>
              </a:spcAft>
              <a:defRPr/>
            </a:pPr>
            <a:r>
              <a:rPr lang="fr-FR" sz="800" kern="0">
                <a:latin typeface="+mj-lt"/>
                <a:cs typeface="+mn-cs"/>
              </a:rPr>
              <a:t>3.7</a:t>
            </a:r>
            <a:r>
              <a:rPr lang="fr-FR" sz="800" kern="0">
                <a:latin typeface="+mj-lt"/>
                <a:cs typeface="+mn-cs"/>
                <a:hlinkClick r:id="rId19" action="ppaction://hlinksldjump"/>
              </a:rPr>
              <a:t> </a:t>
            </a:r>
            <a:r>
              <a:rPr lang="fr-FR" sz="800" u="sng" kern="0">
                <a:solidFill>
                  <a:schemeClr val="accent1"/>
                </a:solidFill>
                <a:latin typeface="+mj-lt"/>
                <a:cs typeface="+mn-cs"/>
                <a:hlinkClick r:id="rId19" action="ppaction://hlinksldjump"/>
              </a:rPr>
              <a:t>Saisir une fiche argumentaire à distance</a:t>
            </a:r>
            <a:endParaRPr lang="fr-FR" sz="800" u="sng" kern="0">
              <a:solidFill>
                <a:schemeClr val="accent1"/>
              </a:solidFill>
              <a:latin typeface="+mj-lt"/>
              <a:cs typeface="+mn-cs"/>
            </a:endParaRPr>
          </a:p>
          <a:p>
            <a:pPr marL="0" lvl="2">
              <a:spcBef>
                <a:spcPts val="100"/>
              </a:spcBef>
              <a:spcAft>
                <a:spcPts val="200"/>
              </a:spcAft>
              <a:defRPr/>
            </a:pPr>
            <a:endParaRPr lang="fr-FR" sz="800">
              <a:latin typeface="+mj-lt"/>
              <a:cs typeface="Calibri" pitchFamily="34" charset="0"/>
            </a:endParaRPr>
          </a:p>
          <a:p>
            <a:pPr marL="0" lvl="2">
              <a:spcBef>
                <a:spcPts val="100"/>
              </a:spcBef>
              <a:spcAft>
                <a:spcPts val="200"/>
              </a:spcAft>
              <a:defRPr/>
            </a:pPr>
            <a:r>
              <a:rPr lang="fr-FR" sz="800">
                <a:latin typeface="+mj-lt"/>
                <a:cs typeface="Calibri" pitchFamily="34" charset="0"/>
              </a:rPr>
              <a:t>4. Signer une étude</a:t>
            </a:r>
            <a:endParaRPr lang="fr-FR" sz="800" kern="0">
              <a:latin typeface="+mj-lt"/>
              <a:cs typeface="+mn-cs"/>
            </a:endParaRPr>
          </a:p>
          <a:p>
            <a:pPr marL="0" lvl="2" indent="92075">
              <a:spcBef>
                <a:spcPts val="100"/>
              </a:spcBef>
              <a:spcAft>
                <a:spcPts val="100"/>
              </a:spcAft>
              <a:defRPr/>
            </a:pPr>
            <a:r>
              <a:rPr lang="fr-FR" sz="800">
                <a:latin typeface="+mj-lt"/>
                <a:cs typeface="Calibri" pitchFamily="34" charset="0"/>
              </a:rPr>
              <a:t>4.1 </a:t>
            </a:r>
            <a:r>
              <a:rPr lang="fr-FR" sz="800" u="sng" kern="0">
                <a:solidFill>
                  <a:schemeClr val="accent1"/>
                </a:solidFill>
                <a:latin typeface="+mj-lt"/>
                <a:cs typeface="+mn-cs"/>
                <a:hlinkClick r:id="rId20" action="ppaction://hlinksldjump"/>
              </a:rPr>
              <a:t>Signer les fiches validées</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4.2 </a:t>
            </a:r>
            <a:r>
              <a:rPr lang="fr-FR" sz="800" u="sng" kern="0">
                <a:solidFill>
                  <a:schemeClr val="accent1"/>
                </a:solidFill>
                <a:latin typeface="+mj-lt"/>
                <a:cs typeface="+mn-cs"/>
                <a:hlinkClick r:id="rId21" action="ppaction://hlinksldjump"/>
              </a:rPr>
              <a:t>Envoyer l’étude à la CRCM</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4.3 </a:t>
            </a:r>
            <a:r>
              <a:rPr lang="fr-FR" sz="800" b="1" kern="0"/>
              <a:t>Signer l’étude sur site</a:t>
            </a:r>
            <a:endParaRPr lang="fr-FR" sz="800" b="1" kern="0">
              <a:latin typeface="+mj-lt"/>
            </a:endParaRPr>
          </a:p>
          <a:p>
            <a:pPr marL="0" lvl="2" indent="92075">
              <a:spcBef>
                <a:spcPts val="100"/>
              </a:spcBef>
              <a:spcAft>
                <a:spcPts val="100"/>
              </a:spcAft>
              <a:defRPr/>
            </a:pPr>
            <a:r>
              <a:rPr lang="fr-FR" sz="800" kern="0">
                <a:latin typeface="+mj-lt"/>
                <a:cs typeface="+mn-cs"/>
              </a:rPr>
              <a:t>4.4 </a:t>
            </a:r>
            <a:r>
              <a:rPr lang="fr-FR" sz="800" u="sng" kern="0">
                <a:solidFill>
                  <a:schemeClr val="accent1"/>
                </a:solidFill>
                <a:hlinkClick r:id="rId22" action="ppaction://hlinksldjump"/>
              </a:rPr>
              <a:t>Signer l’étude à distance</a:t>
            </a:r>
            <a:endParaRPr lang="fr-FR" sz="800" u="sng" kern="0">
              <a:solidFill>
                <a:schemeClr val="accent1"/>
              </a:solidFill>
              <a:latin typeface="+mj-lt"/>
              <a:cs typeface="+mn-cs"/>
            </a:endParaRPr>
          </a:p>
          <a:p>
            <a:pPr marL="0" lvl="2">
              <a:spcBef>
                <a:spcPts val="100"/>
              </a:spcBef>
              <a:spcAft>
                <a:spcPts val="200"/>
              </a:spcAft>
              <a:defRPr/>
            </a:pPr>
            <a:endParaRPr lang="fr-FR" sz="800">
              <a:cs typeface="Calibri" pitchFamily="34" charset="0"/>
            </a:endParaRPr>
          </a:p>
          <a:p>
            <a:pPr marL="0" lvl="2">
              <a:spcBef>
                <a:spcPts val="100"/>
              </a:spcBef>
              <a:spcAft>
                <a:spcPts val="200"/>
              </a:spcAft>
              <a:defRPr/>
            </a:pPr>
            <a:r>
              <a:rPr lang="fr-FR" sz="800">
                <a:cs typeface="Calibri" pitchFamily="34" charset="0"/>
              </a:rPr>
              <a:t>5. </a:t>
            </a:r>
            <a:r>
              <a:rPr lang="fr-FR" sz="800">
                <a:latin typeface="Arial"/>
                <a:cs typeface="Arial"/>
              </a:rPr>
              <a:t>É</a:t>
            </a:r>
            <a:r>
              <a:rPr lang="fr-FR" sz="800">
                <a:cs typeface="Calibri" pitchFamily="34" charset="0"/>
              </a:rPr>
              <a:t>diter des documents</a:t>
            </a:r>
            <a:endParaRPr lang="fr-FR" sz="800" kern="0"/>
          </a:p>
          <a:p>
            <a:pPr marL="0" lvl="2" indent="92075">
              <a:spcBef>
                <a:spcPts val="100"/>
              </a:spcBef>
              <a:spcAft>
                <a:spcPts val="100"/>
              </a:spcAft>
              <a:defRPr/>
            </a:pPr>
            <a:r>
              <a:rPr lang="fr-FR" sz="800">
                <a:cs typeface="Calibri" pitchFamily="34" charset="0"/>
              </a:rPr>
              <a:t>5.1 </a:t>
            </a:r>
            <a:r>
              <a:rPr lang="fr-FR" sz="800" u="sng" kern="0">
                <a:solidFill>
                  <a:schemeClr val="accent1"/>
                </a:solidFill>
                <a:latin typeface="Arial"/>
                <a:cs typeface="Arial"/>
                <a:hlinkClick r:id="rId22" action="ppaction://hlinksldjump"/>
              </a:rPr>
              <a:t>É</a:t>
            </a:r>
            <a:r>
              <a:rPr lang="fr-FR" sz="800" u="sng" kern="0">
                <a:solidFill>
                  <a:schemeClr val="accent1"/>
                </a:solidFill>
                <a:hlinkClick r:id="rId22" action="ppaction://hlinksldjump"/>
              </a:rPr>
              <a:t>diter le tableau de bord</a:t>
            </a:r>
            <a:endParaRPr lang="fr-FR" sz="800" u="sng" kern="0">
              <a:solidFill>
                <a:schemeClr val="accent1"/>
              </a:solidFill>
            </a:endParaRPr>
          </a:p>
          <a:p>
            <a:pPr marL="0" lvl="2" indent="92075">
              <a:spcBef>
                <a:spcPts val="100"/>
              </a:spcBef>
              <a:spcAft>
                <a:spcPts val="100"/>
              </a:spcAft>
              <a:defRPr/>
            </a:pPr>
            <a:r>
              <a:rPr lang="fr-FR" sz="800" kern="0"/>
              <a:t>5.2 </a:t>
            </a:r>
            <a:r>
              <a:rPr lang="fr-FR" sz="800" u="sng" kern="0">
                <a:solidFill>
                  <a:schemeClr val="accent1"/>
                </a:solidFill>
                <a:latin typeface="Arial"/>
                <a:cs typeface="Arial"/>
                <a:hlinkClick r:id="rId23" action="ppaction://hlinksldjump"/>
              </a:rPr>
              <a:t>Éditer les bilans</a:t>
            </a:r>
            <a:endParaRPr lang="fr-FR" sz="800" u="sng" kern="0">
              <a:solidFill>
                <a:schemeClr val="accent1"/>
              </a:solidFill>
            </a:endParaRPr>
          </a:p>
          <a:p>
            <a:pPr marL="0" lvl="2" indent="92075">
              <a:spcBef>
                <a:spcPts val="100"/>
              </a:spcBef>
              <a:spcAft>
                <a:spcPts val="100"/>
              </a:spcAft>
              <a:defRPr/>
            </a:pPr>
            <a:r>
              <a:rPr lang="fr-FR" sz="800" kern="0">
                <a:latin typeface="+mj-lt"/>
                <a:cs typeface="Calibri" pitchFamily="34" charset="0"/>
              </a:rPr>
              <a:t>5.3 </a:t>
            </a:r>
            <a:r>
              <a:rPr lang="fr-FR" sz="800" u="sng" kern="0">
                <a:solidFill>
                  <a:schemeClr val="accent1"/>
                </a:solidFill>
                <a:latin typeface="Arial"/>
                <a:cs typeface="Arial"/>
                <a:hlinkClick r:id="rId24" action="ppaction://hlinksldjump"/>
              </a:rPr>
              <a:t>Éditer l</a:t>
            </a:r>
            <a:r>
              <a:rPr lang="fr-FR" sz="800" u="sng" kern="0">
                <a:solidFill>
                  <a:schemeClr val="accent1"/>
                </a:solidFill>
                <a:hlinkClick r:id="rId24" action="ppaction://hlinksldjump"/>
              </a:rPr>
              <a:t>es Fiches Personnes</a:t>
            </a:r>
            <a:endParaRPr lang="fr-FR" sz="800" u="sng" kern="0">
              <a:solidFill>
                <a:schemeClr val="accent1"/>
              </a:solidFill>
            </a:endParaRPr>
          </a:p>
          <a:p>
            <a:pPr marL="0" lvl="2" indent="92075">
              <a:spcBef>
                <a:spcPts val="100"/>
              </a:spcBef>
              <a:spcAft>
                <a:spcPts val="100"/>
              </a:spcAft>
              <a:defRPr/>
            </a:pPr>
            <a:r>
              <a:rPr lang="fr-FR" sz="800" kern="0">
                <a:latin typeface="+mj-lt"/>
                <a:cs typeface="Calibri" pitchFamily="34" charset="0"/>
              </a:rPr>
              <a:t>5.4 </a:t>
            </a:r>
            <a:r>
              <a:rPr lang="fr-FR" sz="800" u="sng" kern="0">
                <a:solidFill>
                  <a:schemeClr val="accent1"/>
                </a:solidFill>
                <a:latin typeface="Arial"/>
                <a:cs typeface="Arial"/>
                <a:hlinkClick r:id="rId25" action="ppaction://hlinksldjump"/>
              </a:rPr>
              <a:t>É</a:t>
            </a:r>
            <a:r>
              <a:rPr lang="fr-FR" sz="800" u="sng" kern="0">
                <a:solidFill>
                  <a:schemeClr val="accent1"/>
                </a:solidFill>
                <a:hlinkClick r:id="rId25" action="ppaction://hlinksldjump"/>
              </a:rPr>
              <a:t>diter le tableau de contingence</a:t>
            </a:r>
            <a:endParaRPr lang="fr-FR" sz="800" u="sng" kern="0">
              <a:solidFill>
                <a:schemeClr val="accent1"/>
              </a:solidFill>
            </a:endParaRPr>
          </a:p>
          <a:p>
            <a:pPr marL="0" lvl="2" indent="92075">
              <a:spcBef>
                <a:spcPts val="100"/>
              </a:spcBef>
              <a:spcAft>
                <a:spcPts val="100"/>
              </a:spcAft>
              <a:defRPr/>
            </a:pPr>
            <a:r>
              <a:rPr lang="fr-FR" sz="800" kern="0">
                <a:latin typeface="+mj-lt"/>
                <a:cs typeface="Calibri" pitchFamily="34" charset="0"/>
              </a:rPr>
              <a:t>5.5 </a:t>
            </a:r>
            <a:r>
              <a:rPr lang="fr-FR" sz="800" u="sng" kern="0">
                <a:solidFill>
                  <a:schemeClr val="accent1"/>
                </a:solidFill>
                <a:latin typeface="Arial"/>
                <a:cs typeface="Arial"/>
                <a:hlinkClick r:id="rId26" action="ppaction://hlinksldjump"/>
              </a:rPr>
              <a:t>Éditer </a:t>
            </a:r>
            <a:r>
              <a:rPr lang="fr-FR" sz="800" u="sng" kern="0">
                <a:solidFill>
                  <a:schemeClr val="accent1"/>
                </a:solidFill>
                <a:hlinkClick r:id="rId26" action="ppaction://hlinksldjump"/>
              </a:rPr>
              <a:t>le PV</a:t>
            </a:r>
            <a:endParaRPr lang="fr-FR" sz="800" u="sng" kern="0">
              <a:solidFill>
                <a:schemeClr val="accent1"/>
              </a:solidFill>
            </a:endParaRPr>
          </a:p>
          <a:p>
            <a:pPr marL="0" lvl="2" indent="92075">
              <a:spcBef>
                <a:spcPts val="100"/>
              </a:spcBef>
              <a:spcAft>
                <a:spcPts val="100"/>
              </a:spcAft>
              <a:defRPr/>
            </a:pPr>
            <a:r>
              <a:rPr lang="fr-FR" sz="800" kern="0"/>
              <a:t>5.6 </a:t>
            </a:r>
            <a:r>
              <a:rPr lang="fr-FR" sz="800" u="sng" kern="0">
                <a:solidFill>
                  <a:schemeClr val="accent1"/>
                </a:solidFill>
                <a:hlinkClick r:id="rId27" action="ppaction://hlinksldjump"/>
              </a:rPr>
              <a:t>Déposer le PV signé</a:t>
            </a:r>
            <a:endParaRPr lang="fr-FR" sz="800" u="sng" kern="0">
              <a:solidFill>
                <a:schemeClr val="accent1"/>
              </a:solidFill>
              <a:latin typeface="+mj-lt"/>
              <a:cs typeface="Calibri" pitchFamily="34" charset="0"/>
            </a:endParaRPr>
          </a:p>
          <a:p>
            <a:pPr marL="85725" indent="179388">
              <a:spcBef>
                <a:spcPts val="100"/>
              </a:spcBef>
              <a:spcAft>
                <a:spcPts val="200"/>
              </a:spcAft>
              <a:defRPr/>
            </a:pPr>
            <a:endParaRPr lang="fr-FR" sz="800" kern="0">
              <a:latin typeface="+mj-lt"/>
              <a:cs typeface="Calibri" pitchFamily="34" charset="0"/>
            </a:endParaRPr>
          </a:p>
          <a:p>
            <a:pPr marL="534988" lvl="2" indent="-269875">
              <a:spcBef>
                <a:spcPts val="100"/>
              </a:spcBef>
              <a:spcAft>
                <a:spcPts val="200"/>
              </a:spcAft>
              <a:defRPr/>
            </a:pPr>
            <a:endParaRPr lang="fr-FR" sz="800" kern="0">
              <a:latin typeface="+mj-lt"/>
              <a:cs typeface="Calibri" pitchFamily="34" charset="0"/>
            </a:endParaRPr>
          </a:p>
          <a:p>
            <a:pPr marL="534988" lvl="2" indent="-269875">
              <a:spcBef>
                <a:spcPts val="100"/>
              </a:spcBef>
              <a:spcAft>
                <a:spcPts val="200"/>
              </a:spcAft>
              <a:defRPr/>
            </a:pPr>
            <a:endParaRPr lang="fr-FR" sz="800" kern="0">
              <a:latin typeface="+mj-lt"/>
              <a:cs typeface="Calibri" pitchFamily="34" charset="0"/>
            </a:endParaRPr>
          </a:p>
          <a:p>
            <a:pPr marL="534988" lvl="2" indent="-269875">
              <a:spcBef>
                <a:spcPts val="100"/>
              </a:spcBef>
              <a:spcAft>
                <a:spcPts val="200"/>
              </a:spcAft>
              <a:defRPr/>
            </a:pPr>
            <a:endParaRPr lang="fr-FR" sz="800" kern="0">
              <a:latin typeface="+mj-lt"/>
              <a:cs typeface="Calibri" pitchFamily="34" charset="0"/>
            </a:endParaRPr>
          </a:p>
          <a:p>
            <a:pPr marL="534988" lvl="2" indent="-269875">
              <a:spcBef>
                <a:spcPts val="100"/>
              </a:spcBef>
              <a:spcAft>
                <a:spcPts val="200"/>
              </a:spcAft>
              <a:defRPr/>
            </a:pPr>
            <a:endParaRPr lang="fr-FR" sz="800">
              <a:latin typeface="+mj-lt"/>
              <a:cs typeface="Calibri" pitchFamily="34" charset="0"/>
            </a:endParaRPr>
          </a:p>
          <a:p>
            <a:pPr marL="534988" lvl="2" indent="-269875">
              <a:spcBef>
                <a:spcPts val="100"/>
              </a:spcBef>
              <a:spcAft>
                <a:spcPts val="200"/>
              </a:spcAft>
              <a:defRPr/>
            </a:pPr>
            <a:endParaRPr lang="fr-FR" sz="800">
              <a:latin typeface="+mj-lt"/>
              <a:cs typeface="Calibri" pitchFamily="34" charset="0"/>
            </a:endParaRPr>
          </a:p>
          <a:p>
            <a:pPr marL="534988" lvl="2" indent="-269875">
              <a:spcBef>
                <a:spcPts val="100"/>
              </a:spcBef>
              <a:spcAft>
                <a:spcPts val="200"/>
              </a:spcAft>
              <a:defRPr/>
            </a:pPr>
            <a:endParaRPr lang="fr-FR" sz="800">
              <a:latin typeface="+mj-lt"/>
              <a:cs typeface="Calibri" pitchFamily="34" charset="0"/>
            </a:endParaRPr>
          </a:p>
          <a:p>
            <a:pPr marL="85725" indent="179388">
              <a:spcBef>
                <a:spcPts val="100"/>
              </a:spcBef>
              <a:spcAft>
                <a:spcPts val="200"/>
              </a:spcAft>
              <a:defRPr/>
            </a:pPr>
            <a:endParaRPr lang="fr-FR" sz="800">
              <a:latin typeface="+mj-lt"/>
              <a:cs typeface="Calibri" pitchFamily="34" charset="0"/>
            </a:endParaRPr>
          </a:p>
        </p:txBody>
      </p:sp>
      <p:sp>
        <p:nvSpPr>
          <p:cNvPr id="20" name="ZoneTexte 69">
            <a:hlinkClick r:id="rId9" action="ppaction://hlinksldjump"/>
            <a:extLst>
              <a:ext uri="{FF2B5EF4-FFF2-40B4-BE49-F238E27FC236}">
                <a16:creationId xmlns:a16="http://schemas.microsoft.com/office/drawing/2014/main" id="{1D06AF27-5447-443D-BF3D-B93355FEE1C9}"/>
              </a:ext>
            </a:extLst>
          </p:cNvPr>
          <p:cNvSpPr txBox="1"/>
          <p:nvPr/>
        </p:nvSpPr>
        <p:spPr>
          <a:xfrm>
            <a:off x="9144" y="602325"/>
            <a:ext cx="1296144" cy="216000"/>
          </a:xfrm>
          <a:prstGeom prst="rect">
            <a:avLst/>
          </a:prstGeom>
          <a:solidFill>
            <a:schemeClr val="accent3"/>
          </a:solidFill>
          <a:ln w="3175">
            <a:solidFill>
              <a:srgbClr val="7030A0"/>
            </a:solidFill>
            <a:prstDash val="solid"/>
          </a:ln>
          <a:scene3d>
            <a:camera prst="orthographicFront"/>
            <a:lightRig rig="threePt" dir="t"/>
          </a:scene3d>
          <a:sp3d>
            <a:bevelT/>
          </a:sp3d>
        </p:spPr>
        <p:txBody>
          <a:bodyPr wrap="square" rtlCol="0" anchor="ctr">
            <a:noAutofit/>
          </a:bodyPr>
          <a:lstStyle>
            <a:defPPr>
              <a:defRPr lang="fr-FR"/>
            </a:defPPr>
            <a:lvl3pPr marL="0" lvl="2" algn="ctr">
              <a:spcBef>
                <a:spcPts val="0"/>
              </a:spcBef>
              <a:spcAft>
                <a:spcPts val="50"/>
              </a:spcAft>
              <a:defRPr sz="1000" b="1">
                <a:latin typeface="Calibri" pitchFamily="34" charset="0"/>
                <a:cs typeface="Calibri" pitchFamily="34" charset="0"/>
              </a:defRPr>
            </a:lvl3pPr>
          </a:lstStyle>
          <a:p>
            <a:pPr algn="ctr"/>
            <a:r>
              <a:rPr lang="fr-FR" sz="1200">
                <a:latin typeface="Calibri" panose="020F0502020204030204" pitchFamily="34" charset="0"/>
                <a:hlinkClick r:id="rId28" action="ppaction://hlinksldjump"/>
              </a:rPr>
              <a:t>Sommaire</a:t>
            </a:r>
            <a:endParaRPr lang="fr-FR" sz="1200">
              <a:latin typeface="Calibri" panose="020F0502020204030204" pitchFamily="34" charset="0"/>
            </a:endParaRPr>
          </a:p>
        </p:txBody>
      </p:sp>
    </p:spTree>
    <p:extLst>
      <p:ext uri="{BB962C8B-B14F-4D97-AF65-F5344CB8AC3E}">
        <p14:creationId xmlns:p14="http://schemas.microsoft.com/office/powerpoint/2010/main" val="3101369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4">
            <a:extLst>
              <a:ext uri="{FF2B5EF4-FFF2-40B4-BE49-F238E27FC236}">
                <a16:creationId xmlns:a16="http://schemas.microsoft.com/office/drawing/2014/main" id="{87F443F2-A24D-4CE6-A257-6EAD96237957}"/>
              </a:ext>
            </a:extLst>
          </p:cNvPr>
          <p:cNvPicPr>
            <a:picLocks noChangeAspect="1"/>
          </p:cNvPicPr>
          <p:nvPr/>
        </p:nvPicPr>
        <p:blipFill>
          <a:blip r:embed="rId2"/>
          <a:stretch>
            <a:fillRect/>
          </a:stretch>
        </p:blipFill>
        <p:spPr>
          <a:xfrm>
            <a:off x="6231876" y="918321"/>
            <a:ext cx="2364939" cy="2099779"/>
          </a:xfrm>
          <a:prstGeom prst="rect">
            <a:avLst/>
          </a:prstGeom>
          <a:ln>
            <a:solidFill>
              <a:srgbClr val="0000FF"/>
            </a:solidFill>
          </a:ln>
        </p:spPr>
      </p:pic>
      <p:pic>
        <p:nvPicPr>
          <p:cNvPr id="42"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5721" t="26945" r="14455" b="8519"/>
          <a:stretch/>
        </p:blipFill>
        <p:spPr bwMode="auto">
          <a:xfrm>
            <a:off x="5405236" y="3284984"/>
            <a:ext cx="3600400" cy="2560693"/>
          </a:xfrm>
          <a:prstGeom prst="rect">
            <a:avLst/>
          </a:prstGeom>
          <a:noFill/>
          <a:ln w="9525">
            <a:solidFill>
              <a:srgbClr val="0000FF"/>
            </a:solidFill>
            <a:miter lim="800000"/>
            <a:headEnd/>
            <a:tailEnd/>
          </a:ln>
          <a:extLst>
            <a:ext uri="{909E8E84-426E-40DD-AFC4-6F175D3DCCD1}">
              <a14:hiddenFill xmlns:a14="http://schemas.microsoft.com/office/drawing/2010/main">
                <a:solidFill>
                  <a:schemeClr val="accent1"/>
                </a:solidFill>
              </a14:hiddenFill>
            </a:ext>
          </a:extLst>
        </p:spPr>
      </p:pic>
      <p:grpSp>
        <p:nvGrpSpPr>
          <p:cNvPr id="2" name="Groupe 1"/>
          <p:cNvGrpSpPr/>
          <p:nvPr/>
        </p:nvGrpSpPr>
        <p:grpSpPr>
          <a:xfrm>
            <a:off x="7205436" y="4447330"/>
            <a:ext cx="1817674" cy="1398348"/>
            <a:chOff x="7022804" y="4408098"/>
            <a:chExt cx="2101521" cy="1354985"/>
          </a:xfrm>
        </p:grpSpPr>
        <p:sp>
          <p:nvSpPr>
            <p:cNvPr id="45" name="Rectangle 44"/>
            <p:cNvSpPr/>
            <p:nvPr/>
          </p:nvSpPr>
          <p:spPr>
            <a:xfrm>
              <a:off x="7022804" y="4408098"/>
              <a:ext cx="1985653" cy="14401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sp>
          <p:nvSpPr>
            <p:cNvPr id="47" name="Rectangle 46"/>
            <p:cNvSpPr/>
            <p:nvPr/>
          </p:nvSpPr>
          <p:spPr>
            <a:xfrm>
              <a:off x="8276095" y="5564502"/>
              <a:ext cx="848230" cy="19858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grpSp>
      <p:sp>
        <p:nvSpPr>
          <p:cNvPr id="27" name="Rectangle 26"/>
          <p:cNvSpPr/>
          <p:nvPr/>
        </p:nvSpPr>
        <p:spPr>
          <a:xfrm>
            <a:off x="1918259" y="738621"/>
            <a:ext cx="3949885" cy="1161328"/>
          </a:xfrm>
          <a:prstGeom prst="rect">
            <a:avLst/>
          </a:prstGeom>
          <a:noFill/>
          <a:ln w="12700">
            <a:noFill/>
          </a:ln>
        </p:spPr>
        <p:txBody>
          <a:bodyPr wrap="square">
            <a:noAutofit/>
          </a:bodyPr>
          <a:lstStyle/>
          <a:p>
            <a:pPr algn="just"/>
            <a:r>
              <a:rPr lang="fr-FR" sz="1200">
                <a:solidFill>
                  <a:schemeClr val="accent6">
                    <a:lumMod val="75000"/>
                    <a:lumOff val="25000"/>
                  </a:schemeClr>
                </a:solidFill>
                <a:latin typeface="Arial" panose="020B0604020202020204" pitchFamily="34" charset="0"/>
                <a:cs typeface="Arial" panose="020B0604020202020204" pitchFamily="34" charset="0"/>
              </a:rPr>
              <a:t>Le type de signature «A distance» permet de continuer une validation et de signer l’étude à distance. Il convient au MVARS d’informer le MC dès qu’il doit procéder à la signature à distance de l’étude. En effet, il n’y a pas d’ordonnancement pour les signataires ( le MC peut signer le premier ou le dernier comme le MVARS)</a:t>
            </a:r>
          </a:p>
          <a:p>
            <a:endParaRPr lang="fr-FR" sz="1200">
              <a:latin typeface="Arial" panose="020B0604020202020204" pitchFamily="34" charset="0"/>
              <a:cs typeface="Arial" panose="020B0604020202020204" pitchFamily="34" charset="0"/>
            </a:endParaRPr>
          </a:p>
          <a:p>
            <a:pPr marL="0" lvl="2" indent="-228600"/>
            <a:endParaRPr lang="fr-FR" sz="1200">
              <a:latin typeface="Arial" panose="020B0604020202020204" pitchFamily="34" charset="0"/>
              <a:cs typeface="Arial" panose="020B0604020202020204" pitchFamily="34" charset="0"/>
            </a:endParaRPr>
          </a:p>
          <a:p>
            <a:pPr marL="0" lvl="2" indent="-228600"/>
            <a:endParaRPr lang="fr-FR" sz="1200">
              <a:latin typeface="Arial" panose="020B0604020202020204" pitchFamily="34" charset="0"/>
              <a:cs typeface="Arial" panose="020B0604020202020204" pitchFamily="34" charset="0"/>
            </a:endParaRPr>
          </a:p>
          <a:p>
            <a:pPr marL="0" lvl="2"/>
            <a:endParaRPr lang="fr-FR" sz="1200">
              <a:latin typeface="Arial" panose="020B0604020202020204" pitchFamily="34" charset="0"/>
              <a:cs typeface="Arial" panose="020B0604020202020204" pitchFamily="34" charset="0"/>
            </a:endParaRPr>
          </a:p>
          <a:p>
            <a:pPr marL="0" lvl="2"/>
            <a:endParaRPr lang="fr-FR" sz="1200" i="1">
              <a:solidFill>
                <a:schemeClr val="accent1"/>
              </a:solidFill>
              <a:latin typeface="Arial" panose="020B0604020202020204" pitchFamily="34" charset="0"/>
              <a:cs typeface="Arial" panose="020B0604020202020204" pitchFamily="34" charset="0"/>
            </a:endParaRPr>
          </a:p>
        </p:txBody>
      </p:sp>
      <p:sp>
        <p:nvSpPr>
          <p:cNvPr id="58" name="ZoneTexte 57"/>
          <p:cNvSpPr txBox="1"/>
          <p:nvPr/>
        </p:nvSpPr>
        <p:spPr>
          <a:xfrm>
            <a:off x="6257465" y="3038902"/>
            <a:ext cx="1370360" cy="284616"/>
          </a:xfrm>
          <a:prstGeom prst="rect">
            <a:avLst/>
          </a:prstGeom>
          <a:noFill/>
        </p:spPr>
        <p:txBody>
          <a:bodyPr wrap="square" rtlCol="0">
            <a:spAutoFit/>
          </a:bodyPr>
          <a:lstStyle/>
          <a:p>
            <a:r>
              <a:rPr lang="fr-FR" sz="1200">
                <a:solidFill>
                  <a:srgbClr val="0000FF"/>
                </a:solidFill>
                <a:latin typeface="Arial" panose="020B0604020202020204" pitchFamily="34" charset="0"/>
                <a:cs typeface="Arial" panose="020B0604020202020204" pitchFamily="34" charset="0"/>
              </a:rPr>
              <a:t>Ecran signature</a:t>
            </a:r>
          </a:p>
        </p:txBody>
      </p:sp>
      <p:cxnSp>
        <p:nvCxnSpPr>
          <p:cNvPr id="65" name="Connecteur en angle 64"/>
          <p:cNvCxnSpPr>
            <a:cxnSpLocks/>
            <a:stCxn id="74" idx="1"/>
            <a:endCxn id="36" idx="0"/>
          </p:cNvCxnSpPr>
          <p:nvPr/>
        </p:nvCxnSpPr>
        <p:spPr>
          <a:xfrm rot="10800000" flipV="1">
            <a:off x="6083485" y="1786657"/>
            <a:ext cx="208624" cy="410114"/>
          </a:xfrm>
          <a:prstGeom prst="bentConnector2">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8" name="Carré corné 67"/>
          <p:cNvSpPr/>
          <p:nvPr/>
        </p:nvSpPr>
        <p:spPr>
          <a:xfrm>
            <a:off x="1924393" y="5949280"/>
            <a:ext cx="7095235" cy="504056"/>
          </a:xfrm>
          <a:prstGeom prst="foldedCorner">
            <a:avLst>
              <a:gd name="adj" fmla="val 13342"/>
            </a:avLst>
          </a:prstGeom>
          <a:solidFill>
            <a:schemeClr val="accent5">
              <a:lumMod val="75000"/>
            </a:schemeClr>
          </a:solidFill>
          <a:ln w="12700">
            <a:noFill/>
          </a:ln>
        </p:spPr>
        <p:txBody>
          <a:bodyPr wrap="square">
            <a:noAutofit/>
          </a:bodyPr>
          <a:lstStyle/>
          <a:p>
            <a:r>
              <a:rPr lang="fr-FR" sz="1200">
                <a:latin typeface="Arial" panose="020B0604020202020204" pitchFamily="34" charset="0"/>
                <a:cs typeface="Arial" panose="020B0604020202020204" pitchFamily="34" charset="0"/>
                <a:sym typeface="Wingdings" panose="05000000000000000000" pitchFamily="2" charset="2"/>
              </a:rPr>
              <a:t>L’étude reste à l’état «  En validation » tant que le MC n’a pas signé. </a:t>
            </a:r>
            <a:r>
              <a:rPr lang="fr-FR" sz="1200">
                <a:solidFill>
                  <a:srgbClr val="FF0000"/>
                </a:solidFill>
                <a:latin typeface="Arial" panose="020B0604020202020204" pitchFamily="34" charset="0"/>
                <a:cs typeface="Arial" panose="020B0604020202020204" pitchFamily="34" charset="0"/>
                <a:sym typeface="Wingdings" panose="05000000000000000000" pitchFamily="2" charset="2"/>
              </a:rPr>
              <a:t>Dès que la signature du MC est enregistrée, l’étude passe à l’état « Validée »</a:t>
            </a:r>
          </a:p>
        </p:txBody>
      </p:sp>
      <p:sp>
        <p:nvSpPr>
          <p:cNvPr id="57" name="ZoneTexte 56"/>
          <p:cNvSpPr txBox="1"/>
          <p:nvPr/>
        </p:nvSpPr>
        <p:spPr>
          <a:xfrm>
            <a:off x="6257465" y="699636"/>
            <a:ext cx="2016224" cy="276999"/>
          </a:xfrm>
          <a:prstGeom prst="rect">
            <a:avLst/>
          </a:prstGeom>
          <a:noFill/>
        </p:spPr>
        <p:txBody>
          <a:bodyPr wrap="square" rtlCol="0">
            <a:spAutoFit/>
          </a:bodyPr>
          <a:lstStyle/>
          <a:p>
            <a:r>
              <a:rPr lang="fr-FR" sz="1200">
                <a:solidFill>
                  <a:srgbClr val="0000FF"/>
                </a:solidFill>
                <a:latin typeface="Arial" panose="020B0604020202020204" pitchFamily="34" charset="0"/>
                <a:cs typeface="Arial" panose="020B0604020202020204" pitchFamily="34" charset="0"/>
              </a:rPr>
              <a:t>Fiche étude</a:t>
            </a:r>
          </a:p>
        </p:txBody>
      </p:sp>
      <p:sp>
        <p:nvSpPr>
          <p:cNvPr id="74" name="Rectangle 73"/>
          <p:cNvSpPr/>
          <p:nvPr/>
        </p:nvSpPr>
        <p:spPr>
          <a:xfrm>
            <a:off x="6292109" y="1673364"/>
            <a:ext cx="788501" cy="22658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sp>
        <p:nvSpPr>
          <p:cNvPr id="67" name="Rectangle 66"/>
          <p:cNvSpPr/>
          <p:nvPr/>
        </p:nvSpPr>
        <p:spPr>
          <a:xfrm>
            <a:off x="8236108" y="2442408"/>
            <a:ext cx="306847" cy="15936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sp>
        <p:nvSpPr>
          <p:cNvPr id="59" name="Rectangle 58"/>
          <p:cNvSpPr/>
          <p:nvPr/>
        </p:nvSpPr>
        <p:spPr>
          <a:xfrm>
            <a:off x="7956425" y="2896725"/>
            <a:ext cx="586530" cy="15263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cxnSp>
        <p:nvCxnSpPr>
          <p:cNvPr id="60" name="Connecteur droit avec flèche 59"/>
          <p:cNvCxnSpPr>
            <a:stCxn id="59" idx="2"/>
          </p:cNvCxnSpPr>
          <p:nvPr/>
        </p:nvCxnSpPr>
        <p:spPr>
          <a:xfrm>
            <a:off x="8249690" y="3049357"/>
            <a:ext cx="0" cy="221792"/>
          </a:xfrm>
          <a:prstGeom prst="straightConnector1">
            <a:avLst/>
          </a:prstGeom>
          <a:ln w="952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1" name="Rectangle 60"/>
          <p:cNvSpPr/>
          <p:nvPr/>
        </p:nvSpPr>
        <p:spPr>
          <a:xfrm>
            <a:off x="1924394" y="2036937"/>
            <a:ext cx="3036590" cy="2885846"/>
          </a:xfrm>
          <a:prstGeom prst="rect">
            <a:avLst/>
          </a:prstGeom>
          <a:noFill/>
          <a:ln w="12700">
            <a:noFill/>
          </a:ln>
        </p:spPr>
        <p:txBody>
          <a:bodyPr wrap="square">
            <a:noAutofit/>
          </a:bodyPr>
          <a:lstStyle/>
          <a:p>
            <a:pPr algn="just">
              <a:buAutoNum type="arabicPeriod"/>
            </a:pPr>
            <a:r>
              <a:rPr lang="fr-FR" sz="1200">
                <a:latin typeface="Arial" panose="020B0604020202020204" pitchFamily="34" charset="0"/>
                <a:cs typeface="Arial" panose="020B0604020202020204" pitchFamily="34" charset="0"/>
              </a:rPr>
              <a:t> Sélectionner «A distance» dans la liste déroulante « Type de signature PATHOS » depuis la fiche étude puis cliquer sur « Enregistrer »</a:t>
            </a:r>
          </a:p>
          <a:p>
            <a:pPr marL="0" lvl="2" algn="just"/>
            <a:r>
              <a:rPr lang="fr-FR" sz="1200">
                <a:solidFill>
                  <a:schemeClr val="accent1"/>
                </a:solidFill>
                <a:latin typeface="Arial" panose="020B0604020202020204" pitchFamily="34" charset="0"/>
                <a:cs typeface="Arial" panose="020B0604020202020204" pitchFamily="34" charset="0"/>
              </a:rPr>
              <a:t>Le type de signature a été modifié et enregistré.</a:t>
            </a:r>
          </a:p>
          <a:p>
            <a:pPr marL="0" lvl="2" algn="just"/>
            <a:endParaRPr lang="fr-FR" sz="1200">
              <a:latin typeface="Arial" panose="020B0604020202020204" pitchFamily="34" charset="0"/>
              <a:cs typeface="Arial" panose="020B0604020202020204" pitchFamily="34" charset="0"/>
            </a:endParaRPr>
          </a:p>
          <a:p>
            <a:pPr marL="0" lvl="2" algn="just"/>
            <a:r>
              <a:rPr lang="fr-FR" sz="1200">
                <a:latin typeface="Arial" panose="020B0604020202020204" pitchFamily="34" charset="0"/>
                <a:cs typeface="Arial" panose="020B0604020202020204" pitchFamily="34" charset="0"/>
              </a:rPr>
              <a:t>2. Cliquer sur le bouton « Signature PATHOS » depuis la fiche étude</a:t>
            </a:r>
          </a:p>
          <a:p>
            <a:pPr marL="0" lvl="2" algn="just"/>
            <a:endParaRPr lang="fr-FR" sz="1200">
              <a:latin typeface="Arial" panose="020B0604020202020204" pitchFamily="34" charset="0"/>
              <a:cs typeface="Arial" panose="020B0604020202020204" pitchFamily="34" charset="0"/>
            </a:endParaRPr>
          </a:p>
          <a:p>
            <a:pPr marL="0" lvl="2" algn="just"/>
            <a:r>
              <a:rPr lang="fr-FR" sz="1200">
                <a:latin typeface="Arial" panose="020B0604020202020204" pitchFamily="34" charset="0"/>
                <a:cs typeface="Arial" panose="020B0604020202020204" pitchFamily="34" charset="0"/>
              </a:rPr>
              <a:t>3. Cocher la case  « Signature de l'étude (médecin valideur ARS) </a:t>
            </a:r>
          </a:p>
          <a:p>
            <a:pPr marL="0" lvl="2" algn="just"/>
            <a:endParaRPr lang="fr-FR" sz="1200">
              <a:solidFill>
                <a:schemeClr val="accent1"/>
              </a:solidFill>
              <a:latin typeface="Arial" panose="020B0604020202020204" pitchFamily="34" charset="0"/>
              <a:cs typeface="Arial" panose="020B0604020202020204" pitchFamily="34" charset="0"/>
            </a:endParaRPr>
          </a:p>
          <a:p>
            <a:pPr marL="0" lvl="2" algn="just"/>
            <a:r>
              <a:rPr lang="fr-FR" sz="1200">
                <a:latin typeface="Arial" panose="020B0604020202020204" pitchFamily="34" charset="0"/>
                <a:cs typeface="Arial" panose="020B0604020202020204" pitchFamily="34" charset="0"/>
              </a:rPr>
              <a:t>4. Cliquer sur « Enregistrer la signature»</a:t>
            </a:r>
          </a:p>
          <a:p>
            <a:pPr marL="0" lvl="2" algn="just"/>
            <a:endParaRPr lang="fr-FR" sz="1200" i="1">
              <a:solidFill>
                <a:schemeClr val="accent1"/>
              </a:solidFill>
              <a:latin typeface="Arial" panose="020B0604020202020204" pitchFamily="34" charset="0"/>
              <a:cs typeface="Arial" panose="020B0604020202020204" pitchFamily="34" charset="0"/>
            </a:endParaRPr>
          </a:p>
        </p:txBody>
      </p:sp>
      <p:sp>
        <p:nvSpPr>
          <p:cNvPr id="35" name="Titre 1"/>
          <p:cNvSpPr txBox="1">
            <a:spLocks/>
          </p:cNvSpPr>
          <p:nvPr/>
        </p:nvSpPr>
        <p:spPr>
          <a:xfrm>
            <a:off x="1547665" y="152636"/>
            <a:ext cx="7596335" cy="396044"/>
          </a:xfrm>
          <a:prstGeom prst="rect">
            <a:avLst/>
          </a:prstGeom>
          <a:ln>
            <a:noFill/>
          </a:ln>
        </p:spPr>
        <p:txBody>
          <a:bodyPr vert="horz" lIns="0" tIns="0" rIns="0" bIns="0" rtlCol="0" anchor="ctr" anchorCtr="0">
            <a:noAutofit/>
          </a:bodyPr>
          <a:lstStyle/>
          <a:p>
            <a:pPr lvl="0" fontAlgn="auto">
              <a:lnSpc>
                <a:spcPct val="90000"/>
              </a:lnSpc>
              <a:spcAft>
                <a:spcPts val="0"/>
              </a:spcAft>
              <a:defRPr/>
            </a:pPr>
            <a:r>
              <a:rPr lang="fr-FR" sz="3200" b="1">
                <a:latin typeface="Arial" panose="020B0604020202020204" pitchFamily="34" charset="0"/>
                <a:cs typeface="Arial" panose="020B0604020202020204" pitchFamily="34" charset="0"/>
              </a:rPr>
              <a:t>SIGNER L’ÉTUDE À DISTANCE</a:t>
            </a:r>
            <a:endParaRPr kumimoji="0" lang="fr-FR" sz="3200" i="0" u="none" strike="noStrike" kern="1200" cap="none" spc="0" normalizeH="0" baseline="0" noProof="0">
              <a:ln>
                <a:noFill/>
              </a:ln>
              <a:effectLst/>
              <a:uLnTx/>
              <a:uFillTx/>
              <a:latin typeface="Arial" panose="020B0604020202020204" pitchFamily="34" charset="0"/>
              <a:ea typeface="+mj-ea"/>
              <a:cs typeface="Arial" panose="020B0604020202020204" pitchFamily="34" charset="0"/>
            </a:endParaRPr>
          </a:p>
        </p:txBody>
      </p:sp>
      <p:pic>
        <p:nvPicPr>
          <p:cNvPr id="36"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55660" t="55623" r="33563" b="35065"/>
          <a:stretch/>
        </p:blipFill>
        <p:spPr bwMode="auto">
          <a:xfrm>
            <a:off x="5019410" y="2196771"/>
            <a:ext cx="2128150" cy="60435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0" name="Rectangle 39"/>
          <p:cNvSpPr/>
          <p:nvPr/>
        </p:nvSpPr>
        <p:spPr>
          <a:xfrm>
            <a:off x="6201908" y="2632508"/>
            <a:ext cx="740737" cy="15936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EA50C0F3-9EA9-8A4D-9B45-C1E5CBF539CF}"/>
              </a:ext>
            </a:extLst>
          </p:cNvPr>
          <p:cNvSpPr/>
          <p:nvPr/>
        </p:nvSpPr>
        <p:spPr>
          <a:xfrm>
            <a:off x="-3260" y="5078304"/>
            <a:ext cx="1835151" cy="142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758AFDC0-E429-47C8-8726-E987D36D4D29}"/>
              </a:ext>
            </a:extLst>
          </p:cNvPr>
          <p:cNvSpPr/>
          <p:nvPr/>
        </p:nvSpPr>
        <p:spPr bwMode="gray">
          <a:xfrm>
            <a:off x="-3260" y="842507"/>
            <a:ext cx="1839260" cy="5881295"/>
          </a:xfrm>
          <a:prstGeom prst="rect">
            <a:avLst/>
          </a:prstGeom>
          <a:noFill/>
          <a:ln w="9525" algn="ctr">
            <a:noFill/>
            <a:miter lim="800000"/>
            <a:headEnd/>
            <a:tailEnd/>
          </a:ln>
          <a:effectLst/>
        </p:spPr>
        <p:txBody>
          <a:bodyPr lIns="108000" tIns="0" rIns="108000" bIns="0"/>
          <a:lstStyle/>
          <a:p>
            <a:pPr>
              <a:spcBef>
                <a:spcPts val="600"/>
              </a:spcBef>
              <a:spcAft>
                <a:spcPts val="200"/>
              </a:spcAft>
              <a:defRPr/>
            </a:pPr>
            <a:r>
              <a:rPr lang="fr-FR" sz="800">
                <a:latin typeface="+mj-lt"/>
                <a:cs typeface="Calibri" pitchFamily="34" charset="0"/>
              </a:rPr>
              <a:t>1. GALAAD</a:t>
            </a:r>
          </a:p>
          <a:p>
            <a:pPr indent="92075">
              <a:spcBef>
                <a:spcPts val="100"/>
              </a:spcBef>
              <a:spcAft>
                <a:spcPts val="100"/>
              </a:spcAft>
              <a:defRPr/>
            </a:pPr>
            <a:r>
              <a:rPr lang="fr-FR" sz="800">
                <a:latin typeface="Arial" panose="020B0604020202020204" pitchFamily="34" charset="0"/>
                <a:cs typeface="Arial" panose="020B0604020202020204" pitchFamily="34" charset="0"/>
              </a:rPr>
              <a:t>1.1 </a:t>
            </a:r>
            <a:r>
              <a:rPr lang="fr-FR" sz="800" kern="0">
                <a:latin typeface="Arial" panose="020B0604020202020204" pitchFamily="34" charset="0"/>
                <a:cs typeface="Arial" panose="020B0604020202020204" pitchFamily="34" charset="0"/>
                <a:hlinkClick r:id="rId5" action="ppaction://hlinksldjump"/>
              </a:rPr>
              <a:t>Bonnes pratiques</a:t>
            </a:r>
            <a:endParaRPr lang="fr-FR" sz="800" kern="0">
              <a:latin typeface="Arial" panose="020B0604020202020204" pitchFamily="34" charset="0"/>
              <a:cs typeface="Arial" panose="020B0604020202020204" pitchFamily="34" charset="0"/>
            </a:endParaRPr>
          </a:p>
          <a:p>
            <a:pPr indent="92075">
              <a:spcBef>
                <a:spcPts val="100"/>
              </a:spcBef>
              <a:spcAft>
                <a:spcPts val="100"/>
              </a:spcAft>
              <a:defRPr/>
            </a:pPr>
            <a:r>
              <a:rPr lang="fr-FR" sz="800">
                <a:latin typeface="Arial" panose="020B0604020202020204" pitchFamily="34" charset="0"/>
                <a:cs typeface="Arial" panose="020B0604020202020204" pitchFamily="34" charset="0"/>
              </a:rPr>
              <a:t>1.2 </a:t>
            </a:r>
            <a:r>
              <a:rPr lang="fr-FR" sz="800" u="sng">
                <a:solidFill>
                  <a:schemeClr val="accent1"/>
                </a:solidFill>
                <a:latin typeface="Arial" panose="020B0604020202020204" pitchFamily="34" charset="0"/>
                <a:cs typeface="Arial" panose="020B0604020202020204" pitchFamily="34" charset="0"/>
                <a:hlinkClick r:id="rId6" action="ppaction://hlinksldjump"/>
              </a:rPr>
              <a:t>Interface</a:t>
            </a:r>
            <a:endParaRPr lang="fr-FR" sz="800" u="sng">
              <a:solidFill>
                <a:schemeClr val="accent1"/>
              </a:solidFill>
              <a:latin typeface="Arial" panose="020B0604020202020204" pitchFamily="34" charset="0"/>
              <a:cs typeface="Arial" panose="020B0604020202020204" pitchFamily="34" charset="0"/>
            </a:endParaRPr>
          </a:p>
          <a:p>
            <a:pPr indent="92075">
              <a:spcBef>
                <a:spcPts val="100"/>
              </a:spcBef>
              <a:spcAft>
                <a:spcPts val="100"/>
              </a:spcAft>
              <a:defRPr/>
            </a:pPr>
            <a:r>
              <a:rPr lang="fr-FR" sz="800" kern="0">
                <a:latin typeface="Arial" panose="020B0604020202020204" pitchFamily="34" charset="0"/>
                <a:cs typeface="Arial" panose="020B0604020202020204" pitchFamily="34" charset="0"/>
              </a:rPr>
              <a:t>1.3 </a:t>
            </a:r>
            <a:r>
              <a:rPr lang="fr-FR" sz="800" u="sng" kern="0">
                <a:solidFill>
                  <a:schemeClr val="accent1"/>
                </a:solidFill>
                <a:latin typeface="Arial" panose="020B0604020202020204" pitchFamily="34" charset="0"/>
                <a:cs typeface="Arial" panose="020B0604020202020204" pitchFamily="34" charset="0"/>
                <a:hlinkClick r:id="rId7" action="ppaction://hlinksldjump"/>
              </a:rPr>
              <a:t>Tableau de bord</a:t>
            </a:r>
            <a:endParaRPr lang="fr-FR" sz="800" u="sng">
              <a:solidFill>
                <a:schemeClr val="accent1"/>
              </a:solidFill>
              <a:latin typeface="+mj-lt"/>
              <a:cs typeface="Calibri" pitchFamily="34" charset="0"/>
            </a:endParaRPr>
          </a:p>
          <a:p>
            <a:pPr>
              <a:spcBef>
                <a:spcPts val="100"/>
              </a:spcBef>
              <a:spcAft>
                <a:spcPts val="200"/>
              </a:spcAft>
              <a:defRPr/>
            </a:pPr>
            <a:endParaRPr lang="fr-FR" sz="800">
              <a:latin typeface="+mj-lt"/>
              <a:cs typeface="Calibri" pitchFamily="34" charset="0"/>
            </a:endParaRPr>
          </a:p>
          <a:p>
            <a:pPr>
              <a:spcBef>
                <a:spcPts val="100"/>
              </a:spcBef>
              <a:spcAft>
                <a:spcPts val="200"/>
              </a:spcAft>
              <a:defRPr/>
            </a:pPr>
            <a:r>
              <a:rPr lang="fr-FR" sz="800">
                <a:latin typeface="+mj-lt"/>
                <a:cs typeface="Calibri" pitchFamily="34" charset="0"/>
              </a:rPr>
              <a:t>2. Préparer la validation</a:t>
            </a:r>
          </a:p>
          <a:p>
            <a:pPr marL="0" lvl="2" indent="92075">
              <a:spcBef>
                <a:spcPts val="100"/>
              </a:spcBef>
              <a:spcAft>
                <a:spcPts val="100"/>
              </a:spcAft>
              <a:defRPr/>
            </a:pPr>
            <a:r>
              <a:rPr lang="fr-FR" sz="800">
                <a:latin typeface="+mj-lt"/>
                <a:cs typeface="Calibri" pitchFamily="34" charset="0"/>
              </a:rPr>
              <a:t>2.1 </a:t>
            </a:r>
            <a:r>
              <a:rPr lang="fr-FR" sz="800" u="sng" kern="0">
                <a:solidFill>
                  <a:schemeClr val="accent1"/>
                </a:solidFill>
                <a:latin typeface="+mj-lt"/>
                <a:cs typeface="+mn-cs"/>
                <a:hlinkClick r:id="rId8" action="ppaction://hlinksldjump"/>
              </a:rPr>
              <a:t>Accéder à une étude</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kern="0">
                <a:latin typeface="+mj-lt"/>
                <a:cs typeface="+mn-cs"/>
              </a:rPr>
              <a:t>2.2 </a:t>
            </a:r>
            <a:r>
              <a:rPr lang="fr-FR" sz="800" u="sng" kern="0">
                <a:solidFill>
                  <a:schemeClr val="accent1"/>
                </a:solidFill>
                <a:latin typeface="+mj-lt"/>
                <a:cs typeface="+mn-cs"/>
                <a:hlinkClick r:id="rId9" action="ppaction://hlinksldjump"/>
              </a:rPr>
              <a:t>Constituer l’échantillon</a:t>
            </a:r>
            <a:endParaRPr lang="fr-FR" sz="800" u="sng" kern="0">
              <a:solidFill>
                <a:schemeClr val="accent1"/>
              </a:solidFill>
              <a:latin typeface="+mj-lt"/>
              <a:cs typeface="+mn-cs"/>
            </a:endParaRPr>
          </a:p>
          <a:p>
            <a:pPr marL="0" lvl="2" indent="92075">
              <a:spcBef>
                <a:spcPts val="100"/>
              </a:spcBef>
              <a:spcAft>
                <a:spcPts val="100"/>
              </a:spcAft>
              <a:defRPr/>
            </a:pPr>
            <a:r>
              <a:rPr lang="fr-FR" sz="800" kern="0">
                <a:latin typeface="+mj-lt"/>
                <a:cs typeface="+mn-cs"/>
              </a:rPr>
              <a:t>2.3 </a:t>
            </a:r>
            <a:r>
              <a:rPr lang="fr-FR" sz="800" u="sng" kern="0">
                <a:solidFill>
                  <a:schemeClr val="accent1"/>
                </a:solidFill>
                <a:latin typeface="+mj-lt"/>
                <a:cs typeface="+mn-cs"/>
                <a:hlinkClick r:id="rId10" action="ppaction://hlinksldjump"/>
              </a:rPr>
              <a:t>Modifier l’échantillon</a:t>
            </a:r>
            <a:endParaRPr lang="fr-FR" sz="800" u="sng" kern="0">
              <a:solidFill>
                <a:schemeClr val="accent1"/>
              </a:solidFill>
              <a:latin typeface="+mj-lt"/>
              <a:cs typeface="+mn-cs"/>
            </a:endParaRPr>
          </a:p>
          <a:p>
            <a:pPr marL="0" lvl="2" indent="92075">
              <a:spcBef>
                <a:spcPts val="100"/>
              </a:spcBef>
              <a:spcAft>
                <a:spcPts val="100"/>
              </a:spcAft>
              <a:defRPr/>
            </a:pPr>
            <a:r>
              <a:rPr lang="fr-FR" sz="800" kern="0">
                <a:latin typeface="+mj-lt"/>
                <a:cs typeface="+mn-cs"/>
              </a:rPr>
              <a:t>2.4</a:t>
            </a:r>
            <a:r>
              <a:rPr lang="fr-FR" sz="800" kern="0">
                <a:latin typeface="Arial"/>
                <a:cs typeface="Arial"/>
              </a:rPr>
              <a:t> </a:t>
            </a:r>
            <a:r>
              <a:rPr lang="fr-FR" sz="800" u="sng" kern="0">
                <a:solidFill>
                  <a:schemeClr val="accent1"/>
                </a:solidFill>
                <a:latin typeface="Arial"/>
                <a:cs typeface="Arial"/>
                <a:hlinkClick r:id="rId11" action="ppaction://hlinksldjump"/>
              </a:rPr>
              <a:t>Supprimer une Fiche Personne</a:t>
            </a:r>
            <a:endParaRPr lang="fr-FR" sz="800" u="sng" kern="0">
              <a:solidFill>
                <a:schemeClr val="accent1"/>
              </a:solidFill>
              <a:latin typeface="+mj-lt"/>
              <a:cs typeface="+mn-cs"/>
            </a:endParaRPr>
          </a:p>
          <a:p>
            <a:pPr marL="0" lvl="2">
              <a:spcBef>
                <a:spcPts val="100"/>
              </a:spcBef>
              <a:spcAft>
                <a:spcPts val="200"/>
              </a:spcAft>
              <a:defRPr/>
            </a:pPr>
            <a:endParaRPr lang="fr-FR" sz="800">
              <a:latin typeface="+mj-lt"/>
              <a:cs typeface="Calibri" pitchFamily="34" charset="0"/>
            </a:endParaRPr>
          </a:p>
          <a:p>
            <a:pPr marL="0" lvl="2">
              <a:spcBef>
                <a:spcPts val="100"/>
              </a:spcBef>
              <a:spcAft>
                <a:spcPts val="200"/>
              </a:spcAft>
              <a:defRPr/>
            </a:pPr>
            <a:r>
              <a:rPr lang="fr-FR" sz="800">
                <a:latin typeface="+mj-lt"/>
                <a:cs typeface="Calibri" pitchFamily="34" charset="0"/>
              </a:rPr>
              <a:t>3. Valider une étude</a:t>
            </a:r>
            <a:endParaRPr lang="fr-FR" sz="800" kern="0">
              <a:latin typeface="+mj-lt"/>
              <a:cs typeface="+mn-cs"/>
            </a:endParaRPr>
          </a:p>
          <a:p>
            <a:pPr marL="0" lvl="2" indent="92075">
              <a:spcBef>
                <a:spcPts val="100"/>
              </a:spcBef>
              <a:spcAft>
                <a:spcPts val="100"/>
              </a:spcAft>
              <a:defRPr/>
            </a:pPr>
            <a:r>
              <a:rPr lang="fr-FR" sz="800">
                <a:latin typeface="+mj-lt"/>
                <a:cs typeface="Calibri" pitchFamily="34" charset="0"/>
              </a:rPr>
              <a:t>3.1 </a:t>
            </a:r>
            <a:r>
              <a:rPr lang="fr-FR" sz="800" u="sng" kern="0">
                <a:solidFill>
                  <a:schemeClr val="accent1"/>
                </a:solidFill>
                <a:latin typeface="+mj-lt"/>
                <a:cs typeface="+mn-cs"/>
                <a:hlinkClick r:id="rId12" action="ppaction://hlinksldjump"/>
              </a:rPr>
              <a:t>Modifier les références d’une Fiche Personne</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3.2 </a:t>
            </a:r>
            <a:r>
              <a:rPr lang="fr-FR" sz="800" u="sng" kern="0">
                <a:solidFill>
                  <a:schemeClr val="accent1"/>
                </a:solidFill>
                <a:latin typeface="+mj-lt"/>
                <a:cs typeface="+mn-cs"/>
                <a:hlinkClick r:id="rId13" action="ppaction://hlinksldjump"/>
              </a:rPr>
              <a:t>Valider le volet PATHOS</a:t>
            </a:r>
            <a:endParaRPr lang="fr-FR" sz="800" u="sng" kern="0">
              <a:solidFill>
                <a:schemeClr val="accent1"/>
              </a:solidFill>
              <a:latin typeface="+mj-lt"/>
              <a:cs typeface="+mn-cs"/>
            </a:endParaRPr>
          </a:p>
          <a:p>
            <a:pPr marL="0" lvl="2" indent="92075">
              <a:spcBef>
                <a:spcPts val="100"/>
              </a:spcBef>
              <a:spcAft>
                <a:spcPts val="100"/>
              </a:spcAft>
              <a:defRPr/>
            </a:pPr>
            <a:r>
              <a:rPr lang="fr-FR" sz="800">
                <a:latin typeface="+mj-lt"/>
                <a:cs typeface="Calibri" pitchFamily="34" charset="0"/>
              </a:rPr>
              <a:t>3.3 </a:t>
            </a:r>
            <a:r>
              <a:rPr lang="fr-FR" sz="800" u="sng" kern="0">
                <a:solidFill>
                  <a:schemeClr val="accent1"/>
                </a:solidFill>
                <a:latin typeface="+mj-lt"/>
                <a:hlinkClick r:id="rId14" action="ppaction://hlinksldjump"/>
              </a:rPr>
              <a:t>Modifier le volet PATHOS</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3.4 </a:t>
            </a:r>
            <a:r>
              <a:rPr lang="fr-FR" sz="800" u="sng" kern="0">
                <a:solidFill>
                  <a:schemeClr val="accent1"/>
                </a:solidFill>
                <a:latin typeface="+mj-lt"/>
                <a:cs typeface="+mn-cs"/>
                <a:hlinkClick r:id="rId15" action="ppaction://hlinksldjump"/>
              </a:rPr>
              <a:t>Supprimer une Fiche Personne</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3.5</a:t>
            </a:r>
            <a:r>
              <a:rPr lang="fr-FR" sz="800">
                <a:solidFill>
                  <a:schemeClr val="accent1"/>
                </a:solidFill>
                <a:latin typeface="+mj-lt"/>
                <a:cs typeface="Calibri" pitchFamily="34" charset="0"/>
              </a:rPr>
              <a:t> </a:t>
            </a:r>
            <a:r>
              <a:rPr lang="fr-FR" sz="800" u="sng" kern="0">
                <a:solidFill>
                  <a:schemeClr val="accent1"/>
                </a:solidFill>
                <a:latin typeface="+mj-lt"/>
                <a:cs typeface="+mn-cs"/>
                <a:hlinkClick r:id="rId16" action="ppaction://hlinksldjump"/>
              </a:rPr>
              <a:t>Saisir une fiche argumentaire</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3.6 </a:t>
            </a:r>
            <a:r>
              <a:rPr lang="fr-FR" sz="800" u="sng" kern="0">
                <a:solidFill>
                  <a:schemeClr val="accent1"/>
                </a:solidFill>
                <a:latin typeface="+mj-lt"/>
                <a:cs typeface="+mn-cs"/>
                <a:hlinkClick r:id="rId17" action="ppaction://hlinksldjump"/>
              </a:rPr>
              <a:t>Valider le volet PATHOS à distance</a:t>
            </a:r>
            <a:endParaRPr lang="fr-FR" sz="800" u="sng" kern="0">
              <a:solidFill>
                <a:schemeClr val="accent1"/>
              </a:solidFill>
              <a:latin typeface="+mj-lt"/>
              <a:cs typeface="+mn-cs"/>
            </a:endParaRPr>
          </a:p>
          <a:p>
            <a:pPr marL="0" lvl="2" indent="92075">
              <a:spcBef>
                <a:spcPts val="100"/>
              </a:spcBef>
              <a:spcAft>
                <a:spcPts val="100"/>
              </a:spcAft>
              <a:defRPr/>
            </a:pPr>
            <a:r>
              <a:rPr lang="fr-FR" sz="800" kern="0">
                <a:latin typeface="+mj-lt"/>
                <a:cs typeface="+mn-cs"/>
              </a:rPr>
              <a:t>3.7</a:t>
            </a:r>
            <a:r>
              <a:rPr lang="fr-FR" sz="800" kern="0">
                <a:latin typeface="+mj-lt"/>
                <a:cs typeface="+mn-cs"/>
                <a:hlinkClick r:id="rId18" action="ppaction://hlinksldjump"/>
              </a:rPr>
              <a:t> </a:t>
            </a:r>
            <a:r>
              <a:rPr lang="fr-FR" sz="800" u="sng" kern="0">
                <a:solidFill>
                  <a:schemeClr val="accent1"/>
                </a:solidFill>
                <a:latin typeface="+mj-lt"/>
                <a:cs typeface="+mn-cs"/>
                <a:hlinkClick r:id="rId18" action="ppaction://hlinksldjump"/>
              </a:rPr>
              <a:t>Saisir une fiche argumentaire à distance</a:t>
            </a:r>
            <a:endParaRPr lang="fr-FR" sz="800" u="sng" kern="0">
              <a:solidFill>
                <a:schemeClr val="accent1"/>
              </a:solidFill>
              <a:latin typeface="+mj-lt"/>
              <a:cs typeface="+mn-cs"/>
            </a:endParaRPr>
          </a:p>
          <a:p>
            <a:pPr marL="0" lvl="2">
              <a:spcBef>
                <a:spcPts val="100"/>
              </a:spcBef>
              <a:spcAft>
                <a:spcPts val="200"/>
              </a:spcAft>
              <a:defRPr/>
            </a:pPr>
            <a:endParaRPr lang="fr-FR" sz="800">
              <a:latin typeface="+mj-lt"/>
              <a:cs typeface="Calibri" pitchFamily="34" charset="0"/>
            </a:endParaRPr>
          </a:p>
          <a:p>
            <a:pPr marL="0" lvl="2">
              <a:spcBef>
                <a:spcPts val="100"/>
              </a:spcBef>
              <a:spcAft>
                <a:spcPts val="200"/>
              </a:spcAft>
              <a:defRPr/>
            </a:pPr>
            <a:r>
              <a:rPr lang="fr-FR" sz="800">
                <a:latin typeface="+mj-lt"/>
                <a:cs typeface="Calibri" pitchFamily="34" charset="0"/>
              </a:rPr>
              <a:t>4. Signer une étude</a:t>
            </a:r>
            <a:endParaRPr lang="fr-FR" sz="800" kern="0">
              <a:latin typeface="+mj-lt"/>
              <a:cs typeface="+mn-cs"/>
            </a:endParaRPr>
          </a:p>
          <a:p>
            <a:pPr marL="0" lvl="2" indent="92075">
              <a:spcBef>
                <a:spcPts val="100"/>
              </a:spcBef>
              <a:spcAft>
                <a:spcPts val="100"/>
              </a:spcAft>
              <a:defRPr/>
            </a:pPr>
            <a:r>
              <a:rPr lang="fr-FR" sz="800">
                <a:latin typeface="+mj-lt"/>
                <a:cs typeface="Calibri" pitchFamily="34" charset="0"/>
              </a:rPr>
              <a:t>4.1 </a:t>
            </a:r>
            <a:r>
              <a:rPr lang="fr-FR" sz="800" u="sng" kern="0">
                <a:solidFill>
                  <a:schemeClr val="accent1"/>
                </a:solidFill>
                <a:latin typeface="+mj-lt"/>
                <a:cs typeface="+mn-cs"/>
                <a:hlinkClick r:id="rId19" action="ppaction://hlinksldjump"/>
              </a:rPr>
              <a:t>Signer les fiches validées</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4.2 </a:t>
            </a:r>
            <a:r>
              <a:rPr lang="fr-FR" sz="800" u="sng" kern="0">
                <a:solidFill>
                  <a:schemeClr val="accent1"/>
                </a:solidFill>
                <a:latin typeface="+mj-lt"/>
                <a:cs typeface="+mn-cs"/>
                <a:hlinkClick r:id="rId20" action="ppaction://hlinksldjump"/>
              </a:rPr>
              <a:t>Envoyer l’étude à la CRCM</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4.3 </a:t>
            </a:r>
            <a:r>
              <a:rPr lang="fr-FR" sz="800" u="sng" kern="0">
                <a:solidFill>
                  <a:schemeClr val="accent1"/>
                </a:solidFill>
                <a:hlinkClick r:id="rId21" action="ppaction://hlinksldjump"/>
              </a:rPr>
              <a:t>Signer l’étude sur site</a:t>
            </a:r>
            <a:endParaRPr lang="fr-FR" sz="800" u="sng" kern="0">
              <a:solidFill>
                <a:schemeClr val="accent1"/>
              </a:solidFill>
              <a:latin typeface="+mj-lt"/>
              <a:cs typeface="+mn-cs"/>
            </a:endParaRPr>
          </a:p>
          <a:p>
            <a:pPr marL="0" lvl="2" indent="92075">
              <a:spcBef>
                <a:spcPts val="100"/>
              </a:spcBef>
              <a:spcAft>
                <a:spcPts val="100"/>
              </a:spcAft>
              <a:defRPr/>
            </a:pPr>
            <a:r>
              <a:rPr lang="fr-FR" sz="800" kern="0">
                <a:latin typeface="+mj-lt"/>
                <a:cs typeface="+mn-cs"/>
              </a:rPr>
              <a:t>4.4 </a:t>
            </a:r>
            <a:r>
              <a:rPr lang="fr-FR" sz="800" b="1" kern="0"/>
              <a:t>Signer l’étude à distance</a:t>
            </a:r>
            <a:endParaRPr lang="fr-FR" sz="800" b="1" kern="0">
              <a:latin typeface="+mj-lt"/>
            </a:endParaRPr>
          </a:p>
          <a:p>
            <a:pPr marL="0" lvl="2">
              <a:spcBef>
                <a:spcPts val="100"/>
              </a:spcBef>
              <a:spcAft>
                <a:spcPts val="200"/>
              </a:spcAft>
              <a:defRPr/>
            </a:pPr>
            <a:endParaRPr lang="fr-FR" sz="800">
              <a:cs typeface="Calibri" pitchFamily="34" charset="0"/>
            </a:endParaRPr>
          </a:p>
          <a:p>
            <a:pPr marL="0" lvl="2">
              <a:spcBef>
                <a:spcPts val="100"/>
              </a:spcBef>
              <a:spcAft>
                <a:spcPts val="200"/>
              </a:spcAft>
              <a:defRPr/>
            </a:pPr>
            <a:r>
              <a:rPr lang="fr-FR" sz="800">
                <a:cs typeface="Calibri" pitchFamily="34" charset="0"/>
              </a:rPr>
              <a:t>5. </a:t>
            </a:r>
            <a:r>
              <a:rPr lang="fr-FR" sz="800">
                <a:latin typeface="Arial"/>
                <a:cs typeface="Arial"/>
              </a:rPr>
              <a:t>É</a:t>
            </a:r>
            <a:r>
              <a:rPr lang="fr-FR" sz="800">
                <a:cs typeface="Calibri" pitchFamily="34" charset="0"/>
              </a:rPr>
              <a:t>diter des documents</a:t>
            </a:r>
            <a:endParaRPr lang="fr-FR" sz="800" kern="0"/>
          </a:p>
          <a:p>
            <a:pPr marL="0" lvl="2" indent="92075">
              <a:spcBef>
                <a:spcPts val="100"/>
              </a:spcBef>
              <a:spcAft>
                <a:spcPts val="100"/>
              </a:spcAft>
              <a:defRPr/>
            </a:pPr>
            <a:r>
              <a:rPr lang="fr-FR" sz="800">
                <a:cs typeface="Calibri" pitchFamily="34" charset="0"/>
              </a:rPr>
              <a:t>5.1 </a:t>
            </a:r>
            <a:r>
              <a:rPr lang="fr-FR" sz="800" u="sng" kern="0">
                <a:solidFill>
                  <a:schemeClr val="accent1"/>
                </a:solidFill>
                <a:latin typeface="Arial"/>
                <a:cs typeface="Arial"/>
                <a:hlinkClick r:id="rId22" action="ppaction://hlinksldjump"/>
              </a:rPr>
              <a:t>É</a:t>
            </a:r>
            <a:r>
              <a:rPr lang="fr-FR" sz="800" u="sng" kern="0">
                <a:solidFill>
                  <a:schemeClr val="accent1"/>
                </a:solidFill>
                <a:hlinkClick r:id="rId22" action="ppaction://hlinksldjump"/>
              </a:rPr>
              <a:t>diter le tableau de bord</a:t>
            </a:r>
            <a:endParaRPr lang="fr-FR" sz="800" u="sng" kern="0">
              <a:solidFill>
                <a:schemeClr val="accent1"/>
              </a:solidFill>
            </a:endParaRPr>
          </a:p>
          <a:p>
            <a:pPr marL="0" lvl="2" indent="92075">
              <a:spcBef>
                <a:spcPts val="100"/>
              </a:spcBef>
              <a:spcAft>
                <a:spcPts val="100"/>
              </a:spcAft>
              <a:defRPr/>
            </a:pPr>
            <a:r>
              <a:rPr lang="fr-FR" sz="800" kern="0"/>
              <a:t>5.2 </a:t>
            </a:r>
            <a:r>
              <a:rPr lang="fr-FR" sz="800" u="sng" kern="0">
                <a:solidFill>
                  <a:schemeClr val="accent1"/>
                </a:solidFill>
                <a:latin typeface="Arial"/>
                <a:cs typeface="Arial"/>
                <a:hlinkClick r:id="rId23" action="ppaction://hlinksldjump"/>
              </a:rPr>
              <a:t>Éditer les bilans</a:t>
            </a:r>
            <a:endParaRPr lang="fr-FR" sz="800" u="sng" kern="0">
              <a:solidFill>
                <a:schemeClr val="accent1"/>
              </a:solidFill>
            </a:endParaRPr>
          </a:p>
          <a:p>
            <a:pPr marL="0" lvl="2" indent="92075">
              <a:spcBef>
                <a:spcPts val="100"/>
              </a:spcBef>
              <a:spcAft>
                <a:spcPts val="100"/>
              </a:spcAft>
              <a:defRPr/>
            </a:pPr>
            <a:r>
              <a:rPr lang="fr-FR" sz="800" kern="0">
                <a:latin typeface="+mj-lt"/>
                <a:cs typeface="Calibri" pitchFamily="34" charset="0"/>
              </a:rPr>
              <a:t>5.3 </a:t>
            </a:r>
            <a:r>
              <a:rPr lang="fr-FR" sz="800" u="sng" kern="0">
                <a:solidFill>
                  <a:schemeClr val="accent1"/>
                </a:solidFill>
                <a:latin typeface="Arial"/>
                <a:cs typeface="Arial"/>
                <a:hlinkClick r:id="rId24" action="ppaction://hlinksldjump"/>
              </a:rPr>
              <a:t>Éditer l</a:t>
            </a:r>
            <a:r>
              <a:rPr lang="fr-FR" sz="800" u="sng" kern="0">
                <a:solidFill>
                  <a:schemeClr val="accent1"/>
                </a:solidFill>
                <a:hlinkClick r:id="rId24" action="ppaction://hlinksldjump"/>
              </a:rPr>
              <a:t>es Fiches Personnes</a:t>
            </a:r>
            <a:endParaRPr lang="fr-FR" sz="800" u="sng" kern="0">
              <a:solidFill>
                <a:schemeClr val="accent1"/>
              </a:solidFill>
            </a:endParaRPr>
          </a:p>
          <a:p>
            <a:pPr marL="0" lvl="2" indent="92075">
              <a:spcBef>
                <a:spcPts val="100"/>
              </a:spcBef>
              <a:spcAft>
                <a:spcPts val="100"/>
              </a:spcAft>
              <a:defRPr/>
            </a:pPr>
            <a:r>
              <a:rPr lang="fr-FR" sz="800" kern="0">
                <a:latin typeface="+mj-lt"/>
                <a:cs typeface="Calibri" pitchFamily="34" charset="0"/>
              </a:rPr>
              <a:t>5.4 </a:t>
            </a:r>
            <a:r>
              <a:rPr lang="fr-FR" sz="800" u="sng" kern="0">
                <a:solidFill>
                  <a:schemeClr val="accent1"/>
                </a:solidFill>
                <a:latin typeface="Arial"/>
                <a:cs typeface="Arial"/>
                <a:hlinkClick r:id="rId25" action="ppaction://hlinksldjump"/>
              </a:rPr>
              <a:t>É</a:t>
            </a:r>
            <a:r>
              <a:rPr lang="fr-FR" sz="800" u="sng" kern="0">
                <a:solidFill>
                  <a:schemeClr val="accent1"/>
                </a:solidFill>
                <a:hlinkClick r:id="rId25" action="ppaction://hlinksldjump"/>
              </a:rPr>
              <a:t>diter le tableau de contingence</a:t>
            </a:r>
            <a:endParaRPr lang="fr-FR" sz="800" u="sng" kern="0">
              <a:solidFill>
                <a:schemeClr val="accent1"/>
              </a:solidFill>
            </a:endParaRPr>
          </a:p>
          <a:p>
            <a:pPr marL="0" lvl="2" indent="92075">
              <a:spcBef>
                <a:spcPts val="100"/>
              </a:spcBef>
              <a:spcAft>
                <a:spcPts val="100"/>
              </a:spcAft>
              <a:defRPr/>
            </a:pPr>
            <a:r>
              <a:rPr lang="fr-FR" sz="800" kern="0">
                <a:latin typeface="+mj-lt"/>
                <a:cs typeface="Calibri" pitchFamily="34" charset="0"/>
              </a:rPr>
              <a:t>5.5 </a:t>
            </a:r>
            <a:r>
              <a:rPr lang="fr-FR" sz="800" u="sng" kern="0">
                <a:solidFill>
                  <a:schemeClr val="accent1"/>
                </a:solidFill>
                <a:latin typeface="Arial"/>
                <a:cs typeface="Arial"/>
                <a:hlinkClick r:id="rId26" action="ppaction://hlinksldjump"/>
              </a:rPr>
              <a:t>Éditer </a:t>
            </a:r>
            <a:r>
              <a:rPr lang="fr-FR" sz="800" u="sng" kern="0">
                <a:solidFill>
                  <a:schemeClr val="accent1"/>
                </a:solidFill>
                <a:hlinkClick r:id="rId26" action="ppaction://hlinksldjump"/>
              </a:rPr>
              <a:t>le PV</a:t>
            </a:r>
            <a:endParaRPr lang="fr-FR" sz="800" u="sng" kern="0">
              <a:solidFill>
                <a:schemeClr val="accent1"/>
              </a:solidFill>
            </a:endParaRPr>
          </a:p>
          <a:p>
            <a:pPr marL="0" lvl="2" indent="92075">
              <a:spcBef>
                <a:spcPts val="100"/>
              </a:spcBef>
              <a:spcAft>
                <a:spcPts val="100"/>
              </a:spcAft>
              <a:defRPr/>
            </a:pPr>
            <a:r>
              <a:rPr lang="fr-FR" sz="800" kern="0"/>
              <a:t>5.6 </a:t>
            </a:r>
            <a:r>
              <a:rPr lang="fr-FR" sz="800" u="sng" kern="0">
                <a:solidFill>
                  <a:schemeClr val="accent1"/>
                </a:solidFill>
                <a:hlinkClick r:id="rId27" action="ppaction://hlinksldjump"/>
              </a:rPr>
              <a:t>Déposer le PV signé</a:t>
            </a:r>
            <a:endParaRPr lang="fr-FR" sz="800" u="sng" kern="0">
              <a:solidFill>
                <a:schemeClr val="accent1"/>
              </a:solidFill>
              <a:latin typeface="+mj-lt"/>
              <a:cs typeface="Calibri" pitchFamily="34" charset="0"/>
            </a:endParaRPr>
          </a:p>
          <a:p>
            <a:pPr marL="85725" indent="179388">
              <a:spcBef>
                <a:spcPts val="100"/>
              </a:spcBef>
              <a:spcAft>
                <a:spcPts val="200"/>
              </a:spcAft>
              <a:defRPr/>
            </a:pPr>
            <a:endParaRPr lang="fr-FR" sz="800" kern="0">
              <a:latin typeface="+mj-lt"/>
              <a:cs typeface="Calibri" pitchFamily="34" charset="0"/>
            </a:endParaRPr>
          </a:p>
          <a:p>
            <a:pPr marL="534988" lvl="2" indent="-269875">
              <a:spcBef>
                <a:spcPts val="100"/>
              </a:spcBef>
              <a:spcAft>
                <a:spcPts val="200"/>
              </a:spcAft>
              <a:defRPr/>
            </a:pPr>
            <a:endParaRPr lang="fr-FR" sz="800" kern="0">
              <a:latin typeface="+mj-lt"/>
              <a:cs typeface="Calibri" pitchFamily="34" charset="0"/>
            </a:endParaRPr>
          </a:p>
          <a:p>
            <a:pPr marL="534988" lvl="2" indent="-269875">
              <a:spcBef>
                <a:spcPts val="100"/>
              </a:spcBef>
              <a:spcAft>
                <a:spcPts val="200"/>
              </a:spcAft>
              <a:defRPr/>
            </a:pPr>
            <a:endParaRPr lang="fr-FR" sz="800" kern="0">
              <a:latin typeface="+mj-lt"/>
              <a:cs typeface="Calibri" pitchFamily="34" charset="0"/>
            </a:endParaRPr>
          </a:p>
          <a:p>
            <a:pPr marL="534988" lvl="2" indent="-269875">
              <a:spcBef>
                <a:spcPts val="100"/>
              </a:spcBef>
              <a:spcAft>
                <a:spcPts val="200"/>
              </a:spcAft>
              <a:defRPr/>
            </a:pPr>
            <a:endParaRPr lang="fr-FR" sz="800" kern="0">
              <a:latin typeface="+mj-lt"/>
              <a:cs typeface="Calibri" pitchFamily="34" charset="0"/>
            </a:endParaRPr>
          </a:p>
          <a:p>
            <a:pPr marL="534988" lvl="2" indent="-269875">
              <a:spcBef>
                <a:spcPts val="100"/>
              </a:spcBef>
              <a:spcAft>
                <a:spcPts val="200"/>
              </a:spcAft>
              <a:defRPr/>
            </a:pPr>
            <a:endParaRPr lang="fr-FR" sz="800">
              <a:latin typeface="+mj-lt"/>
              <a:cs typeface="Calibri" pitchFamily="34" charset="0"/>
            </a:endParaRPr>
          </a:p>
          <a:p>
            <a:pPr marL="534988" lvl="2" indent="-269875">
              <a:spcBef>
                <a:spcPts val="100"/>
              </a:spcBef>
              <a:spcAft>
                <a:spcPts val="200"/>
              </a:spcAft>
              <a:defRPr/>
            </a:pPr>
            <a:endParaRPr lang="fr-FR" sz="800">
              <a:latin typeface="+mj-lt"/>
              <a:cs typeface="Calibri" pitchFamily="34" charset="0"/>
            </a:endParaRPr>
          </a:p>
          <a:p>
            <a:pPr marL="534988" lvl="2" indent="-269875">
              <a:spcBef>
                <a:spcPts val="100"/>
              </a:spcBef>
              <a:spcAft>
                <a:spcPts val="200"/>
              </a:spcAft>
              <a:defRPr/>
            </a:pPr>
            <a:endParaRPr lang="fr-FR" sz="800">
              <a:latin typeface="+mj-lt"/>
              <a:cs typeface="Calibri" pitchFamily="34" charset="0"/>
            </a:endParaRPr>
          </a:p>
          <a:p>
            <a:pPr marL="85725" indent="179388">
              <a:spcBef>
                <a:spcPts val="100"/>
              </a:spcBef>
              <a:spcAft>
                <a:spcPts val="200"/>
              </a:spcAft>
              <a:defRPr/>
            </a:pPr>
            <a:endParaRPr lang="fr-FR" sz="800">
              <a:latin typeface="+mj-lt"/>
              <a:cs typeface="Calibri" pitchFamily="34" charset="0"/>
            </a:endParaRPr>
          </a:p>
        </p:txBody>
      </p:sp>
      <p:sp>
        <p:nvSpPr>
          <p:cNvPr id="23" name="ZoneTexte 69">
            <a:hlinkClick r:id="rId8" action="ppaction://hlinksldjump"/>
            <a:extLst>
              <a:ext uri="{FF2B5EF4-FFF2-40B4-BE49-F238E27FC236}">
                <a16:creationId xmlns:a16="http://schemas.microsoft.com/office/drawing/2014/main" id="{EE6F32DD-94A1-47C0-B7E3-CA2CE7358FA8}"/>
              </a:ext>
            </a:extLst>
          </p:cNvPr>
          <p:cNvSpPr txBox="1"/>
          <p:nvPr/>
        </p:nvSpPr>
        <p:spPr>
          <a:xfrm>
            <a:off x="9144" y="602325"/>
            <a:ext cx="1296144" cy="216000"/>
          </a:xfrm>
          <a:prstGeom prst="rect">
            <a:avLst/>
          </a:prstGeom>
          <a:solidFill>
            <a:schemeClr val="accent3"/>
          </a:solidFill>
          <a:ln w="3175">
            <a:solidFill>
              <a:srgbClr val="7030A0"/>
            </a:solidFill>
            <a:prstDash val="solid"/>
          </a:ln>
          <a:scene3d>
            <a:camera prst="orthographicFront"/>
            <a:lightRig rig="threePt" dir="t"/>
          </a:scene3d>
          <a:sp3d>
            <a:bevelT/>
          </a:sp3d>
        </p:spPr>
        <p:txBody>
          <a:bodyPr wrap="square" rtlCol="0" anchor="ctr">
            <a:noAutofit/>
          </a:bodyPr>
          <a:lstStyle>
            <a:defPPr>
              <a:defRPr lang="fr-FR"/>
            </a:defPPr>
            <a:lvl3pPr marL="0" lvl="2" algn="ctr">
              <a:spcBef>
                <a:spcPts val="0"/>
              </a:spcBef>
              <a:spcAft>
                <a:spcPts val="50"/>
              </a:spcAft>
              <a:defRPr sz="1000" b="1">
                <a:latin typeface="Calibri" pitchFamily="34" charset="0"/>
                <a:cs typeface="Calibri" pitchFamily="34" charset="0"/>
              </a:defRPr>
            </a:lvl3pPr>
          </a:lstStyle>
          <a:p>
            <a:pPr algn="ctr"/>
            <a:r>
              <a:rPr lang="fr-FR" sz="1200">
                <a:latin typeface="Calibri" panose="020F0502020204030204" pitchFamily="34" charset="0"/>
                <a:hlinkClick r:id="rId28" action="ppaction://hlinksldjump"/>
              </a:rPr>
              <a:t>Sommaire</a:t>
            </a:r>
            <a:endParaRPr lang="fr-FR" sz="1200">
              <a:latin typeface="Calibri" panose="020F0502020204030204" pitchFamily="34" charset="0"/>
            </a:endParaRPr>
          </a:p>
        </p:txBody>
      </p:sp>
    </p:spTree>
    <p:extLst>
      <p:ext uri="{BB962C8B-B14F-4D97-AF65-F5344CB8AC3E}">
        <p14:creationId xmlns:p14="http://schemas.microsoft.com/office/powerpoint/2010/main" val="3395945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00766" y="1229469"/>
            <a:ext cx="2048257" cy="2199531"/>
          </a:xfrm>
          <a:prstGeom prst="rect">
            <a:avLst/>
          </a:prstGeom>
          <a:noFill/>
          <a:ln w="9525">
            <a:solidFill>
              <a:srgbClr val="0000FF"/>
            </a:solidFill>
            <a:miter lim="800000"/>
            <a:headEnd/>
            <a:tailEnd/>
          </a:ln>
          <a:extLst>
            <a:ext uri="{909E8E84-426E-40DD-AFC4-6F175D3DCCD1}">
              <a14:hiddenFill xmlns:a14="http://schemas.microsoft.com/office/drawing/2010/main">
                <a:solidFill>
                  <a:schemeClr val="accent1"/>
                </a:solidFill>
              </a14:hiddenFill>
            </a:ext>
          </a:extLst>
        </p:spPr>
      </p:pic>
      <p:sp>
        <p:nvSpPr>
          <p:cNvPr id="35" name="Rectangle 34"/>
          <p:cNvSpPr/>
          <p:nvPr/>
        </p:nvSpPr>
        <p:spPr>
          <a:xfrm>
            <a:off x="1901134" y="835008"/>
            <a:ext cx="5034498" cy="646331"/>
          </a:xfrm>
          <a:prstGeom prst="rect">
            <a:avLst/>
          </a:prstGeom>
          <a:noFill/>
          <a:ln w="12700">
            <a:noFill/>
          </a:ln>
        </p:spPr>
        <p:txBody>
          <a:bodyPr wrap="square">
            <a:spAutoFit/>
          </a:bodyPr>
          <a:lstStyle/>
          <a:p>
            <a:pPr algn="just"/>
            <a:r>
              <a:rPr lang="fr-FR" sz="1200">
                <a:solidFill>
                  <a:schemeClr val="accent6">
                    <a:lumMod val="75000"/>
                    <a:lumOff val="25000"/>
                  </a:schemeClr>
                </a:solidFill>
                <a:latin typeface="Arial" panose="020B0604020202020204" pitchFamily="34" charset="0"/>
                <a:cs typeface="Arial" panose="020B0604020202020204" pitchFamily="34" charset="0"/>
              </a:rPr>
              <a:t>L’export Excel est effectué sur les résultats  de recherche du tableau de bord.  L’export  peut également être effectué sur une seule étude si elle est sélectionnée dans les résultats de recherche du tableau de bord.</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970103" y="3212976"/>
            <a:ext cx="4546113" cy="316835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5" name="Rectangle 24"/>
          <p:cNvSpPr/>
          <p:nvPr/>
        </p:nvSpPr>
        <p:spPr>
          <a:xfrm>
            <a:off x="2012373" y="3212976"/>
            <a:ext cx="1959532" cy="64807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sp>
        <p:nvSpPr>
          <p:cNvPr id="26" name="Rectangle 25"/>
          <p:cNvSpPr/>
          <p:nvPr/>
        </p:nvSpPr>
        <p:spPr>
          <a:xfrm>
            <a:off x="4214180" y="3521418"/>
            <a:ext cx="1599423" cy="14745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sp>
        <p:nvSpPr>
          <p:cNvPr id="27" name="Rectangle 26"/>
          <p:cNvSpPr/>
          <p:nvPr/>
        </p:nvSpPr>
        <p:spPr>
          <a:xfrm>
            <a:off x="5810784" y="3826502"/>
            <a:ext cx="658848" cy="18674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sp>
        <p:nvSpPr>
          <p:cNvPr id="30" name="Rectangle 29"/>
          <p:cNvSpPr/>
          <p:nvPr/>
        </p:nvSpPr>
        <p:spPr>
          <a:xfrm>
            <a:off x="5073555" y="6017659"/>
            <a:ext cx="658848" cy="18429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sp>
        <p:nvSpPr>
          <p:cNvPr id="31" name="ZoneTexte 30"/>
          <p:cNvSpPr txBox="1"/>
          <p:nvPr/>
        </p:nvSpPr>
        <p:spPr>
          <a:xfrm>
            <a:off x="7000766" y="868452"/>
            <a:ext cx="1721214" cy="276999"/>
          </a:xfrm>
          <a:prstGeom prst="rect">
            <a:avLst/>
          </a:prstGeom>
          <a:noFill/>
        </p:spPr>
        <p:txBody>
          <a:bodyPr wrap="square" rtlCol="0">
            <a:spAutoFit/>
          </a:bodyPr>
          <a:lstStyle/>
          <a:p>
            <a:r>
              <a:rPr lang="fr-FR" sz="1200">
                <a:solidFill>
                  <a:srgbClr val="0000FF"/>
                </a:solidFill>
                <a:latin typeface="Arial" panose="020B0604020202020204" pitchFamily="34" charset="0"/>
                <a:cs typeface="Arial" panose="020B0604020202020204" pitchFamily="34" charset="0"/>
              </a:rPr>
              <a:t>Tableau de bord </a:t>
            </a:r>
          </a:p>
        </p:txBody>
      </p:sp>
      <p:sp>
        <p:nvSpPr>
          <p:cNvPr id="53" name="Rectangle 52"/>
          <p:cNvSpPr/>
          <p:nvPr/>
        </p:nvSpPr>
        <p:spPr>
          <a:xfrm>
            <a:off x="1901134" y="1528169"/>
            <a:ext cx="5034498" cy="1569660"/>
          </a:xfrm>
          <a:prstGeom prst="rect">
            <a:avLst/>
          </a:prstGeom>
          <a:noFill/>
          <a:ln w="12700">
            <a:noFill/>
          </a:ln>
        </p:spPr>
        <p:txBody>
          <a:bodyPr wrap="square">
            <a:spAutoFit/>
          </a:bodyPr>
          <a:lstStyle/>
          <a:p>
            <a:pPr algn="just"/>
            <a:r>
              <a:rPr lang="fr-FR" sz="1200">
                <a:latin typeface="Arial" panose="020B0604020202020204" pitchFamily="34" charset="0"/>
                <a:cs typeface="Arial" panose="020B0604020202020204" pitchFamily="34" charset="0"/>
              </a:rPr>
              <a:t>1. Sélectionner l’année  de l’étude et le statut  de l’étude (critères obligatoires) et cliquer sur « Rechercher » :</a:t>
            </a:r>
          </a:p>
          <a:p>
            <a:pPr algn="just"/>
            <a:r>
              <a:rPr lang="fr-FR" sz="1200">
                <a:solidFill>
                  <a:schemeClr val="accent1"/>
                </a:solidFill>
                <a:latin typeface="Arial" panose="020B0604020202020204" pitchFamily="34" charset="0"/>
                <a:cs typeface="Arial" panose="020B0604020202020204" pitchFamily="34" charset="0"/>
              </a:rPr>
              <a:t>La liste des études selon les critères sélectionnés s’affiche</a:t>
            </a:r>
          </a:p>
          <a:p>
            <a:pPr algn="just"/>
            <a:endParaRPr lang="fr-FR" sz="1200">
              <a:solidFill>
                <a:schemeClr val="accent1"/>
              </a:solidFill>
              <a:latin typeface="Arial" panose="020B0604020202020204" pitchFamily="34" charset="0"/>
              <a:cs typeface="Arial" panose="020B0604020202020204" pitchFamily="34" charset="0"/>
            </a:endParaRPr>
          </a:p>
          <a:p>
            <a:pPr algn="just"/>
            <a:r>
              <a:rPr lang="fr-FR" sz="1200">
                <a:latin typeface="Arial" panose="020B0604020202020204" pitchFamily="34" charset="0"/>
                <a:cs typeface="Arial" panose="020B0604020202020204" pitchFamily="34" charset="0"/>
              </a:rPr>
              <a:t>2. Cliquer  sur le bouton « Export  Excel»</a:t>
            </a:r>
          </a:p>
          <a:p>
            <a:pPr algn="just"/>
            <a:r>
              <a:rPr lang="fr-FR" sz="1200">
                <a:solidFill>
                  <a:schemeClr val="accent1"/>
                </a:solidFill>
                <a:latin typeface="Arial" panose="020B0604020202020204" pitchFamily="34" charset="0"/>
                <a:cs typeface="Arial" panose="020B0604020202020204" pitchFamily="34" charset="0"/>
                <a:sym typeface="Wingdings" pitchFamily="2" charset="2"/>
              </a:rPr>
              <a:t>La totalité de la liste est exportée ou une seule étude si le bouton radio a été coché dans la colonne de gauche des résultats de recherche</a:t>
            </a:r>
            <a:endParaRPr lang="fr-FR" sz="1200" i="1">
              <a:solidFill>
                <a:schemeClr val="accent1"/>
              </a:solidFill>
              <a:latin typeface="Arial" panose="020B0604020202020204" pitchFamily="34" charset="0"/>
              <a:cs typeface="Arial" panose="020B0604020202020204" pitchFamily="34" charset="0"/>
              <a:sym typeface="Wingdings" pitchFamily="2" charset="2"/>
            </a:endParaRPr>
          </a:p>
          <a:p>
            <a:pPr marL="228600" indent="44450" algn="just"/>
            <a:endParaRPr lang="fr-FR" sz="1200" i="1">
              <a:solidFill>
                <a:schemeClr val="accent1"/>
              </a:solidFill>
              <a:latin typeface="Arial" panose="020B0604020202020204" pitchFamily="34" charset="0"/>
              <a:cs typeface="Arial" panose="020B0604020202020204" pitchFamily="34" charset="0"/>
              <a:sym typeface="Wingdings" pitchFamily="2" charset="2"/>
            </a:endParaRPr>
          </a:p>
        </p:txBody>
      </p:sp>
      <p:sp>
        <p:nvSpPr>
          <p:cNvPr id="57" name="Rectangle 56"/>
          <p:cNvSpPr/>
          <p:nvPr/>
        </p:nvSpPr>
        <p:spPr>
          <a:xfrm>
            <a:off x="7000766" y="1704851"/>
            <a:ext cx="2066772" cy="129210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cxnSp>
        <p:nvCxnSpPr>
          <p:cNvPr id="58" name="Connecteur en angle 57"/>
          <p:cNvCxnSpPr>
            <a:cxnSpLocks/>
            <a:stCxn id="57" idx="2"/>
            <a:endCxn id="3074" idx="3"/>
          </p:cNvCxnSpPr>
          <p:nvPr/>
        </p:nvCxnSpPr>
        <p:spPr>
          <a:xfrm rot="5400000">
            <a:off x="6375084" y="3138084"/>
            <a:ext cx="1800200" cy="1517936"/>
          </a:xfrm>
          <a:prstGeom prst="bentConnector2">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0" name="Titre 1"/>
          <p:cNvSpPr txBox="1">
            <a:spLocks/>
          </p:cNvSpPr>
          <p:nvPr/>
        </p:nvSpPr>
        <p:spPr>
          <a:xfrm>
            <a:off x="1547665" y="152636"/>
            <a:ext cx="7596335" cy="396044"/>
          </a:xfrm>
          <a:prstGeom prst="rect">
            <a:avLst/>
          </a:prstGeom>
          <a:ln>
            <a:noFill/>
          </a:ln>
        </p:spPr>
        <p:txBody>
          <a:bodyPr vert="horz" lIns="0" tIns="0" rIns="0" bIns="0" rtlCol="0" anchor="ctr" anchorCtr="0">
            <a:noAutofit/>
          </a:bodyPr>
          <a:lstStyle/>
          <a:p>
            <a:pPr lvl="0" fontAlgn="auto">
              <a:lnSpc>
                <a:spcPct val="90000"/>
              </a:lnSpc>
              <a:spcAft>
                <a:spcPts val="0"/>
              </a:spcAft>
              <a:defRPr/>
            </a:pPr>
            <a:r>
              <a:rPr lang="fr-FR" sz="3200" b="1" noProof="0">
                <a:latin typeface="Arial" panose="020B0604020202020204" pitchFamily="34" charset="0"/>
                <a:cs typeface="Arial" panose="020B0604020202020204" pitchFamily="34" charset="0"/>
              </a:rPr>
              <a:t>EXPORTER LES ÉTUDES</a:t>
            </a:r>
            <a:endParaRPr kumimoji="0" lang="fr-FR" sz="3200" i="0" u="none" strike="noStrike" kern="1200" cap="none" spc="0" normalizeH="0" baseline="0" noProof="0">
              <a:ln>
                <a:noFill/>
              </a:ln>
              <a:effectLst/>
              <a:uLnTx/>
              <a:uFillTx/>
              <a:latin typeface="Arial" panose="020B0604020202020204" pitchFamily="34" charset="0"/>
              <a:ea typeface="+mj-ea"/>
              <a:cs typeface="Arial" panose="020B0604020202020204" pitchFamily="34" charset="0"/>
            </a:endParaRPr>
          </a:p>
        </p:txBody>
      </p:sp>
      <p:sp>
        <p:nvSpPr>
          <p:cNvPr id="33" name="Rectangle 32">
            <a:extLst>
              <a:ext uri="{FF2B5EF4-FFF2-40B4-BE49-F238E27FC236}">
                <a16:creationId xmlns:a16="http://schemas.microsoft.com/office/drawing/2014/main" id="{2F8C836A-8F00-554E-97E2-AB63274C5202}"/>
              </a:ext>
            </a:extLst>
          </p:cNvPr>
          <p:cNvSpPr/>
          <p:nvPr/>
        </p:nvSpPr>
        <p:spPr>
          <a:xfrm>
            <a:off x="0" y="5540193"/>
            <a:ext cx="1835151" cy="142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1556BA24-8823-41C3-A4ED-8A339EBD82BE}"/>
              </a:ext>
            </a:extLst>
          </p:cNvPr>
          <p:cNvSpPr/>
          <p:nvPr/>
        </p:nvSpPr>
        <p:spPr bwMode="gray">
          <a:xfrm>
            <a:off x="-3260" y="842507"/>
            <a:ext cx="1839260" cy="5881295"/>
          </a:xfrm>
          <a:prstGeom prst="rect">
            <a:avLst/>
          </a:prstGeom>
          <a:noFill/>
          <a:ln w="9525" algn="ctr">
            <a:noFill/>
            <a:miter lim="800000"/>
            <a:headEnd/>
            <a:tailEnd/>
          </a:ln>
          <a:effectLst/>
        </p:spPr>
        <p:txBody>
          <a:bodyPr lIns="108000" tIns="0" rIns="108000" bIns="0"/>
          <a:lstStyle/>
          <a:p>
            <a:pPr>
              <a:spcBef>
                <a:spcPts val="600"/>
              </a:spcBef>
              <a:spcAft>
                <a:spcPts val="200"/>
              </a:spcAft>
              <a:defRPr/>
            </a:pPr>
            <a:r>
              <a:rPr lang="fr-FR" sz="800">
                <a:latin typeface="+mj-lt"/>
                <a:cs typeface="Calibri" pitchFamily="34" charset="0"/>
              </a:rPr>
              <a:t>1. GALAAD</a:t>
            </a:r>
          </a:p>
          <a:p>
            <a:pPr indent="92075">
              <a:spcBef>
                <a:spcPts val="100"/>
              </a:spcBef>
              <a:spcAft>
                <a:spcPts val="100"/>
              </a:spcAft>
              <a:defRPr/>
            </a:pPr>
            <a:r>
              <a:rPr lang="fr-FR" sz="800">
                <a:latin typeface="Arial" panose="020B0604020202020204" pitchFamily="34" charset="0"/>
                <a:cs typeface="Arial" panose="020B0604020202020204" pitchFamily="34" charset="0"/>
              </a:rPr>
              <a:t>1.1 </a:t>
            </a:r>
            <a:r>
              <a:rPr lang="fr-FR" sz="800" kern="0">
                <a:latin typeface="Arial" panose="020B0604020202020204" pitchFamily="34" charset="0"/>
                <a:cs typeface="Arial" panose="020B0604020202020204" pitchFamily="34" charset="0"/>
                <a:hlinkClick r:id="rId4" action="ppaction://hlinksldjump"/>
              </a:rPr>
              <a:t>Bonnes pratiques</a:t>
            </a:r>
            <a:endParaRPr lang="fr-FR" sz="800" kern="0">
              <a:latin typeface="Arial" panose="020B0604020202020204" pitchFamily="34" charset="0"/>
              <a:cs typeface="Arial" panose="020B0604020202020204" pitchFamily="34" charset="0"/>
            </a:endParaRPr>
          </a:p>
          <a:p>
            <a:pPr indent="92075">
              <a:spcBef>
                <a:spcPts val="100"/>
              </a:spcBef>
              <a:spcAft>
                <a:spcPts val="100"/>
              </a:spcAft>
              <a:defRPr/>
            </a:pPr>
            <a:r>
              <a:rPr lang="fr-FR" sz="800">
                <a:latin typeface="Arial" panose="020B0604020202020204" pitchFamily="34" charset="0"/>
                <a:cs typeface="Arial" panose="020B0604020202020204" pitchFamily="34" charset="0"/>
              </a:rPr>
              <a:t>1.2 </a:t>
            </a:r>
            <a:r>
              <a:rPr lang="fr-FR" sz="800" u="sng">
                <a:solidFill>
                  <a:schemeClr val="accent1"/>
                </a:solidFill>
                <a:latin typeface="Arial" panose="020B0604020202020204" pitchFamily="34" charset="0"/>
                <a:cs typeface="Arial" panose="020B0604020202020204" pitchFamily="34" charset="0"/>
                <a:hlinkClick r:id="rId5" action="ppaction://hlinksldjump"/>
              </a:rPr>
              <a:t>Interface</a:t>
            </a:r>
            <a:endParaRPr lang="fr-FR" sz="800" u="sng">
              <a:solidFill>
                <a:schemeClr val="accent1"/>
              </a:solidFill>
              <a:latin typeface="Arial" panose="020B0604020202020204" pitchFamily="34" charset="0"/>
              <a:cs typeface="Arial" panose="020B0604020202020204" pitchFamily="34" charset="0"/>
            </a:endParaRPr>
          </a:p>
          <a:p>
            <a:pPr indent="92075">
              <a:spcBef>
                <a:spcPts val="100"/>
              </a:spcBef>
              <a:spcAft>
                <a:spcPts val="100"/>
              </a:spcAft>
              <a:defRPr/>
            </a:pPr>
            <a:r>
              <a:rPr lang="fr-FR" sz="800" kern="0">
                <a:latin typeface="Arial" panose="020B0604020202020204" pitchFamily="34" charset="0"/>
                <a:cs typeface="Arial" panose="020B0604020202020204" pitchFamily="34" charset="0"/>
              </a:rPr>
              <a:t>1.3 </a:t>
            </a:r>
            <a:r>
              <a:rPr lang="fr-FR" sz="800" u="sng" kern="0">
                <a:solidFill>
                  <a:schemeClr val="accent1"/>
                </a:solidFill>
                <a:latin typeface="Arial" panose="020B0604020202020204" pitchFamily="34" charset="0"/>
                <a:cs typeface="Arial" panose="020B0604020202020204" pitchFamily="34" charset="0"/>
                <a:hlinkClick r:id="rId6" action="ppaction://hlinksldjump"/>
              </a:rPr>
              <a:t>Tableau de bord</a:t>
            </a:r>
            <a:endParaRPr lang="fr-FR" sz="800" u="sng">
              <a:solidFill>
                <a:schemeClr val="accent1"/>
              </a:solidFill>
              <a:latin typeface="+mj-lt"/>
              <a:cs typeface="Calibri" pitchFamily="34" charset="0"/>
            </a:endParaRPr>
          </a:p>
          <a:p>
            <a:pPr>
              <a:spcBef>
                <a:spcPts val="100"/>
              </a:spcBef>
              <a:spcAft>
                <a:spcPts val="200"/>
              </a:spcAft>
              <a:defRPr/>
            </a:pPr>
            <a:endParaRPr lang="fr-FR" sz="800">
              <a:latin typeface="+mj-lt"/>
              <a:cs typeface="Calibri" pitchFamily="34" charset="0"/>
            </a:endParaRPr>
          </a:p>
          <a:p>
            <a:pPr>
              <a:spcBef>
                <a:spcPts val="100"/>
              </a:spcBef>
              <a:spcAft>
                <a:spcPts val="200"/>
              </a:spcAft>
              <a:defRPr/>
            </a:pPr>
            <a:r>
              <a:rPr lang="fr-FR" sz="800">
                <a:latin typeface="+mj-lt"/>
                <a:cs typeface="Calibri" pitchFamily="34" charset="0"/>
              </a:rPr>
              <a:t>2. Préparer la validation</a:t>
            </a:r>
          </a:p>
          <a:p>
            <a:pPr marL="0" lvl="2" indent="92075">
              <a:spcBef>
                <a:spcPts val="100"/>
              </a:spcBef>
              <a:spcAft>
                <a:spcPts val="100"/>
              </a:spcAft>
              <a:defRPr/>
            </a:pPr>
            <a:r>
              <a:rPr lang="fr-FR" sz="800">
                <a:latin typeface="+mj-lt"/>
                <a:cs typeface="Calibri" pitchFamily="34" charset="0"/>
              </a:rPr>
              <a:t>2.1 </a:t>
            </a:r>
            <a:r>
              <a:rPr lang="fr-FR" sz="800" u="sng" kern="0">
                <a:solidFill>
                  <a:schemeClr val="accent1"/>
                </a:solidFill>
                <a:latin typeface="+mj-lt"/>
                <a:cs typeface="+mn-cs"/>
                <a:hlinkClick r:id="rId7" action="ppaction://hlinksldjump"/>
              </a:rPr>
              <a:t>Accéder à une étude</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kern="0">
                <a:latin typeface="+mj-lt"/>
                <a:cs typeface="+mn-cs"/>
              </a:rPr>
              <a:t>2.2 </a:t>
            </a:r>
            <a:r>
              <a:rPr lang="fr-FR" sz="800" u="sng" kern="0">
                <a:solidFill>
                  <a:schemeClr val="accent1"/>
                </a:solidFill>
                <a:latin typeface="+mj-lt"/>
                <a:cs typeface="+mn-cs"/>
                <a:hlinkClick r:id="rId8" action="ppaction://hlinksldjump"/>
              </a:rPr>
              <a:t>Constituer l’échantillon</a:t>
            </a:r>
            <a:endParaRPr lang="fr-FR" sz="800" u="sng" kern="0">
              <a:solidFill>
                <a:schemeClr val="accent1"/>
              </a:solidFill>
              <a:latin typeface="+mj-lt"/>
              <a:cs typeface="+mn-cs"/>
            </a:endParaRPr>
          </a:p>
          <a:p>
            <a:pPr marL="0" lvl="2" indent="92075">
              <a:spcBef>
                <a:spcPts val="100"/>
              </a:spcBef>
              <a:spcAft>
                <a:spcPts val="100"/>
              </a:spcAft>
              <a:defRPr/>
            </a:pPr>
            <a:r>
              <a:rPr lang="fr-FR" sz="800" kern="0">
                <a:latin typeface="+mj-lt"/>
                <a:cs typeface="+mn-cs"/>
              </a:rPr>
              <a:t>2.3 </a:t>
            </a:r>
            <a:r>
              <a:rPr lang="fr-FR" sz="800" u="sng" kern="0">
                <a:solidFill>
                  <a:schemeClr val="accent1"/>
                </a:solidFill>
                <a:latin typeface="+mj-lt"/>
                <a:cs typeface="+mn-cs"/>
                <a:hlinkClick r:id="rId9" action="ppaction://hlinksldjump"/>
              </a:rPr>
              <a:t>Modifier l’échantillon</a:t>
            </a:r>
            <a:endParaRPr lang="fr-FR" sz="800" u="sng" kern="0">
              <a:solidFill>
                <a:schemeClr val="accent1"/>
              </a:solidFill>
              <a:latin typeface="+mj-lt"/>
              <a:cs typeface="+mn-cs"/>
            </a:endParaRPr>
          </a:p>
          <a:p>
            <a:pPr marL="0" lvl="2" indent="92075">
              <a:spcBef>
                <a:spcPts val="100"/>
              </a:spcBef>
              <a:spcAft>
                <a:spcPts val="100"/>
              </a:spcAft>
              <a:defRPr/>
            </a:pPr>
            <a:r>
              <a:rPr lang="fr-FR" sz="800" kern="0">
                <a:latin typeface="+mj-lt"/>
                <a:cs typeface="+mn-cs"/>
              </a:rPr>
              <a:t>2.4</a:t>
            </a:r>
            <a:r>
              <a:rPr lang="fr-FR" sz="800" kern="0">
                <a:latin typeface="Arial"/>
                <a:cs typeface="Arial"/>
              </a:rPr>
              <a:t> </a:t>
            </a:r>
            <a:r>
              <a:rPr lang="fr-FR" sz="800" u="sng" kern="0">
                <a:solidFill>
                  <a:schemeClr val="accent1"/>
                </a:solidFill>
                <a:latin typeface="Arial"/>
                <a:cs typeface="Arial"/>
                <a:hlinkClick r:id="rId10" action="ppaction://hlinksldjump"/>
              </a:rPr>
              <a:t>Supprimer une Fiche Personne</a:t>
            </a:r>
            <a:endParaRPr lang="fr-FR" sz="800" u="sng" kern="0">
              <a:solidFill>
                <a:schemeClr val="accent1"/>
              </a:solidFill>
              <a:latin typeface="+mj-lt"/>
              <a:cs typeface="+mn-cs"/>
            </a:endParaRPr>
          </a:p>
          <a:p>
            <a:pPr marL="0" lvl="2">
              <a:spcBef>
                <a:spcPts val="100"/>
              </a:spcBef>
              <a:spcAft>
                <a:spcPts val="200"/>
              </a:spcAft>
              <a:defRPr/>
            </a:pPr>
            <a:endParaRPr lang="fr-FR" sz="800">
              <a:latin typeface="+mj-lt"/>
              <a:cs typeface="Calibri" pitchFamily="34" charset="0"/>
            </a:endParaRPr>
          </a:p>
          <a:p>
            <a:pPr marL="0" lvl="2">
              <a:spcBef>
                <a:spcPts val="100"/>
              </a:spcBef>
              <a:spcAft>
                <a:spcPts val="200"/>
              </a:spcAft>
              <a:defRPr/>
            </a:pPr>
            <a:r>
              <a:rPr lang="fr-FR" sz="800">
                <a:latin typeface="+mj-lt"/>
                <a:cs typeface="Calibri" pitchFamily="34" charset="0"/>
              </a:rPr>
              <a:t>3. Valider une étude</a:t>
            </a:r>
            <a:endParaRPr lang="fr-FR" sz="800" kern="0">
              <a:latin typeface="+mj-lt"/>
              <a:cs typeface="+mn-cs"/>
            </a:endParaRPr>
          </a:p>
          <a:p>
            <a:pPr marL="0" lvl="2" indent="92075">
              <a:spcBef>
                <a:spcPts val="100"/>
              </a:spcBef>
              <a:spcAft>
                <a:spcPts val="100"/>
              </a:spcAft>
              <a:defRPr/>
            </a:pPr>
            <a:r>
              <a:rPr lang="fr-FR" sz="800">
                <a:latin typeface="+mj-lt"/>
                <a:cs typeface="Calibri" pitchFamily="34" charset="0"/>
              </a:rPr>
              <a:t>3.1 </a:t>
            </a:r>
            <a:r>
              <a:rPr lang="fr-FR" sz="800" u="sng" kern="0">
                <a:solidFill>
                  <a:schemeClr val="accent1"/>
                </a:solidFill>
                <a:latin typeface="+mj-lt"/>
                <a:cs typeface="+mn-cs"/>
                <a:hlinkClick r:id="rId11" action="ppaction://hlinksldjump"/>
              </a:rPr>
              <a:t>Modifier les références d’une Fiche Personne</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3.2 </a:t>
            </a:r>
            <a:r>
              <a:rPr lang="fr-FR" sz="800" u="sng" kern="0">
                <a:solidFill>
                  <a:schemeClr val="accent1"/>
                </a:solidFill>
                <a:latin typeface="+mj-lt"/>
                <a:cs typeface="+mn-cs"/>
                <a:hlinkClick r:id="rId12" action="ppaction://hlinksldjump"/>
              </a:rPr>
              <a:t>Valider le volet PATHOS</a:t>
            </a:r>
            <a:endParaRPr lang="fr-FR" sz="800" u="sng" kern="0">
              <a:solidFill>
                <a:schemeClr val="accent1"/>
              </a:solidFill>
              <a:latin typeface="+mj-lt"/>
              <a:cs typeface="+mn-cs"/>
            </a:endParaRPr>
          </a:p>
          <a:p>
            <a:pPr marL="0" lvl="2" indent="92075">
              <a:spcBef>
                <a:spcPts val="100"/>
              </a:spcBef>
              <a:spcAft>
                <a:spcPts val="100"/>
              </a:spcAft>
              <a:defRPr/>
            </a:pPr>
            <a:r>
              <a:rPr lang="fr-FR" sz="800">
                <a:latin typeface="+mj-lt"/>
                <a:cs typeface="Calibri" pitchFamily="34" charset="0"/>
              </a:rPr>
              <a:t>3.3 </a:t>
            </a:r>
            <a:r>
              <a:rPr lang="fr-FR" sz="800" u="sng" kern="0">
                <a:solidFill>
                  <a:schemeClr val="accent1"/>
                </a:solidFill>
                <a:latin typeface="+mj-lt"/>
                <a:hlinkClick r:id="rId13" action="ppaction://hlinksldjump"/>
              </a:rPr>
              <a:t>Modifier le volet PATHOS</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3.4 </a:t>
            </a:r>
            <a:r>
              <a:rPr lang="fr-FR" sz="800" u="sng" kern="0">
                <a:solidFill>
                  <a:schemeClr val="accent1"/>
                </a:solidFill>
                <a:latin typeface="+mj-lt"/>
                <a:cs typeface="+mn-cs"/>
                <a:hlinkClick r:id="rId14" action="ppaction://hlinksldjump"/>
              </a:rPr>
              <a:t>Supprimer une Fiche Personne</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3.5</a:t>
            </a:r>
            <a:r>
              <a:rPr lang="fr-FR" sz="800">
                <a:solidFill>
                  <a:schemeClr val="accent1"/>
                </a:solidFill>
                <a:latin typeface="+mj-lt"/>
                <a:cs typeface="Calibri" pitchFamily="34" charset="0"/>
              </a:rPr>
              <a:t> </a:t>
            </a:r>
            <a:r>
              <a:rPr lang="fr-FR" sz="800" u="sng" kern="0">
                <a:solidFill>
                  <a:schemeClr val="accent1"/>
                </a:solidFill>
                <a:latin typeface="+mj-lt"/>
                <a:cs typeface="+mn-cs"/>
                <a:hlinkClick r:id="rId15" action="ppaction://hlinksldjump"/>
              </a:rPr>
              <a:t>Saisir une fiche argumentaire</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3.6 </a:t>
            </a:r>
            <a:r>
              <a:rPr lang="fr-FR" sz="800" u="sng" kern="0">
                <a:solidFill>
                  <a:schemeClr val="accent1"/>
                </a:solidFill>
                <a:latin typeface="+mj-lt"/>
                <a:cs typeface="+mn-cs"/>
                <a:hlinkClick r:id="rId16" action="ppaction://hlinksldjump"/>
              </a:rPr>
              <a:t>Valider le volet PATHOS à distance</a:t>
            </a:r>
            <a:endParaRPr lang="fr-FR" sz="800" u="sng" kern="0">
              <a:solidFill>
                <a:schemeClr val="accent1"/>
              </a:solidFill>
              <a:latin typeface="+mj-lt"/>
              <a:cs typeface="+mn-cs"/>
            </a:endParaRPr>
          </a:p>
          <a:p>
            <a:pPr marL="0" lvl="2" indent="92075">
              <a:spcBef>
                <a:spcPts val="100"/>
              </a:spcBef>
              <a:spcAft>
                <a:spcPts val="100"/>
              </a:spcAft>
              <a:defRPr/>
            </a:pPr>
            <a:r>
              <a:rPr lang="fr-FR" sz="800" kern="0">
                <a:latin typeface="+mj-lt"/>
                <a:cs typeface="+mn-cs"/>
              </a:rPr>
              <a:t>3.7</a:t>
            </a:r>
            <a:r>
              <a:rPr lang="fr-FR" sz="800" kern="0">
                <a:latin typeface="+mj-lt"/>
                <a:cs typeface="+mn-cs"/>
                <a:hlinkClick r:id="rId17" action="ppaction://hlinksldjump"/>
              </a:rPr>
              <a:t> </a:t>
            </a:r>
            <a:r>
              <a:rPr lang="fr-FR" sz="800" u="sng" kern="0">
                <a:solidFill>
                  <a:schemeClr val="accent1"/>
                </a:solidFill>
                <a:latin typeface="+mj-lt"/>
                <a:cs typeface="+mn-cs"/>
                <a:hlinkClick r:id="rId17" action="ppaction://hlinksldjump"/>
              </a:rPr>
              <a:t>Saisir une fiche argumentaire à distance</a:t>
            </a:r>
            <a:endParaRPr lang="fr-FR" sz="800" u="sng" kern="0">
              <a:solidFill>
                <a:schemeClr val="accent1"/>
              </a:solidFill>
              <a:latin typeface="+mj-lt"/>
              <a:cs typeface="+mn-cs"/>
            </a:endParaRPr>
          </a:p>
          <a:p>
            <a:pPr marL="0" lvl="2">
              <a:spcBef>
                <a:spcPts val="100"/>
              </a:spcBef>
              <a:spcAft>
                <a:spcPts val="200"/>
              </a:spcAft>
              <a:defRPr/>
            </a:pPr>
            <a:endParaRPr lang="fr-FR" sz="800">
              <a:latin typeface="+mj-lt"/>
              <a:cs typeface="Calibri" pitchFamily="34" charset="0"/>
            </a:endParaRPr>
          </a:p>
          <a:p>
            <a:pPr marL="0" lvl="2">
              <a:spcBef>
                <a:spcPts val="100"/>
              </a:spcBef>
              <a:spcAft>
                <a:spcPts val="200"/>
              </a:spcAft>
              <a:defRPr/>
            </a:pPr>
            <a:r>
              <a:rPr lang="fr-FR" sz="800">
                <a:latin typeface="+mj-lt"/>
                <a:cs typeface="Calibri" pitchFamily="34" charset="0"/>
              </a:rPr>
              <a:t>4. Signer une étude</a:t>
            </a:r>
            <a:endParaRPr lang="fr-FR" sz="800" kern="0">
              <a:latin typeface="+mj-lt"/>
              <a:cs typeface="+mn-cs"/>
            </a:endParaRPr>
          </a:p>
          <a:p>
            <a:pPr marL="0" lvl="2" indent="92075">
              <a:spcBef>
                <a:spcPts val="100"/>
              </a:spcBef>
              <a:spcAft>
                <a:spcPts val="100"/>
              </a:spcAft>
              <a:defRPr/>
            </a:pPr>
            <a:r>
              <a:rPr lang="fr-FR" sz="800">
                <a:latin typeface="+mj-lt"/>
                <a:cs typeface="Calibri" pitchFamily="34" charset="0"/>
              </a:rPr>
              <a:t>4.1 </a:t>
            </a:r>
            <a:r>
              <a:rPr lang="fr-FR" sz="800" u="sng" kern="0">
                <a:solidFill>
                  <a:schemeClr val="accent1"/>
                </a:solidFill>
                <a:latin typeface="+mj-lt"/>
                <a:cs typeface="+mn-cs"/>
                <a:hlinkClick r:id="rId18" action="ppaction://hlinksldjump"/>
              </a:rPr>
              <a:t>Signer les fiches validées</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4.2 </a:t>
            </a:r>
            <a:r>
              <a:rPr lang="fr-FR" sz="800" u="sng" kern="0">
                <a:solidFill>
                  <a:schemeClr val="accent1"/>
                </a:solidFill>
                <a:latin typeface="+mj-lt"/>
                <a:cs typeface="+mn-cs"/>
                <a:hlinkClick r:id="rId19" action="ppaction://hlinksldjump"/>
              </a:rPr>
              <a:t>Envoyer l’étude à la CRCM</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4.3 </a:t>
            </a:r>
            <a:r>
              <a:rPr lang="fr-FR" sz="800" u="sng" kern="0">
                <a:solidFill>
                  <a:schemeClr val="accent1"/>
                </a:solidFill>
                <a:hlinkClick r:id="rId20" action="ppaction://hlinksldjump"/>
              </a:rPr>
              <a:t>Signer l’étude sur site</a:t>
            </a:r>
            <a:endParaRPr lang="fr-FR" sz="800" u="sng" kern="0">
              <a:solidFill>
                <a:schemeClr val="accent1"/>
              </a:solidFill>
              <a:latin typeface="+mj-lt"/>
              <a:cs typeface="+mn-cs"/>
            </a:endParaRPr>
          </a:p>
          <a:p>
            <a:pPr marL="0" lvl="2" indent="92075">
              <a:spcBef>
                <a:spcPts val="100"/>
              </a:spcBef>
              <a:spcAft>
                <a:spcPts val="100"/>
              </a:spcAft>
              <a:defRPr/>
            </a:pPr>
            <a:r>
              <a:rPr lang="fr-FR" sz="800" kern="0">
                <a:latin typeface="+mj-lt"/>
                <a:cs typeface="+mn-cs"/>
              </a:rPr>
              <a:t>4.4 </a:t>
            </a:r>
            <a:r>
              <a:rPr lang="fr-FR" sz="800" u="sng" kern="0">
                <a:solidFill>
                  <a:schemeClr val="accent1"/>
                </a:solidFill>
                <a:hlinkClick r:id="rId21" action="ppaction://hlinksldjump"/>
              </a:rPr>
              <a:t>Signer l’étude à distance</a:t>
            </a:r>
            <a:endParaRPr lang="fr-FR" sz="800" u="sng" kern="0">
              <a:solidFill>
                <a:schemeClr val="accent1"/>
              </a:solidFill>
              <a:latin typeface="+mj-lt"/>
              <a:cs typeface="+mn-cs"/>
            </a:endParaRPr>
          </a:p>
          <a:p>
            <a:pPr marL="0" lvl="2">
              <a:spcBef>
                <a:spcPts val="100"/>
              </a:spcBef>
              <a:spcAft>
                <a:spcPts val="200"/>
              </a:spcAft>
              <a:defRPr/>
            </a:pPr>
            <a:endParaRPr lang="fr-FR" sz="800">
              <a:cs typeface="Calibri" pitchFamily="34" charset="0"/>
            </a:endParaRPr>
          </a:p>
          <a:p>
            <a:pPr marL="0" lvl="2">
              <a:spcBef>
                <a:spcPts val="100"/>
              </a:spcBef>
              <a:spcAft>
                <a:spcPts val="200"/>
              </a:spcAft>
              <a:defRPr/>
            </a:pPr>
            <a:r>
              <a:rPr lang="fr-FR" sz="800">
                <a:cs typeface="Calibri" pitchFamily="34" charset="0"/>
              </a:rPr>
              <a:t>5. </a:t>
            </a:r>
            <a:r>
              <a:rPr lang="fr-FR" sz="800">
                <a:latin typeface="Arial"/>
                <a:cs typeface="Arial"/>
              </a:rPr>
              <a:t>É</a:t>
            </a:r>
            <a:r>
              <a:rPr lang="fr-FR" sz="800">
                <a:cs typeface="Calibri" pitchFamily="34" charset="0"/>
              </a:rPr>
              <a:t>diter des documents</a:t>
            </a:r>
            <a:endParaRPr lang="fr-FR" sz="800" kern="0"/>
          </a:p>
          <a:p>
            <a:pPr marL="0" lvl="2" indent="92075">
              <a:spcBef>
                <a:spcPts val="100"/>
              </a:spcBef>
              <a:spcAft>
                <a:spcPts val="100"/>
              </a:spcAft>
              <a:defRPr/>
            </a:pPr>
            <a:r>
              <a:rPr lang="fr-FR" sz="800">
                <a:cs typeface="Calibri" pitchFamily="34" charset="0"/>
              </a:rPr>
              <a:t>5.1 </a:t>
            </a:r>
            <a:r>
              <a:rPr lang="fr-FR" sz="800" b="1" kern="0">
                <a:latin typeface="Arial"/>
                <a:cs typeface="Arial"/>
              </a:rPr>
              <a:t>É</a:t>
            </a:r>
            <a:r>
              <a:rPr lang="fr-FR" sz="800" b="1" kern="0"/>
              <a:t>diter le tableau de bord</a:t>
            </a:r>
          </a:p>
          <a:p>
            <a:pPr marL="0" lvl="2" indent="92075">
              <a:spcBef>
                <a:spcPts val="100"/>
              </a:spcBef>
              <a:spcAft>
                <a:spcPts val="100"/>
              </a:spcAft>
              <a:defRPr/>
            </a:pPr>
            <a:r>
              <a:rPr lang="fr-FR" sz="800" kern="0"/>
              <a:t>5.2 </a:t>
            </a:r>
            <a:r>
              <a:rPr lang="fr-FR" sz="800" u="sng" kern="0">
                <a:solidFill>
                  <a:schemeClr val="accent1"/>
                </a:solidFill>
                <a:latin typeface="Arial"/>
                <a:cs typeface="Arial"/>
                <a:hlinkClick r:id="rId22" action="ppaction://hlinksldjump"/>
              </a:rPr>
              <a:t>Éditer les bilans</a:t>
            </a:r>
            <a:endParaRPr lang="fr-FR" sz="800" u="sng" kern="0">
              <a:solidFill>
                <a:schemeClr val="accent1"/>
              </a:solidFill>
            </a:endParaRPr>
          </a:p>
          <a:p>
            <a:pPr marL="0" lvl="2" indent="92075">
              <a:spcBef>
                <a:spcPts val="100"/>
              </a:spcBef>
              <a:spcAft>
                <a:spcPts val="100"/>
              </a:spcAft>
              <a:defRPr/>
            </a:pPr>
            <a:r>
              <a:rPr lang="fr-FR" sz="800" kern="0">
                <a:latin typeface="+mj-lt"/>
                <a:cs typeface="Calibri" pitchFamily="34" charset="0"/>
              </a:rPr>
              <a:t>5.3 </a:t>
            </a:r>
            <a:r>
              <a:rPr lang="fr-FR" sz="800" u="sng" kern="0">
                <a:solidFill>
                  <a:schemeClr val="accent1"/>
                </a:solidFill>
                <a:latin typeface="Arial"/>
                <a:cs typeface="Arial"/>
                <a:hlinkClick r:id="rId23" action="ppaction://hlinksldjump"/>
              </a:rPr>
              <a:t>Éditer l</a:t>
            </a:r>
            <a:r>
              <a:rPr lang="fr-FR" sz="800" u="sng" kern="0">
                <a:solidFill>
                  <a:schemeClr val="accent1"/>
                </a:solidFill>
                <a:hlinkClick r:id="rId23" action="ppaction://hlinksldjump"/>
              </a:rPr>
              <a:t>es Fiches Personnes</a:t>
            </a:r>
            <a:endParaRPr lang="fr-FR" sz="800" u="sng" kern="0">
              <a:solidFill>
                <a:schemeClr val="accent1"/>
              </a:solidFill>
            </a:endParaRPr>
          </a:p>
          <a:p>
            <a:pPr marL="0" lvl="2" indent="92075">
              <a:spcBef>
                <a:spcPts val="100"/>
              </a:spcBef>
              <a:spcAft>
                <a:spcPts val="100"/>
              </a:spcAft>
              <a:defRPr/>
            </a:pPr>
            <a:r>
              <a:rPr lang="fr-FR" sz="800" kern="0">
                <a:latin typeface="+mj-lt"/>
                <a:cs typeface="Calibri" pitchFamily="34" charset="0"/>
              </a:rPr>
              <a:t>5.4 </a:t>
            </a:r>
            <a:r>
              <a:rPr lang="fr-FR" sz="800" u="sng" kern="0">
                <a:solidFill>
                  <a:schemeClr val="accent1"/>
                </a:solidFill>
                <a:latin typeface="Arial"/>
                <a:cs typeface="Arial"/>
                <a:hlinkClick r:id="rId24" action="ppaction://hlinksldjump"/>
              </a:rPr>
              <a:t>É</a:t>
            </a:r>
            <a:r>
              <a:rPr lang="fr-FR" sz="800" u="sng" kern="0">
                <a:solidFill>
                  <a:schemeClr val="accent1"/>
                </a:solidFill>
                <a:hlinkClick r:id="rId24" action="ppaction://hlinksldjump"/>
              </a:rPr>
              <a:t>diter le tableau de contingence</a:t>
            </a:r>
            <a:endParaRPr lang="fr-FR" sz="800" u="sng" kern="0">
              <a:solidFill>
                <a:schemeClr val="accent1"/>
              </a:solidFill>
            </a:endParaRPr>
          </a:p>
          <a:p>
            <a:pPr marL="0" lvl="2" indent="92075">
              <a:spcBef>
                <a:spcPts val="100"/>
              </a:spcBef>
              <a:spcAft>
                <a:spcPts val="100"/>
              </a:spcAft>
              <a:defRPr/>
            </a:pPr>
            <a:r>
              <a:rPr lang="fr-FR" sz="800" kern="0">
                <a:latin typeface="+mj-lt"/>
                <a:cs typeface="Calibri" pitchFamily="34" charset="0"/>
              </a:rPr>
              <a:t>5.5 </a:t>
            </a:r>
            <a:r>
              <a:rPr lang="fr-FR" sz="800" u="sng" kern="0">
                <a:solidFill>
                  <a:schemeClr val="accent1"/>
                </a:solidFill>
                <a:latin typeface="Arial"/>
                <a:cs typeface="Arial"/>
                <a:hlinkClick r:id="rId25" action="ppaction://hlinksldjump"/>
              </a:rPr>
              <a:t>Éditer </a:t>
            </a:r>
            <a:r>
              <a:rPr lang="fr-FR" sz="800" u="sng" kern="0">
                <a:solidFill>
                  <a:schemeClr val="accent1"/>
                </a:solidFill>
                <a:hlinkClick r:id="rId25" action="ppaction://hlinksldjump"/>
              </a:rPr>
              <a:t>le PV</a:t>
            </a:r>
            <a:endParaRPr lang="fr-FR" sz="800" u="sng" kern="0">
              <a:solidFill>
                <a:schemeClr val="accent1"/>
              </a:solidFill>
            </a:endParaRPr>
          </a:p>
          <a:p>
            <a:pPr marL="0" lvl="2" indent="92075">
              <a:spcBef>
                <a:spcPts val="100"/>
              </a:spcBef>
              <a:spcAft>
                <a:spcPts val="100"/>
              </a:spcAft>
              <a:defRPr/>
            </a:pPr>
            <a:r>
              <a:rPr lang="fr-FR" sz="800" kern="0"/>
              <a:t>5.6 </a:t>
            </a:r>
            <a:r>
              <a:rPr lang="fr-FR" sz="800" u="sng" kern="0">
                <a:solidFill>
                  <a:schemeClr val="accent1"/>
                </a:solidFill>
                <a:hlinkClick r:id="rId26" action="ppaction://hlinksldjump"/>
              </a:rPr>
              <a:t>Déposer le PV signé</a:t>
            </a:r>
            <a:endParaRPr lang="fr-FR" sz="800" u="sng" kern="0">
              <a:solidFill>
                <a:schemeClr val="accent1"/>
              </a:solidFill>
              <a:latin typeface="+mj-lt"/>
              <a:cs typeface="Calibri" pitchFamily="34" charset="0"/>
            </a:endParaRPr>
          </a:p>
          <a:p>
            <a:pPr marL="85725" indent="179388">
              <a:spcBef>
                <a:spcPts val="100"/>
              </a:spcBef>
              <a:spcAft>
                <a:spcPts val="200"/>
              </a:spcAft>
              <a:defRPr/>
            </a:pPr>
            <a:endParaRPr lang="fr-FR" sz="800" kern="0">
              <a:latin typeface="+mj-lt"/>
              <a:cs typeface="Calibri" pitchFamily="34" charset="0"/>
            </a:endParaRPr>
          </a:p>
          <a:p>
            <a:pPr marL="534988" lvl="2" indent="-269875">
              <a:spcBef>
                <a:spcPts val="100"/>
              </a:spcBef>
              <a:spcAft>
                <a:spcPts val="200"/>
              </a:spcAft>
              <a:defRPr/>
            </a:pPr>
            <a:endParaRPr lang="fr-FR" sz="800" kern="0">
              <a:latin typeface="+mj-lt"/>
              <a:cs typeface="Calibri" pitchFamily="34" charset="0"/>
            </a:endParaRPr>
          </a:p>
          <a:p>
            <a:pPr marL="534988" lvl="2" indent="-269875">
              <a:spcBef>
                <a:spcPts val="100"/>
              </a:spcBef>
              <a:spcAft>
                <a:spcPts val="200"/>
              </a:spcAft>
              <a:defRPr/>
            </a:pPr>
            <a:endParaRPr lang="fr-FR" sz="800" kern="0">
              <a:latin typeface="+mj-lt"/>
              <a:cs typeface="Calibri" pitchFamily="34" charset="0"/>
            </a:endParaRPr>
          </a:p>
          <a:p>
            <a:pPr marL="534988" lvl="2" indent="-269875">
              <a:spcBef>
                <a:spcPts val="100"/>
              </a:spcBef>
              <a:spcAft>
                <a:spcPts val="200"/>
              </a:spcAft>
              <a:defRPr/>
            </a:pPr>
            <a:endParaRPr lang="fr-FR" sz="800" kern="0">
              <a:latin typeface="+mj-lt"/>
              <a:cs typeface="Calibri" pitchFamily="34" charset="0"/>
            </a:endParaRPr>
          </a:p>
          <a:p>
            <a:pPr marL="534988" lvl="2" indent="-269875">
              <a:spcBef>
                <a:spcPts val="100"/>
              </a:spcBef>
              <a:spcAft>
                <a:spcPts val="200"/>
              </a:spcAft>
              <a:defRPr/>
            </a:pPr>
            <a:endParaRPr lang="fr-FR" sz="800">
              <a:latin typeface="+mj-lt"/>
              <a:cs typeface="Calibri" pitchFamily="34" charset="0"/>
            </a:endParaRPr>
          </a:p>
          <a:p>
            <a:pPr marL="534988" lvl="2" indent="-269875">
              <a:spcBef>
                <a:spcPts val="100"/>
              </a:spcBef>
              <a:spcAft>
                <a:spcPts val="200"/>
              </a:spcAft>
              <a:defRPr/>
            </a:pPr>
            <a:endParaRPr lang="fr-FR" sz="800">
              <a:latin typeface="+mj-lt"/>
              <a:cs typeface="Calibri" pitchFamily="34" charset="0"/>
            </a:endParaRPr>
          </a:p>
          <a:p>
            <a:pPr marL="534988" lvl="2" indent="-269875">
              <a:spcBef>
                <a:spcPts val="100"/>
              </a:spcBef>
              <a:spcAft>
                <a:spcPts val="200"/>
              </a:spcAft>
              <a:defRPr/>
            </a:pPr>
            <a:endParaRPr lang="fr-FR" sz="800">
              <a:latin typeface="+mj-lt"/>
              <a:cs typeface="Calibri" pitchFamily="34" charset="0"/>
            </a:endParaRPr>
          </a:p>
          <a:p>
            <a:pPr marL="85725" indent="179388">
              <a:spcBef>
                <a:spcPts val="100"/>
              </a:spcBef>
              <a:spcAft>
                <a:spcPts val="200"/>
              </a:spcAft>
              <a:defRPr/>
            </a:pPr>
            <a:endParaRPr lang="fr-FR" sz="800">
              <a:latin typeface="+mj-lt"/>
              <a:cs typeface="Calibri" pitchFamily="34" charset="0"/>
            </a:endParaRPr>
          </a:p>
        </p:txBody>
      </p:sp>
      <p:sp>
        <p:nvSpPr>
          <p:cNvPr id="17" name="ZoneTexte 69">
            <a:hlinkClick r:id="rId7" action="ppaction://hlinksldjump"/>
            <a:extLst>
              <a:ext uri="{FF2B5EF4-FFF2-40B4-BE49-F238E27FC236}">
                <a16:creationId xmlns:a16="http://schemas.microsoft.com/office/drawing/2014/main" id="{C9B95E41-BD18-454B-9DCF-13A1A5B2C225}"/>
              </a:ext>
            </a:extLst>
          </p:cNvPr>
          <p:cNvSpPr txBox="1"/>
          <p:nvPr/>
        </p:nvSpPr>
        <p:spPr>
          <a:xfrm>
            <a:off x="9144" y="602325"/>
            <a:ext cx="1296144" cy="216000"/>
          </a:xfrm>
          <a:prstGeom prst="rect">
            <a:avLst/>
          </a:prstGeom>
          <a:solidFill>
            <a:schemeClr val="accent3"/>
          </a:solidFill>
          <a:ln w="3175">
            <a:solidFill>
              <a:srgbClr val="7030A0"/>
            </a:solidFill>
            <a:prstDash val="solid"/>
          </a:ln>
          <a:scene3d>
            <a:camera prst="orthographicFront"/>
            <a:lightRig rig="threePt" dir="t"/>
          </a:scene3d>
          <a:sp3d>
            <a:bevelT/>
          </a:sp3d>
        </p:spPr>
        <p:txBody>
          <a:bodyPr wrap="square" rtlCol="0" anchor="ctr">
            <a:noAutofit/>
          </a:bodyPr>
          <a:lstStyle>
            <a:defPPr>
              <a:defRPr lang="fr-FR"/>
            </a:defPPr>
            <a:lvl3pPr marL="0" lvl="2" algn="ctr">
              <a:spcBef>
                <a:spcPts val="0"/>
              </a:spcBef>
              <a:spcAft>
                <a:spcPts val="50"/>
              </a:spcAft>
              <a:defRPr sz="1000" b="1">
                <a:latin typeface="Calibri" pitchFamily="34" charset="0"/>
                <a:cs typeface="Calibri" pitchFamily="34" charset="0"/>
              </a:defRPr>
            </a:lvl3pPr>
          </a:lstStyle>
          <a:p>
            <a:pPr algn="ctr"/>
            <a:r>
              <a:rPr lang="fr-FR" sz="1200">
                <a:latin typeface="Calibri" panose="020F0502020204030204" pitchFamily="34" charset="0"/>
                <a:hlinkClick r:id="rId27" action="ppaction://hlinksldjump"/>
              </a:rPr>
              <a:t>Sommaire</a:t>
            </a:r>
            <a:endParaRPr lang="fr-FR" sz="1200">
              <a:latin typeface="Calibri" panose="020F0502020204030204" pitchFamily="34" charset="0"/>
            </a:endParaRPr>
          </a:p>
        </p:txBody>
      </p:sp>
    </p:spTree>
    <p:extLst>
      <p:ext uri="{BB962C8B-B14F-4D97-AF65-F5344CB8AC3E}">
        <p14:creationId xmlns:p14="http://schemas.microsoft.com/office/powerpoint/2010/main" val="33372346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87156"/>
          <a:stretch/>
        </p:blipFill>
        <p:spPr bwMode="auto">
          <a:xfrm>
            <a:off x="4260063" y="4361269"/>
            <a:ext cx="4776433" cy="65198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770"/>
          <a:stretch/>
        </p:blipFill>
        <p:spPr bwMode="auto">
          <a:xfrm>
            <a:off x="6727267" y="1078773"/>
            <a:ext cx="2298239" cy="2423719"/>
          </a:xfrm>
          <a:prstGeom prst="rect">
            <a:avLst/>
          </a:prstGeom>
          <a:noFill/>
          <a:ln w="9525">
            <a:solidFill>
              <a:srgbClr val="0000FF"/>
            </a:solidFill>
            <a:miter lim="800000"/>
            <a:headEnd/>
            <a:tailEnd/>
          </a:ln>
          <a:extLst>
            <a:ext uri="{909E8E84-426E-40DD-AFC4-6F175D3DCCD1}">
              <a14:hiddenFill xmlns:a14="http://schemas.microsoft.com/office/drawing/2010/main">
                <a:solidFill>
                  <a:schemeClr val="accent1"/>
                </a:solidFill>
              </a14:hiddenFill>
            </a:ext>
          </a:extLst>
        </p:spPr>
      </p:pic>
      <p:sp>
        <p:nvSpPr>
          <p:cNvPr id="44" name="Rectangle 43"/>
          <p:cNvSpPr/>
          <p:nvPr/>
        </p:nvSpPr>
        <p:spPr>
          <a:xfrm>
            <a:off x="1855707" y="1207807"/>
            <a:ext cx="4609057" cy="1938992"/>
          </a:xfrm>
          <a:prstGeom prst="rect">
            <a:avLst/>
          </a:prstGeom>
          <a:noFill/>
          <a:ln w="12700">
            <a:noFill/>
          </a:ln>
        </p:spPr>
        <p:txBody>
          <a:bodyPr wrap="square">
            <a:spAutoFit/>
          </a:bodyPr>
          <a:lstStyle/>
          <a:p>
            <a:pPr algn="just"/>
            <a:r>
              <a:rPr lang="fr-FR" sz="1200" b="1" u="sng">
                <a:latin typeface="Arial" panose="020B0604020202020204" pitchFamily="34" charset="0"/>
                <a:cs typeface="Arial" panose="020B0604020202020204" pitchFamily="34" charset="0"/>
              </a:rPr>
              <a:t>Editer un bilan « mono-étude »  </a:t>
            </a:r>
            <a:r>
              <a:rPr lang="fr-FR" sz="1200" b="1">
                <a:latin typeface="Arial" panose="020B0604020202020204" pitchFamily="34" charset="0"/>
                <a:cs typeface="Arial" panose="020B0604020202020204" pitchFamily="34" charset="0"/>
              </a:rPr>
              <a:t>: </a:t>
            </a:r>
          </a:p>
          <a:p>
            <a:pPr algn="just"/>
            <a:r>
              <a:rPr lang="fr-FR" sz="1200">
                <a:latin typeface="Arial" panose="020B0604020202020204" pitchFamily="34" charset="0"/>
                <a:cs typeface="Arial" panose="020B0604020202020204" pitchFamily="34" charset="0"/>
              </a:rPr>
              <a:t>Il correspond à une étude de l’année N dont l’état est « Finalisée » ou « En validation » ou « En commission » ou « Validée ». </a:t>
            </a:r>
          </a:p>
          <a:p>
            <a:pPr algn="just"/>
            <a:endParaRPr lang="fr-FR" sz="1200">
              <a:solidFill>
                <a:schemeClr val="accent6">
                  <a:lumMod val="75000"/>
                  <a:lumOff val="25000"/>
                </a:schemeClr>
              </a:solidFill>
              <a:latin typeface="Arial" panose="020B0604020202020204" pitchFamily="34" charset="0"/>
              <a:cs typeface="Arial" panose="020B0604020202020204" pitchFamily="34" charset="0"/>
            </a:endParaRPr>
          </a:p>
          <a:p>
            <a:pPr marL="0" lvl="2" algn="just"/>
            <a:r>
              <a:rPr lang="fr-FR" sz="1200">
                <a:latin typeface="Arial" panose="020B0604020202020204" pitchFamily="34" charset="0"/>
                <a:cs typeface="Arial" panose="020B0604020202020204" pitchFamily="34" charset="0"/>
              </a:rPr>
              <a:t>1. </a:t>
            </a:r>
            <a:r>
              <a:rPr lang="fr-FR" sz="1200">
                <a:latin typeface="Arial" panose="020B0604020202020204" pitchFamily="34" charset="0"/>
                <a:cs typeface="Arial" panose="020B0604020202020204" pitchFamily="34" charset="0"/>
                <a:sym typeface="Wingdings" pitchFamily="2" charset="2"/>
              </a:rPr>
              <a:t>Sélectionner l’étude dans la liste des études du tableau de bord  et cocher le bouton radio correspondant</a:t>
            </a:r>
          </a:p>
          <a:p>
            <a:pPr marL="0" lvl="2" algn="just"/>
            <a:r>
              <a:rPr lang="fr-FR" sz="1200">
                <a:solidFill>
                  <a:schemeClr val="accent1"/>
                </a:solidFill>
                <a:latin typeface="Arial" panose="020B0604020202020204" pitchFamily="34" charset="0"/>
                <a:cs typeface="Arial" panose="020B0604020202020204" pitchFamily="34" charset="0"/>
              </a:rPr>
              <a:t>Les boutons  « Editer un bilan » « Imprimer les FP » ou «Contingence » deviennent actifs</a:t>
            </a:r>
            <a:endParaRPr lang="fr-FR" sz="1200">
              <a:latin typeface="Arial" panose="020B0604020202020204" pitchFamily="34" charset="0"/>
              <a:cs typeface="Arial" panose="020B0604020202020204" pitchFamily="34" charset="0"/>
            </a:endParaRPr>
          </a:p>
          <a:p>
            <a:pPr marL="0" lvl="2" algn="just"/>
            <a:r>
              <a:rPr lang="fr-FR" sz="1200">
                <a:latin typeface="Arial" panose="020B0604020202020204" pitchFamily="34" charset="0"/>
                <a:cs typeface="Arial" panose="020B0604020202020204" pitchFamily="34" charset="0"/>
              </a:rPr>
              <a:t>2. Cliquer sur le bouton « Editer Bilan »</a:t>
            </a:r>
            <a:endParaRPr lang="fr-FR" sz="1200" i="1">
              <a:solidFill>
                <a:schemeClr val="accent1"/>
              </a:solidFill>
              <a:latin typeface="Arial" panose="020B0604020202020204" pitchFamily="34" charset="0"/>
              <a:cs typeface="Arial" panose="020B0604020202020204" pitchFamily="34" charset="0"/>
            </a:endParaRPr>
          </a:p>
        </p:txBody>
      </p:sp>
      <p:sp>
        <p:nvSpPr>
          <p:cNvPr id="55" name="Rectangle 54"/>
          <p:cNvSpPr/>
          <p:nvPr/>
        </p:nvSpPr>
        <p:spPr>
          <a:xfrm>
            <a:off x="1874796" y="5485031"/>
            <a:ext cx="7161700" cy="967255"/>
          </a:xfrm>
          <a:prstGeom prst="rect">
            <a:avLst/>
          </a:prstGeom>
          <a:solidFill>
            <a:schemeClr val="bg1"/>
          </a:solidFill>
          <a:ln w="12700">
            <a:noFill/>
          </a:ln>
        </p:spPr>
        <p:txBody>
          <a:bodyPr wrap="square">
            <a:noAutofit/>
          </a:bodyPr>
          <a:lstStyle/>
          <a:p>
            <a:pPr algn="just"/>
            <a:r>
              <a:rPr lang="fr-FR" sz="1200" b="1" u="sng">
                <a:latin typeface="Arial" panose="020B0604020202020204" pitchFamily="34" charset="0"/>
                <a:cs typeface="Arial" panose="020B0604020202020204" pitchFamily="34" charset="0"/>
              </a:rPr>
              <a:t>Editer un bilan « multi-études »  </a:t>
            </a:r>
            <a:r>
              <a:rPr lang="fr-FR" sz="1200" b="1">
                <a:latin typeface="Arial" panose="020B0604020202020204" pitchFamily="34" charset="0"/>
                <a:cs typeface="Arial" panose="020B0604020202020204" pitchFamily="34" charset="0"/>
              </a:rPr>
              <a:t>: </a:t>
            </a:r>
          </a:p>
          <a:p>
            <a:pPr algn="just"/>
            <a:r>
              <a:rPr lang="fr-FR" sz="1200">
                <a:latin typeface="Arial" panose="020B0604020202020204" pitchFamily="34" charset="0"/>
                <a:cs typeface="Arial" panose="020B0604020202020204" pitchFamily="34" charset="0"/>
              </a:rPr>
              <a:t>Il correspond aux études de l’année N-1 dont l’état est « Validée » et le statut « Clôturée ».</a:t>
            </a:r>
          </a:p>
          <a:p>
            <a:pPr algn="just"/>
            <a:endParaRPr lang="fr-FR" sz="1200">
              <a:solidFill>
                <a:schemeClr val="accent6">
                  <a:lumMod val="75000"/>
                  <a:lumOff val="25000"/>
                </a:schemeClr>
              </a:solidFill>
              <a:latin typeface="Arial" panose="020B0604020202020204" pitchFamily="34" charset="0"/>
              <a:cs typeface="Arial" panose="020B0604020202020204" pitchFamily="34" charset="0"/>
            </a:endParaRPr>
          </a:p>
          <a:p>
            <a:pPr marL="0" lvl="2" algn="just"/>
            <a:r>
              <a:rPr lang="fr-FR" sz="1200">
                <a:latin typeface="Arial" panose="020B0604020202020204" pitchFamily="34" charset="0"/>
                <a:cs typeface="Arial" panose="020B0604020202020204" pitchFamily="34" charset="0"/>
              </a:rPr>
              <a:t>1. Cliquer sur le bouton «Editer bilan en PDF » depuis le tableau de bord dans la zone [Bilan étude GALAAD]</a:t>
            </a:r>
            <a:endParaRPr lang="fr-FR" sz="1200">
              <a:solidFill>
                <a:schemeClr val="accent6">
                  <a:lumMod val="75000"/>
                  <a:lumOff val="25000"/>
                </a:schemeClr>
              </a:solidFill>
              <a:latin typeface="Arial" panose="020B0604020202020204" pitchFamily="34" charset="0"/>
              <a:cs typeface="Arial" panose="020B0604020202020204" pitchFamily="34" charset="0"/>
            </a:endParaRPr>
          </a:p>
        </p:txBody>
      </p:sp>
      <p:sp>
        <p:nvSpPr>
          <p:cNvPr id="29" name="Rectangle 28"/>
          <p:cNvSpPr/>
          <p:nvPr/>
        </p:nvSpPr>
        <p:spPr>
          <a:xfrm>
            <a:off x="1855707" y="764704"/>
            <a:ext cx="4609057" cy="461665"/>
          </a:xfrm>
          <a:prstGeom prst="rect">
            <a:avLst/>
          </a:prstGeom>
          <a:noFill/>
          <a:ln w="12700">
            <a:noFill/>
          </a:ln>
        </p:spPr>
        <p:txBody>
          <a:bodyPr wrap="square">
            <a:spAutoFit/>
          </a:bodyPr>
          <a:lstStyle/>
          <a:p>
            <a:pPr algn="just"/>
            <a:r>
              <a:rPr lang="fr-FR" sz="1200">
                <a:solidFill>
                  <a:schemeClr val="accent6">
                    <a:lumMod val="75000"/>
                    <a:lumOff val="25000"/>
                  </a:schemeClr>
                </a:solidFill>
                <a:latin typeface="Arial" panose="020B0604020202020204" pitchFamily="34" charset="0"/>
                <a:cs typeface="Arial" panose="020B0604020202020204" pitchFamily="34" charset="0"/>
              </a:rPr>
              <a:t>2 types de bilan au format PDF peuvent être générés  depuis le tableau de bord</a:t>
            </a:r>
          </a:p>
        </p:txBody>
      </p:sp>
      <p:grpSp>
        <p:nvGrpSpPr>
          <p:cNvPr id="11" name="Groupe 10"/>
          <p:cNvGrpSpPr/>
          <p:nvPr/>
        </p:nvGrpSpPr>
        <p:grpSpPr>
          <a:xfrm>
            <a:off x="1931381" y="3235801"/>
            <a:ext cx="4238533" cy="1001860"/>
            <a:chOff x="1874479" y="3315384"/>
            <a:chExt cx="4238533" cy="933592"/>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874479" y="3347632"/>
              <a:ext cx="4238533" cy="90134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3" name="Rectangle 42"/>
            <p:cNvSpPr/>
            <p:nvPr/>
          </p:nvSpPr>
          <p:spPr>
            <a:xfrm>
              <a:off x="2004368" y="3315384"/>
              <a:ext cx="216023" cy="18001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sp>
          <p:nvSpPr>
            <p:cNvPr id="62" name="Rectangle 61"/>
            <p:cNvSpPr/>
            <p:nvPr/>
          </p:nvSpPr>
          <p:spPr>
            <a:xfrm>
              <a:off x="4744860" y="3994591"/>
              <a:ext cx="648072" cy="15448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grpSp>
      <p:sp>
        <p:nvSpPr>
          <p:cNvPr id="63" name="Rectangle 62"/>
          <p:cNvSpPr/>
          <p:nvPr/>
        </p:nvSpPr>
        <p:spPr>
          <a:xfrm>
            <a:off x="8023787" y="4616635"/>
            <a:ext cx="936103" cy="26314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sp>
        <p:nvSpPr>
          <p:cNvPr id="52" name="ZoneTexte 51"/>
          <p:cNvSpPr txBox="1"/>
          <p:nvPr/>
        </p:nvSpPr>
        <p:spPr>
          <a:xfrm>
            <a:off x="6727269" y="805525"/>
            <a:ext cx="1721214" cy="276999"/>
          </a:xfrm>
          <a:prstGeom prst="rect">
            <a:avLst/>
          </a:prstGeom>
          <a:noFill/>
        </p:spPr>
        <p:txBody>
          <a:bodyPr wrap="square" rtlCol="0">
            <a:spAutoFit/>
          </a:bodyPr>
          <a:lstStyle/>
          <a:p>
            <a:r>
              <a:rPr lang="fr-FR" sz="1200">
                <a:solidFill>
                  <a:srgbClr val="0000FF"/>
                </a:solidFill>
                <a:latin typeface="Arial" panose="020B0604020202020204" pitchFamily="34" charset="0"/>
                <a:cs typeface="Arial" panose="020B0604020202020204" pitchFamily="34" charset="0"/>
              </a:rPr>
              <a:t>Tableau de bord </a:t>
            </a:r>
          </a:p>
        </p:txBody>
      </p:sp>
      <p:sp>
        <p:nvSpPr>
          <p:cNvPr id="72" name="Rectangle 71"/>
          <p:cNvSpPr/>
          <p:nvPr/>
        </p:nvSpPr>
        <p:spPr>
          <a:xfrm>
            <a:off x="6732774" y="3189455"/>
            <a:ext cx="2303722" cy="30681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sp>
        <p:nvSpPr>
          <p:cNvPr id="73" name="Rectangle 72"/>
          <p:cNvSpPr/>
          <p:nvPr/>
        </p:nvSpPr>
        <p:spPr>
          <a:xfrm>
            <a:off x="6727267" y="2511974"/>
            <a:ext cx="2298240" cy="62036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cxnSp>
        <p:nvCxnSpPr>
          <p:cNvPr id="67" name="Connecteur en angle 66"/>
          <p:cNvCxnSpPr>
            <a:cxnSpLocks/>
            <a:stCxn id="73" idx="1"/>
            <a:endCxn id="4098" idx="3"/>
          </p:cNvCxnSpPr>
          <p:nvPr/>
        </p:nvCxnSpPr>
        <p:spPr>
          <a:xfrm rot="10800000" flipV="1">
            <a:off x="6169915" y="2822154"/>
            <a:ext cx="557353" cy="931880"/>
          </a:xfrm>
          <a:prstGeom prst="bentConnector3">
            <a:avLst>
              <a:gd name="adj1" fmla="val 59843"/>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9" name="Connecteur droit avec flèche 68"/>
          <p:cNvCxnSpPr>
            <a:cxnSpLocks/>
            <a:stCxn id="72" idx="2"/>
            <a:endCxn id="5123" idx="0"/>
          </p:cNvCxnSpPr>
          <p:nvPr/>
        </p:nvCxnSpPr>
        <p:spPr>
          <a:xfrm rot="5400000">
            <a:off x="6833956" y="3310590"/>
            <a:ext cx="865004" cy="1236355"/>
          </a:xfrm>
          <a:prstGeom prst="bentConnector3">
            <a:avLst>
              <a:gd name="adj1" fmla="val 79599"/>
            </a:avLst>
          </a:prstGeom>
          <a:ln w="31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0" name="Titre 1"/>
          <p:cNvSpPr txBox="1">
            <a:spLocks/>
          </p:cNvSpPr>
          <p:nvPr/>
        </p:nvSpPr>
        <p:spPr>
          <a:xfrm>
            <a:off x="1547665" y="152636"/>
            <a:ext cx="7596335" cy="396044"/>
          </a:xfrm>
          <a:prstGeom prst="rect">
            <a:avLst/>
          </a:prstGeom>
          <a:ln>
            <a:noFill/>
          </a:ln>
        </p:spPr>
        <p:txBody>
          <a:bodyPr vert="horz" lIns="0" tIns="0" rIns="0" bIns="0" rtlCol="0" anchor="ctr" anchorCtr="0">
            <a:noAutofit/>
          </a:bodyPr>
          <a:lstStyle/>
          <a:p>
            <a:pPr lvl="0" fontAlgn="auto">
              <a:lnSpc>
                <a:spcPct val="90000"/>
              </a:lnSpc>
              <a:spcAft>
                <a:spcPts val="0"/>
              </a:spcAft>
              <a:defRPr/>
            </a:pPr>
            <a:r>
              <a:rPr lang="fr-FR" sz="3200" b="1" noProof="0">
                <a:latin typeface="Arial" panose="020B0604020202020204" pitchFamily="34" charset="0"/>
                <a:cs typeface="Arial" panose="020B0604020202020204" pitchFamily="34" charset="0"/>
              </a:rPr>
              <a:t>ÉDITER LES BILANS</a:t>
            </a:r>
            <a:endParaRPr kumimoji="0" lang="fr-FR" sz="3200" i="0" u="none" strike="noStrike" kern="1200" cap="none" spc="0" normalizeH="0" baseline="0" noProof="0">
              <a:ln>
                <a:noFill/>
              </a:ln>
              <a:effectLst/>
              <a:uLnTx/>
              <a:uFillTx/>
              <a:latin typeface="Arial" panose="020B0604020202020204" pitchFamily="34" charset="0"/>
              <a:ea typeface="+mj-ea"/>
              <a:cs typeface="Arial" panose="020B0604020202020204" pitchFamily="34" charset="0"/>
            </a:endParaRPr>
          </a:p>
        </p:txBody>
      </p:sp>
      <p:sp>
        <p:nvSpPr>
          <p:cNvPr id="28" name="Rectangle 27">
            <a:extLst>
              <a:ext uri="{FF2B5EF4-FFF2-40B4-BE49-F238E27FC236}">
                <a16:creationId xmlns:a16="http://schemas.microsoft.com/office/drawing/2014/main" id="{FF9E2EC5-495D-FE40-924F-045F7C0F7E41}"/>
              </a:ext>
            </a:extLst>
          </p:cNvPr>
          <p:cNvSpPr/>
          <p:nvPr/>
        </p:nvSpPr>
        <p:spPr>
          <a:xfrm>
            <a:off x="0" y="5692162"/>
            <a:ext cx="1835151" cy="142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1799B3FF-AAC5-4FE7-8FED-946C21AD5FF9}"/>
              </a:ext>
            </a:extLst>
          </p:cNvPr>
          <p:cNvSpPr/>
          <p:nvPr/>
        </p:nvSpPr>
        <p:spPr bwMode="gray">
          <a:xfrm>
            <a:off x="-3260" y="842507"/>
            <a:ext cx="1839260" cy="5881295"/>
          </a:xfrm>
          <a:prstGeom prst="rect">
            <a:avLst/>
          </a:prstGeom>
          <a:noFill/>
          <a:ln w="9525" algn="ctr">
            <a:noFill/>
            <a:miter lim="800000"/>
            <a:headEnd/>
            <a:tailEnd/>
          </a:ln>
          <a:effectLst/>
        </p:spPr>
        <p:txBody>
          <a:bodyPr lIns="108000" tIns="0" rIns="108000" bIns="0"/>
          <a:lstStyle/>
          <a:p>
            <a:pPr>
              <a:spcBef>
                <a:spcPts val="600"/>
              </a:spcBef>
              <a:spcAft>
                <a:spcPts val="200"/>
              </a:spcAft>
              <a:defRPr/>
            </a:pPr>
            <a:r>
              <a:rPr lang="fr-FR" sz="800">
                <a:latin typeface="+mj-lt"/>
                <a:cs typeface="Calibri" pitchFamily="34" charset="0"/>
              </a:rPr>
              <a:t>1. GALAAD</a:t>
            </a:r>
          </a:p>
          <a:p>
            <a:pPr indent="92075">
              <a:spcBef>
                <a:spcPts val="100"/>
              </a:spcBef>
              <a:spcAft>
                <a:spcPts val="100"/>
              </a:spcAft>
              <a:defRPr/>
            </a:pPr>
            <a:r>
              <a:rPr lang="fr-FR" sz="800">
                <a:latin typeface="Arial" panose="020B0604020202020204" pitchFamily="34" charset="0"/>
                <a:cs typeface="Arial" panose="020B0604020202020204" pitchFamily="34" charset="0"/>
              </a:rPr>
              <a:t>1.1 </a:t>
            </a:r>
            <a:r>
              <a:rPr lang="fr-FR" sz="800" kern="0">
                <a:latin typeface="Arial" panose="020B0604020202020204" pitchFamily="34" charset="0"/>
                <a:cs typeface="Arial" panose="020B0604020202020204" pitchFamily="34" charset="0"/>
                <a:hlinkClick r:id="rId4" action="ppaction://hlinksldjump"/>
              </a:rPr>
              <a:t>Bonnes pratiques</a:t>
            </a:r>
            <a:endParaRPr lang="fr-FR" sz="800" kern="0">
              <a:latin typeface="Arial" panose="020B0604020202020204" pitchFamily="34" charset="0"/>
              <a:cs typeface="Arial" panose="020B0604020202020204" pitchFamily="34" charset="0"/>
            </a:endParaRPr>
          </a:p>
          <a:p>
            <a:pPr indent="92075">
              <a:spcBef>
                <a:spcPts val="100"/>
              </a:spcBef>
              <a:spcAft>
                <a:spcPts val="100"/>
              </a:spcAft>
              <a:defRPr/>
            </a:pPr>
            <a:r>
              <a:rPr lang="fr-FR" sz="800">
                <a:latin typeface="Arial" panose="020B0604020202020204" pitchFamily="34" charset="0"/>
                <a:cs typeface="Arial" panose="020B0604020202020204" pitchFamily="34" charset="0"/>
              </a:rPr>
              <a:t>1.2 </a:t>
            </a:r>
            <a:r>
              <a:rPr lang="fr-FR" sz="800" u="sng">
                <a:solidFill>
                  <a:schemeClr val="accent1"/>
                </a:solidFill>
                <a:latin typeface="Arial" panose="020B0604020202020204" pitchFamily="34" charset="0"/>
                <a:cs typeface="Arial" panose="020B0604020202020204" pitchFamily="34" charset="0"/>
                <a:hlinkClick r:id="rId5" action="ppaction://hlinksldjump"/>
              </a:rPr>
              <a:t>Interface</a:t>
            </a:r>
            <a:endParaRPr lang="fr-FR" sz="800" u="sng">
              <a:solidFill>
                <a:schemeClr val="accent1"/>
              </a:solidFill>
              <a:latin typeface="Arial" panose="020B0604020202020204" pitchFamily="34" charset="0"/>
              <a:cs typeface="Arial" panose="020B0604020202020204" pitchFamily="34" charset="0"/>
            </a:endParaRPr>
          </a:p>
          <a:p>
            <a:pPr indent="92075">
              <a:spcBef>
                <a:spcPts val="100"/>
              </a:spcBef>
              <a:spcAft>
                <a:spcPts val="100"/>
              </a:spcAft>
              <a:defRPr/>
            </a:pPr>
            <a:r>
              <a:rPr lang="fr-FR" sz="800" kern="0">
                <a:latin typeface="Arial" panose="020B0604020202020204" pitchFamily="34" charset="0"/>
                <a:cs typeface="Arial" panose="020B0604020202020204" pitchFamily="34" charset="0"/>
              </a:rPr>
              <a:t>1.3 </a:t>
            </a:r>
            <a:r>
              <a:rPr lang="fr-FR" sz="800" u="sng" kern="0">
                <a:solidFill>
                  <a:schemeClr val="accent1"/>
                </a:solidFill>
                <a:latin typeface="Arial" panose="020B0604020202020204" pitchFamily="34" charset="0"/>
                <a:cs typeface="Arial" panose="020B0604020202020204" pitchFamily="34" charset="0"/>
                <a:hlinkClick r:id="rId6" action="ppaction://hlinksldjump"/>
              </a:rPr>
              <a:t>Tableau de bord</a:t>
            </a:r>
            <a:endParaRPr lang="fr-FR" sz="800" u="sng">
              <a:solidFill>
                <a:schemeClr val="accent1"/>
              </a:solidFill>
              <a:latin typeface="+mj-lt"/>
              <a:cs typeface="Calibri" pitchFamily="34" charset="0"/>
            </a:endParaRPr>
          </a:p>
          <a:p>
            <a:pPr>
              <a:spcBef>
                <a:spcPts val="100"/>
              </a:spcBef>
              <a:spcAft>
                <a:spcPts val="200"/>
              </a:spcAft>
              <a:defRPr/>
            </a:pPr>
            <a:endParaRPr lang="fr-FR" sz="800">
              <a:latin typeface="+mj-lt"/>
              <a:cs typeface="Calibri" pitchFamily="34" charset="0"/>
            </a:endParaRPr>
          </a:p>
          <a:p>
            <a:pPr>
              <a:spcBef>
                <a:spcPts val="100"/>
              </a:spcBef>
              <a:spcAft>
                <a:spcPts val="200"/>
              </a:spcAft>
              <a:defRPr/>
            </a:pPr>
            <a:r>
              <a:rPr lang="fr-FR" sz="800">
                <a:latin typeface="+mj-lt"/>
                <a:cs typeface="Calibri" pitchFamily="34" charset="0"/>
              </a:rPr>
              <a:t>2. Préparer la validation</a:t>
            </a:r>
          </a:p>
          <a:p>
            <a:pPr marL="0" lvl="2" indent="92075">
              <a:spcBef>
                <a:spcPts val="100"/>
              </a:spcBef>
              <a:spcAft>
                <a:spcPts val="100"/>
              </a:spcAft>
              <a:defRPr/>
            </a:pPr>
            <a:r>
              <a:rPr lang="fr-FR" sz="800">
                <a:latin typeface="+mj-lt"/>
                <a:cs typeface="Calibri" pitchFamily="34" charset="0"/>
              </a:rPr>
              <a:t>2.1 </a:t>
            </a:r>
            <a:r>
              <a:rPr lang="fr-FR" sz="800" u="sng" kern="0">
                <a:solidFill>
                  <a:schemeClr val="accent1"/>
                </a:solidFill>
                <a:latin typeface="+mj-lt"/>
                <a:cs typeface="+mn-cs"/>
                <a:hlinkClick r:id="rId7" action="ppaction://hlinksldjump"/>
              </a:rPr>
              <a:t>Accéder à une étude</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kern="0">
                <a:latin typeface="+mj-lt"/>
                <a:cs typeface="+mn-cs"/>
              </a:rPr>
              <a:t>2.2 </a:t>
            </a:r>
            <a:r>
              <a:rPr lang="fr-FR" sz="800" u="sng" kern="0">
                <a:solidFill>
                  <a:schemeClr val="accent1"/>
                </a:solidFill>
                <a:latin typeface="+mj-lt"/>
                <a:cs typeface="+mn-cs"/>
                <a:hlinkClick r:id="rId8" action="ppaction://hlinksldjump"/>
              </a:rPr>
              <a:t>Constituer l’échantillon</a:t>
            </a:r>
            <a:endParaRPr lang="fr-FR" sz="800" u="sng" kern="0">
              <a:solidFill>
                <a:schemeClr val="accent1"/>
              </a:solidFill>
              <a:latin typeface="+mj-lt"/>
              <a:cs typeface="+mn-cs"/>
            </a:endParaRPr>
          </a:p>
          <a:p>
            <a:pPr marL="0" lvl="2" indent="92075">
              <a:spcBef>
                <a:spcPts val="100"/>
              </a:spcBef>
              <a:spcAft>
                <a:spcPts val="100"/>
              </a:spcAft>
              <a:defRPr/>
            </a:pPr>
            <a:r>
              <a:rPr lang="fr-FR" sz="800" kern="0">
                <a:latin typeface="+mj-lt"/>
                <a:cs typeface="+mn-cs"/>
              </a:rPr>
              <a:t>2.3 </a:t>
            </a:r>
            <a:r>
              <a:rPr lang="fr-FR" sz="800" u="sng" kern="0">
                <a:solidFill>
                  <a:schemeClr val="accent1"/>
                </a:solidFill>
                <a:latin typeface="+mj-lt"/>
                <a:cs typeface="+mn-cs"/>
                <a:hlinkClick r:id="rId9" action="ppaction://hlinksldjump"/>
              </a:rPr>
              <a:t>Modifier l’échantillon</a:t>
            </a:r>
            <a:endParaRPr lang="fr-FR" sz="800" u="sng" kern="0">
              <a:solidFill>
                <a:schemeClr val="accent1"/>
              </a:solidFill>
              <a:latin typeface="+mj-lt"/>
              <a:cs typeface="+mn-cs"/>
            </a:endParaRPr>
          </a:p>
          <a:p>
            <a:pPr marL="0" lvl="2" indent="92075">
              <a:spcBef>
                <a:spcPts val="100"/>
              </a:spcBef>
              <a:spcAft>
                <a:spcPts val="100"/>
              </a:spcAft>
              <a:defRPr/>
            </a:pPr>
            <a:r>
              <a:rPr lang="fr-FR" sz="800" kern="0">
                <a:latin typeface="+mj-lt"/>
                <a:cs typeface="+mn-cs"/>
              </a:rPr>
              <a:t>2.4</a:t>
            </a:r>
            <a:r>
              <a:rPr lang="fr-FR" sz="800" kern="0">
                <a:latin typeface="Arial"/>
                <a:cs typeface="Arial"/>
              </a:rPr>
              <a:t> </a:t>
            </a:r>
            <a:r>
              <a:rPr lang="fr-FR" sz="800" u="sng" kern="0">
                <a:solidFill>
                  <a:schemeClr val="accent1"/>
                </a:solidFill>
                <a:latin typeface="Arial"/>
                <a:cs typeface="Arial"/>
                <a:hlinkClick r:id="rId10" action="ppaction://hlinksldjump"/>
              </a:rPr>
              <a:t>Supprimer une Fiche Personne</a:t>
            </a:r>
            <a:endParaRPr lang="fr-FR" sz="800" u="sng" kern="0">
              <a:solidFill>
                <a:schemeClr val="accent1"/>
              </a:solidFill>
              <a:latin typeface="+mj-lt"/>
              <a:cs typeface="+mn-cs"/>
            </a:endParaRPr>
          </a:p>
          <a:p>
            <a:pPr marL="0" lvl="2">
              <a:spcBef>
                <a:spcPts val="100"/>
              </a:spcBef>
              <a:spcAft>
                <a:spcPts val="200"/>
              </a:spcAft>
              <a:defRPr/>
            </a:pPr>
            <a:endParaRPr lang="fr-FR" sz="800">
              <a:latin typeface="+mj-lt"/>
              <a:cs typeface="Calibri" pitchFamily="34" charset="0"/>
            </a:endParaRPr>
          </a:p>
          <a:p>
            <a:pPr marL="0" lvl="2">
              <a:spcBef>
                <a:spcPts val="100"/>
              </a:spcBef>
              <a:spcAft>
                <a:spcPts val="200"/>
              </a:spcAft>
              <a:defRPr/>
            </a:pPr>
            <a:r>
              <a:rPr lang="fr-FR" sz="800">
                <a:latin typeface="+mj-lt"/>
                <a:cs typeface="Calibri" pitchFamily="34" charset="0"/>
              </a:rPr>
              <a:t>3. Valider une étude</a:t>
            </a:r>
            <a:endParaRPr lang="fr-FR" sz="800" kern="0">
              <a:latin typeface="+mj-lt"/>
              <a:cs typeface="+mn-cs"/>
            </a:endParaRPr>
          </a:p>
          <a:p>
            <a:pPr marL="0" lvl="2" indent="92075">
              <a:spcBef>
                <a:spcPts val="100"/>
              </a:spcBef>
              <a:spcAft>
                <a:spcPts val="100"/>
              </a:spcAft>
              <a:defRPr/>
            </a:pPr>
            <a:r>
              <a:rPr lang="fr-FR" sz="800">
                <a:latin typeface="+mj-lt"/>
                <a:cs typeface="Calibri" pitchFamily="34" charset="0"/>
              </a:rPr>
              <a:t>3.1 </a:t>
            </a:r>
            <a:r>
              <a:rPr lang="fr-FR" sz="800" u="sng" kern="0">
                <a:solidFill>
                  <a:schemeClr val="accent1"/>
                </a:solidFill>
                <a:latin typeface="+mj-lt"/>
                <a:cs typeface="+mn-cs"/>
                <a:hlinkClick r:id="rId11" action="ppaction://hlinksldjump"/>
              </a:rPr>
              <a:t>Modifier les références d’une Fiche Personne</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3.2 </a:t>
            </a:r>
            <a:r>
              <a:rPr lang="fr-FR" sz="800" u="sng" kern="0">
                <a:solidFill>
                  <a:schemeClr val="accent1"/>
                </a:solidFill>
                <a:latin typeface="+mj-lt"/>
                <a:cs typeface="+mn-cs"/>
                <a:hlinkClick r:id="rId12" action="ppaction://hlinksldjump"/>
              </a:rPr>
              <a:t>Valider le volet PATHOS</a:t>
            </a:r>
            <a:endParaRPr lang="fr-FR" sz="800" u="sng" kern="0">
              <a:solidFill>
                <a:schemeClr val="accent1"/>
              </a:solidFill>
              <a:latin typeface="+mj-lt"/>
              <a:cs typeface="+mn-cs"/>
            </a:endParaRPr>
          </a:p>
          <a:p>
            <a:pPr marL="0" lvl="2" indent="92075">
              <a:spcBef>
                <a:spcPts val="100"/>
              </a:spcBef>
              <a:spcAft>
                <a:spcPts val="100"/>
              </a:spcAft>
              <a:defRPr/>
            </a:pPr>
            <a:r>
              <a:rPr lang="fr-FR" sz="800">
                <a:latin typeface="+mj-lt"/>
                <a:cs typeface="Calibri" pitchFamily="34" charset="0"/>
              </a:rPr>
              <a:t>3.3 </a:t>
            </a:r>
            <a:r>
              <a:rPr lang="fr-FR" sz="800" u="sng" kern="0">
                <a:solidFill>
                  <a:schemeClr val="accent1"/>
                </a:solidFill>
                <a:latin typeface="+mj-lt"/>
                <a:hlinkClick r:id="rId13" action="ppaction://hlinksldjump"/>
              </a:rPr>
              <a:t>Modifier le volet PATHOS</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3.4 </a:t>
            </a:r>
            <a:r>
              <a:rPr lang="fr-FR" sz="800" u="sng" kern="0">
                <a:solidFill>
                  <a:schemeClr val="accent1"/>
                </a:solidFill>
                <a:latin typeface="+mj-lt"/>
                <a:cs typeface="+mn-cs"/>
                <a:hlinkClick r:id="rId14" action="ppaction://hlinksldjump"/>
              </a:rPr>
              <a:t>Supprimer une Fiche Personne</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3.5</a:t>
            </a:r>
            <a:r>
              <a:rPr lang="fr-FR" sz="800">
                <a:solidFill>
                  <a:schemeClr val="accent1"/>
                </a:solidFill>
                <a:latin typeface="+mj-lt"/>
                <a:cs typeface="Calibri" pitchFamily="34" charset="0"/>
              </a:rPr>
              <a:t> </a:t>
            </a:r>
            <a:r>
              <a:rPr lang="fr-FR" sz="800" u="sng" kern="0">
                <a:solidFill>
                  <a:schemeClr val="accent1"/>
                </a:solidFill>
                <a:latin typeface="+mj-lt"/>
                <a:cs typeface="+mn-cs"/>
                <a:hlinkClick r:id="rId15" action="ppaction://hlinksldjump"/>
              </a:rPr>
              <a:t>Saisir une fiche argumentaire</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3.6 </a:t>
            </a:r>
            <a:r>
              <a:rPr lang="fr-FR" sz="800" u="sng" kern="0">
                <a:solidFill>
                  <a:schemeClr val="accent1"/>
                </a:solidFill>
                <a:latin typeface="+mj-lt"/>
                <a:cs typeface="+mn-cs"/>
                <a:hlinkClick r:id="rId16" action="ppaction://hlinksldjump"/>
              </a:rPr>
              <a:t>Valider le volet PATHOS à distance</a:t>
            </a:r>
            <a:endParaRPr lang="fr-FR" sz="800" u="sng" kern="0">
              <a:solidFill>
                <a:schemeClr val="accent1"/>
              </a:solidFill>
              <a:latin typeface="+mj-lt"/>
              <a:cs typeface="+mn-cs"/>
            </a:endParaRPr>
          </a:p>
          <a:p>
            <a:pPr marL="0" lvl="2" indent="92075">
              <a:spcBef>
                <a:spcPts val="100"/>
              </a:spcBef>
              <a:spcAft>
                <a:spcPts val="100"/>
              </a:spcAft>
              <a:defRPr/>
            </a:pPr>
            <a:r>
              <a:rPr lang="fr-FR" sz="800" kern="0">
                <a:latin typeface="+mj-lt"/>
                <a:cs typeface="+mn-cs"/>
              </a:rPr>
              <a:t>3.7</a:t>
            </a:r>
            <a:r>
              <a:rPr lang="fr-FR" sz="800" kern="0">
                <a:latin typeface="+mj-lt"/>
                <a:cs typeface="+mn-cs"/>
                <a:hlinkClick r:id="rId17" action="ppaction://hlinksldjump"/>
              </a:rPr>
              <a:t> </a:t>
            </a:r>
            <a:r>
              <a:rPr lang="fr-FR" sz="800" u="sng" kern="0">
                <a:solidFill>
                  <a:schemeClr val="accent1"/>
                </a:solidFill>
                <a:latin typeface="+mj-lt"/>
                <a:cs typeface="+mn-cs"/>
                <a:hlinkClick r:id="rId17" action="ppaction://hlinksldjump"/>
              </a:rPr>
              <a:t>Saisir une fiche argumentaire à distance</a:t>
            </a:r>
            <a:endParaRPr lang="fr-FR" sz="800" u="sng" kern="0">
              <a:solidFill>
                <a:schemeClr val="accent1"/>
              </a:solidFill>
              <a:latin typeface="+mj-lt"/>
              <a:cs typeface="+mn-cs"/>
            </a:endParaRPr>
          </a:p>
          <a:p>
            <a:pPr marL="0" lvl="2">
              <a:spcBef>
                <a:spcPts val="100"/>
              </a:spcBef>
              <a:spcAft>
                <a:spcPts val="200"/>
              </a:spcAft>
              <a:defRPr/>
            </a:pPr>
            <a:endParaRPr lang="fr-FR" sz="800">
              <a:latin typeface="+mj-lt"/>
              <a:cs typeface="Calibri" pitchFamily="34" charset="0"/>
            </a:endParaRPr>
          </a:p>
          <a:p>
            <a:pPr marL="0" lvl="2">
              <a:spcBef>
                <a:spcPts val="100"/>
              </a:spcBef>
              <a:spcAft>
                <a:spcPts val="200"/>
              </a:spcAft>
              <a:defRPr/>
            </a:pPr>
            <a:r>
              <a:rPr lang="fr-FR" sz="800">
                <a:latin typeface="+mj-lt"/>
                <a:cs typeface="Calibri" pitchFamily="34" charset="0"/>
              </a:rPr>
              <a:t>4. Signer une étude</a:t>
            </a:r>
            <a:endParaRPr lang="fr-FR" sz="800" kern="0">
              <a:latin typeface="+mj-lt"/>
              <a:cs typeface="+mn-cs"/>
            </a:endParaRPr>
          </a:p>
          <a:p>
            <a:pPr marL="0" lvl="2" indent="92075">
              <a:spcBef>
                <a:spcPts val="100"/>
              </a:spcBef>
              <a:spcAft>
                <a:spcPts val="100"/>
              </a:spcAft>
              <a:defRPr/>
            </a:pPr>
            <a:r>
              <a:rPr lang="fr-FR" sz="800">
                <a:latin typeface="+mj-lt"/>
                <a:cs typeface="Calibri" pitchFamily="34" charset="0"/>
              </a:rPr>
              <a:t>4.1 </a:t>
            </a:r>
            <a:r>
              <a:rPr lang="fr-FR" sz="800" u="sng" kern="0">
                <a:solidFill>
                  <a:schemeClr val="accent1"/>
                </a:solidFill>
                <a:latin typeface="+mj-lt"/>
                <a:cs typeface="+mn-cs"/>
                <a:hlinkClick r:id="rId18" action="ppaction://hlinksldjump"/>
              </a:rPr>
              <a:t>Signer les fiches validées</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4.2 </a:t>
            </a:r>
            <a:r>
              <a:rPr lang="fr-FR" sz="800" u="sng" kern="0">
                <a:solidFill>
                  <a:schemeClr val="accent1"/>
                </a:solidFill>
                <a:latin typeface="+mj-lt"/>
                <a:cs typeface="+mn-cs"/>
                <a:hlinkClick r:id="rId19" action="ppaction://hlinksldjump"/>
              </a:rPr>
              <a:t>Envoyer l’étude à la CRCM</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4.3 </a:t>
            </a:r>
            <a:r>
              <a:rPr lang="fr-FR" sz="800" u="sng" kern="0">
                <a:solidFill>
                  <a:schemeClr val="accent1"/>
                </a:solidFill>
                <a:hlinkClick r:id="rId20" action="ppaction://hlinksldjump"/>
              </a:rPr>
              <a:t>Signer l’étude sur site</a:t>
            </a:r>
            <a:endParaRPr lang="fr-FR" sz="800" u="sng" kern="0">
              <a:solidFill>
                <a:schemeClr val="accent1"/>
              </a:solidFill>
              <a:latin typeface="+mj-lt"/>
              <a:cs typeface="+mn-cs"/>
            </a:endParaRPr>
          </a:p>
          <a:p>
            <a:pPr marL="0" lvl="2" indent="92075">
              <a:spcBef>
                <a:spcPts val="100"/>
              </a:spcBef>
              <a:spcAft>
                <a:spcPts val="100"/>
              </a:spcAft>
              <a:defRPr/>
            </a:pPr>
            <a:r>
              <a:rPr lang="fr-FR" sz="800" kern="0">
                <a:latin typeface="+mj-lt"/>
                <a:cs typeface="+mn-cs"/>
              </a:rPr>
              <a:t>4.4 </a:t>
            </a:r>
            <a:r>
              <a:rPr lang="fr-FR" sz="800" u="sng" kern="0">
                <a:solidFill>
                  <a:schemeClr val="accent1"/>
                </a:solidFill>
                <a:hlinkClick r:id="rId21" action="ppaction://hlinksldjump"/>
              </a:rPr>
              <a:t>Signer l’étude à distance</a:t>
            </a:r>
            <a:endParaRPr lang="fr-FR" sz="800" u="sng" kern="0">
              <a:solidFill>
                <a:schemeClr val="accent1"/>
              </a:solidFill>
              <a:latin typeface="+mj-lt"/>
              <a:cs typeface="+mn-cs"/>
            </a:endParaRPr>
          </a:p>
          <a:p>
            <a:pPr marL="0" lvl="2">
              <a:spcBef>
                <a:spcPts val="100"/>
              </a:spcBef>
              <a:spcAft>
                <a:spcPts val="200"/>
              </a:spcAft>
              <a:defRPr/>
            </a:pPr>
            <a:endParaRPr lang="fr-FR" sz="800">
              <a:cs typeface="Calibri" pitchFamily="34" charset="0"/>
            </a:endParaRPr>
          </a:p>
          <a:p>
            <a:pPr marL="0" lvl="2">
              <a:spcBef>
                <a:spcPts val="100"/>
              </a:spcBef>
              <a:spcAft>
                <a:spcPts val="200"/>
              </a:spcAft>
              <a:defRPr/>
            </a:pPr>
            <a:r>
              <a:rPr lang="fr-FR" sz="800">
                <a:cs typeface="Calibri" pitchFamily="34" charset="0"/>
              </a:rPr>
              <a:t>5. </a:t>
            </a:r>
            <a:r>
              <a:rPr lang="fr-FR" sz="800">
                <a:latin typeface="Arial"/>
                <a:cs typeface="Arial"/>
              </a:rPr>
              <a:t>É</a:t>
            </a:r>
            <a:r>
              <a:rPr lang="fr-FR" sz="800">
                <a:cs typeface="Calibri" pitchFamily="34" charset="0"/>
              </a:rPr>
              <a:t>diter des documents</a:t>
            </a:r>
            <a:endParaRPr lang="fr-FR" sz="800" kern="0"/>
          </a:p>
          <a:p>
            <a:pPr marL="0" lvl="2" indent="92075">
              <a:spcBef>
                <a:spcPts val="100"/>
              </a:spcBef>
              <a:spcAft>
                <a:spcPts val="100"/>
              </a:spcAft>
              <a:defRPr/>
            </a:pPr>
            <a:r>
              <a:rPr lang="fr-FR" sz="800">
                <a:cs typeface="Calibri" pitchFamily="34" charset="0"/>
              </a:rPr>
              <a:t>5.1 </a:t>
            </a:r>
            <a:r>
              <a:rPr lang="fr-FR" sz="800" u="sng" kern="0">
                <a:solidFill>
                  <a:schemeClr val="accent1"/>
                </a:solidFill>
                <a:latin typeface="Arial"/>
                <a:cs typeface="Arial"/>
                <a:hlinkClick r:id="rId21" action="ppaction://hlinksldjump"/>
              </a:rPr>
              <a:t>É</a:t>
            </a:r>
            <a:r>
              <a:rPr lang="fr-FR" sz="800" u="sng" kern="0">
                <a:solidFill>
                  <a:schemeClr val="accent1"/>
                </a:solidFill>
                <a:hlinkClick r:id="rId21" action="ppaction://hlinksldjump"/>
              </a:rPr>
              <a:t>diter le tableau de bord</a:t>
            </a:r>
            <a:endParaRPr lang="fr-FR" sz="800" u="sng" kern="0">
              <a:solidFill>
                <a:schemeClr val="accent1"/>
              </a:solidFill>
            </a:endParaRPr>
          </a:p>
          <a:p>
            <a:pPr marL="0" lvl="2" indent="92075">
              <a:spcBef>
                <a:spcPts val="100"/>
              </a:spcBef>
              <a:spcAft>
                <a:spcPts val="100"/>
              </a:spcAft>
              <a:defRPr/>
            </a:pPr>
            <a:r>
              <a:rPr lang="fr-FR" sz="800" kern="0"/>
              <a:t>5.2</a:t>
            </a:r>
            <a:r>
              <a:rPr lang="fr-FR" sz="800" b="1" kern="0"/>
              <a:t> </a:t>
            </a:r>
            <a:r>
              <a:rPr lang="fr-FR" sz="800" b="1" kern="0">
                <a:latin typeface="Arial"/>
                <a:cs typeface="Arial"/>
              </a:rPr>
              <a:t>Éditer les bilans</a:t>
            </a:r>
            <a:endParaRPr lang="fr-FR" sz="800" b="1" kern="0"/>
          </a:p>
          <a:p>
            <a:pPr marL="0" lvl="2" indent="92075">
              <a:spcBef>
                <a:spcPts val="100"/>
              </a:spcBef>
              <a:spcAft>
                <a:spcPts val="100"/>
              </a:spcAft>
              <a:defRPr/>
            </a:pPr>
            <a:r>
              <a:rPr lang="fr-FR" sz="800" kern="0">
                <a:latin typeface="+mj-lt"/>
                <a:cs typeface="Calibri" pitchFamily="34" charset="0"/>
              </a:rPr>
              <a:t>5.3 </a:t>
            </a:r>
            <a:r>
              <a:rPr lang="fr-FR" sz="800" u="sng" kern="0">
                <a:solidFill>
                  <a:schemeClr val="accent1"/>
                </a:solidFill>
                <a:latin typeface="Arial"/>
                <a:cs typeface="Arial"/>
                <a:hlinkClick r:id="rId22" action="ppaction://hlinksldjump"/>
              </a:rPr>
              <a:t>Éditer l</a:t>
            </a:r>
            <a:r>
              <a:rPr lang="fr-FR" sz="800" u="sng" kern="0">
                <a:solidFill>
                  <a:schemeClr val="accent1"/>
                </a:solidFill>
                <a:hlinkClick r:id="rId22" action="ppaction://hlinksldjump"/>
              </a:rPr>
              <a:t>es Fiches Personnes</a:t>
            </a:r>
            <a:endParaRPr lang="fr-FR" sz="800" u="sng" kern="0">
              <a:solidFill>
                <a:schemeClr val="accent1"/>
              </a:solidFill>
            </a:endParaRPr>
          </a:p>
          <a:p>
            <a:pPr marL="0" lvl="2" indent="92075">
              <a:spcBef>
                <a:spcPts val="100"/>
              </a:spcBef>
              <a:spcAft>
                <a:spcPts val="100"/>
              </a:spcAft>
              <a:defRPr/>
            </a:pPr>
            <a:r>
              <a:rPr lang="fr-FR" sz="800" kern="0">
                <a:latin typeface="+mj-lt"/>
                <a:cs typeface="Calibri" pitchFamily="34" charset="0"/>
              </a:rPr>
              <a:t>5.4 </a:t>
            </a:r>
            <a:r>
              <a:rPr lang="fr-FR" sz="800" u="sng" kern="0">
                <a:solidFill>
                  <a:schemeClr val="accent1"/>
                </a:solidFill>
                <a:latin typeface="Arial"/>
                <a:cs typeface="Arial"/>
                <a:hlinkClick r:id="rId23" action="ppaction://hlinksldjump"/>
              </a:rPr>
              <a:t>É</a:t>
            </a:r>
            <a:r>
              <a:rPr lang="fr-FR" sz="800" u="sng" kern="0">
                <a:solidFill>
                  <a:schemeClr val="accent1"/>
                </a:solidFill>
                <a:hlinkClick r:id="rId23" action="ppaction://hlinksldjump"/>
              </a:rPr>
              <a:t>diter le tableau de contingence</a:t>
            </a:r>
            <a:endParaRPr lang="fr-FR" sz="800" u="sng" kern="0">
              <a:solidFill>
                <a:schemeClr val="accent1"/>
              </a:solidFill>
            </a:endParaRPr>
          </a:p>
          <a:p>
            <a:pPr marL="0" lvl="2" indent="92075">
              <a:spcBef>
                <a:spcPts val="100"/>
              </a:spcBef>
              <a:spcAft>
                <a:spcPts val="100"/>
              </a:spcAft>
              <a:defRPr/>
            </a:pPr>
            <a:r>
              <a:rPr lang="fr-FR" sz="800" kern="0">
                <a:latin typeface="+mj-lt"/>
                <a:cs typeface="Calibri" pitchFamily="34" charset="0"/>
              </a:rPr>
              <a:t>5.5 </a:t>
            </a:r>
            <a:r>
              <a:rPr lang="fr-FR" sz="800" u="sng" kern="0">
                <a:solidFill>
                  <a:schemeClr val="accent1"/>
                </a:solidFill>
                <a:latin typeface="Arial"/>
                <a:cs typeface="Arial"/>
                <a:hlinkClick r:id="rId24" action="ppaction://hlinksldjump"/>
              </a:rPr>
              <a:t>Éditer </a:t>
            </a:r>
            <a:r>
              <a:rPr lang="fr-FR" sz="800" u="sng" kern="0">
                <a:solidFill>
                  <a:schemeClr val="accent1"/>
                </a:solidFill>
                <a:hlinkClick r:id="rId24" action="ppaction://hlinksldjump"/>
              </a:rPr>
              <a:t>le PV</a:t>
            </a:r>
            <a:endParaRPr lang="fr-FR" sz="800" u="sng" kern="0">
              <a:solidFill>
                <a:schemeClr val="accent1"/>
              </a:solidFill>
            </a:endParaRPr>
          </a:p>
          <a:p>
            <a:pPr marL="0" lvl="2" indent="92075">
              <a:spcBef>
                <a:spcPts val="100"/>
              </a:spcBef>
              <a:spcAft>
                <a:spcPts val="100"/>
              </a:spcAft>
              <a:defRPr/>
            </a:pPr>
            <a:r>
              <a:rPr lang="fr-FR" sz="800" kern="0"/>
              <a:t>5.6 </a:t>
            </a:r>
            <a:r>
              <a:rPr lang="fr-FR" sz="800" u="sng" kern="0">
                <a:solidFill>
                  <a:schemeClr val="accent1"/>
                </a:solidFill>
                <a:hlinkClick r:id="rId25" action="ppaction://hlinksldjump"/>
              </a:rPr>
              <a:t>Déposer le PV signé</a:t>
            </a:r>
            <a:endParaRPr lang="fr-FR" sz="800" u="sng" kern="0">
              <a:solidFill>
                <a:schemeClr val="accent1"/>
              </a:solidFill>
              <a:latin typeface="+mj-lt"/>
              <a:cs typeface="Calibri" pitchFamily="34" charset="0"/>
            </a:endParaRPr>
          </a:p>
          <a:p>
            <a:pPr marL="85725" indent="179388">
              <a:spcBef>
                <a:spcPts val="100"/>
              </a:spcBef>
              <a:spcAft>
                <a:spcPts val="200"/>
              </a:spcAft>
              <a:defRPr/>
            </a:pPr>
            <a:endParaRPr lang="fr-FR" sz="800" kern="0">
              <a:latin typeface="+mj-lt"/>
              <a:cs typeface="Calibri" pitchFamily="34" charset="0"/>
            </a:endParaRPr>
          </a:p>
          <a:p>
            <a:pPr marL="534988" lvl="2" indent="-269875">
              <a:spcBef>
                <a:spcPts val="100"/>
              </a:spcBef>
              <a:spcAft>
                <a:spcPts val="200"/>
              </a:spcAft>
              <a:defRPr/>
            </a:pPr>
            <a:endParaRPr lang="fr-FR" sz="800" kern="0">
              <a:latin typeface="+mj-lt"/>
              <a:cs typeface="Calibri" pitchFamily="34" charset="0"/>
            </a:endParaRPr>
          </a:p>
          <a:p>
            <a:pPr marL="534988" lvl="2" indent="-269875">
              <a:spcBef>
                <a:spcPts val="100"/>
              </a:spcBef>
              <a:spcAft>
                <a:spcPts val="200"/>
              </a:spcAft>
              <a:defRPr/>
            </a:pPr>
            <a:endParaRPr lang="fr-FR" sz="800" kern="0">
              <a:latin typeface="+mj-lt"/>
              <a:cs typeface="Calibri" pitchFamily="34" charset="0"/>
            </a:endParaRPr>
          </a:p>
          <a:p>
            <a:pPr marL="534988" lvl="2" indent="-269875">
              <a:spcBef>
                <a:spcPts val="100"/>
              </a:spcBef>
              <a:spcAft>
                <a:spcPts val="200"/>
              </a:spcAft>
              <a:defRPr/>
            </a:pPr>
            <a:endParaRPr lang="fr-FR" sz="800" kern="0">
              <a:latin typeface="+mj-lt"/>
              <a:cs typeface="Calibri" pitchFamily="34" charset="0"/>
            </a:endParaRPr>
          </a:p>
          <a:p>
            <a:pPr marL="534988" lvl="2" indent="-269875">
              <a:spcBef>
                <a:spcPts val="100"/>
              </a:spcBef>
              <a:spcAft>
                <a:spcPts val="200"/>
              </a:spcAft>
              <a:defRPr/>
            </a:pPr>
            <a:endParaRPr lang="fr-FR" sz="800">
              <a:latin typeface="+mj-lt"/>
              <a:cs typeface="Calibri" pitchFamily="34" charset="0"/>
            </a:endParaRPr>
          </a:p>
          <a:p>
            <a:pPr marL="534988" lvl="2" indent="-269875">
              <a:spcBef>
                <a:spcPts val="100"/>
              </a:spcBef>
              <a:spcAft>
                <a:spcPts val="200"/>
              </a:spcAft>
              <a:defRPr/>
            </a:pPr>
            <a:endParaRPr lang="fr-FR" sz="800">
              <a:latin typeface="+mj-lt"/>
              <a:cs typeface="Calibri" pitchFamily="34" charset="0"/>
            </a:endParaRPr>
          </a:p>
          <a:p>
            <a:pPr marL="534988" lvl="2" indent="-269875">
              <a:spcBef>
                <a:spcPts val="100"/>
              </a:spcBef>
              <a:spcAft>
                <a:spcPts val="200"/>
              </a:spcAft>
              <a:defRPr/>
            </a:pPr>
            <a:endParaRPr lang="fr-FR" sz="800">
              <a:latin typeface="+mj-lt"/>
              <a:cs typeface="Calibri" pitchFamily="34" charset="0"/>
            </a:endParaRPr>
          </a:p>
          <a:p>
            <a:pPr marL="85725" indent="179388">
              <a:spcBef>
                <a:spcPts val="100"/>
              </a:spcBef>
              <a:spcAft>
                <a:spcPts val="200"/>
              </a:spcAft>
              <a:defRPr/>
            </a:pPr>
            <a:endParaRPr lang="fr-FR" sz="800">
              <a:latin typeface="+mj-lt"/>
              <a:cs typeface="Calibri" pitchFamily="34" charset="0"/>
            </a:endParaRPr>
          </a:p>
        </p:txBody>
      </p:sp>
      <p:sp>
        <p:nvSpPr>
          <p:cNvPr id="21" name="ZoneTexte 69">
            <a:hlinkClick r:id="rId7" action="ppaction://hlinksldjump"/>
            <a:extLst>
              <a:ext uri="{FF2B5EF4-FFF2-40B4-BE49-F238E27FC236}">
                <a16:creationId xmlns:a16="http://schemas.microsoft.com/office/drawing/2014/main" id="{0AB1F547-79EE-4191-AF30-9864A17381F3}"/>
              </a:ext>
            </a:extLst>
          </p:cNvPr>
          <p:cNvSpPr txBox="1"/>
          <p:nvPr/>
        </p:nvSpPr>
        <p:spPr>
          <a:xfrm>
            <a:off x="9144" y="602325"/>
            <a:ext cx="1296144" cy="216000"/>
          </a:xfrm>
          <a:prstGeom prst="rect">
            <a:avLst/>
          </a:prstGeom>
          <a:solidFill>
            <a:schemeClr val="accent3"/>
          </a:solidFill>
          <a:ln w="3175">
            <a:solidFill>
              <a:srgbClr val="7030A0"/>
            </a:solidFill>
            <a:prstDash val="solid"/>
          </a:ln>
          <a:scene3d>
            <a:camera prst="orthographicFront"/>
            <a:lightRig rig="threePt" dir="t"/>
          </a:scene3d>
          <a:sp3d>
            <a:bevelT/>
          </a:sp3d>
        </p:spPr>
        <p:txBody>
          <a:bodyPr wrap="square" rtlCol="0" anchor="ctr">
            <a:noAutofit/>
          </a:bodyPr>
          <a:lstStyle>
            <a:defPPr>
              <a:defRPr lang="fr-FR"/>
            </a:defPPr>
            <a:lvl3pPr marL="0" lvl="2" algn="ctr">
              <a:spcBef>
                <a:spcPts val="0"/>
              </a:spcBef>
              <a:spcAft>
                <a:spcPts val="50"/>
              </a:spcAft>
              <a:defRPr sz="1000" b="1">
                <a:latin typeface="Calibri" pitchFamily="34" charset="0"/>
                <a:cs typeface="Calibri" pitchFamily="34" charset="0"/>
              </a:defRPr>
            </a:lvl3pPr>
          </a:lstStyle>
          <a:p>
            <a:pPr algn="ctr"/>
            <a:r>
              <a:rPr lang="fr-FR" sz="1200">
                <a:latin typeface="Calibri" panose="020F0502020204030204" pitchFamily="34" charset="0"/>
                <a:hlinkClick r:id="rId26" action="ppaction://hlinksldjump"/>
              </a:rPr>
              <a:t>Sommaire</a:t>
            </a:r>
            <a:endParaRPr lang="fr-FR" sz="1200">
              <a:latin typeface="Calibri" panose="020F0502020204030204" pitchFamily="34" charset="0"/>
            </a:endParaRPr>
          </a:p>
        </p:txBody>
      </p:sp>
    </p:spTree>
    <p:extLst>
      <p:ext uri="{BB962C8B-B14F-4D97-AF65-F5344CB8AC3E}">
        <p14:creationId xmlns:p14="http://schemas.microsoft.com/office/powerpoint/2010/main" val="12336955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1B6CD35D-B52A-8F4C-9B7A-042D81542FBF}"/>
              </a:ext>
            </a:extLst>
          </p:cNvPr>
          <p:cNvSpPr/>
          <p:nvPr/>
        </p:nvSpPr>
        <p:spPr>
          <a:xfrm>
            <a:off x="0" y="5812323"/>
            <a:ext cx="1835151" cy="2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Arial" panose="020B0604020202020204" pitchFamily="34" charset="0"/>
              <a:cs typeface="Arial" panose="020B0604020202020204" pitchFamily="34" charset="0"/>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68783" y="1063816"/>
            <a:ext cx="2489731" cy="2646021"/>
          </a:xfrm>
          <a:prstGeom prst="rect">
            <a:avLst/>
          </a:prstGeom>
          <a:noFill/>
          <a:ln w="9525">
            <a:solidFill>
              <a:srgbClr val="0000FF"/>
            </a:solidFill>
            <a:miter lim="800000"/>
            <a:headEnd/>
            <a:tailEnd/>
          </a:ln>
          <a:extLst>
            <a:ext uri="{909E8E84-426E-40DD-AFC4-6F175D3DCCD1}">
              <a14:hiddenFill xmlns:a14="http://schemas.microsoft.com/office/drawing/2010/main">
                <a:solidFill>
                  <a:schemeClr val="accent1"/>
                </a:solidFill>
              </a14:hiddenFill>
            </a:ext>
          </a:extLst>
        </p:spPr>
      </p:pic>
      <p:sp>
        <p:nvSpPr>
          <p:cNvPr id="31" name="Rectangle 30"/>
          <p:cNvSpPr/>
          <p:nvPr/>
        </p:nvSpPr>
        <p:spPr>
          <a:xfrm>
            <a:off x="1835993" y="1262874"/>
            <a:ext cx="4315207" cy="1754326"/>
          </a:xfrm>
          <a:prstGeom prst="rect">
            <a:avLst/>
          </a:prstGeom>
          <a:noFill/>
          <a:ln w="12700">
            <a:noFill/>
          </a:ln>
        </p:spPr>
        <p:txBody>
          <a:bodyPr wrap="square">
            <a:spAutoFit/>
          </a:bodyPr>
          <a:lstStyle/>
          <a:p>
            <a:pPr marL="0" lvl="2" algn="just">
              <a:buAutoNum type="arabicPeriod"/>
            </a:pPr>
            <a:r>
              <a:rPr lang="fr-FR" sz="1200">
                <a:latin typeface="Arial" panose="020B0604020202020204" pitchFamily="34" charset="0"/>
                <a:cs typeface="Arial" panose="020B0604020202020204" pitchFamily="34" charset="0"/>
              </a:rPr>
              <a:t> Sélectionner l’étude depuis le tableau de bord</a:t>
            </a:r>
          </a:p>
          <a:p>
            <a:pPr marL="0" lvl="2" algn="just">
              <a:buAutoNum type="arabicPeriod"/>
            </a:pPr>
            <a:endParaRPr lang="fr-FR" sz="1200">
              <a:latin typeface="Arial" panose="020B0604020202020204" pitchFamily="34" charset="0"/>
              <a:cs typeface="Arial" panose="020B0604020202020204" pitchFamily="34" charset="0"/>
            </a:endParaRPr>
          </a:p>
          <a:p>
            <a:pPr marL="0" lvl="2" algn="just"/>
            <a:r>
              <a:rPr lang="fr-FR" sz="1200">
                <a:solidFill>
                  <a:schemeClr val="accent1"/>
                </a:solidFill>
                <a:latin typeface="Arial" panose="020B0604020202020204" pitchFamily="34" charset="0"/>
                <a:cs typeface="Arial" panose="020B0604020202020204" pitchFamily="34" charset="0"/>
              </a:rPr>
              <a:t>Le bouton d’impression est devenu actif</a:t>
            </a:r>
          </a:p>
          <a:p>
            <a:pPr marL="0" lvl="2" algn="just"/>
            <a:endParaRPr lang="fr-FR" sz="1200" i="1">
              <a:solidFill>
                <a:schemeClr val="accent1"/>
              </a:solidFill>
              <a:latin typeface="Arial" panose="020B0604020202020204" pitchFamily="34" charset="0"/>
              <a:cs typeface="Arial" panose="020B0604020202020204" pitchFamily="34" charset="0"/>
            </a:endParaRPr>
          </a:p>
          <a:p>
            <a:pPr marL="0" lvl="2" algn="just"/>
            <a:r>
              <a:rPr lang="fr-FR" sz="1200">
                <a:latin typeface="Arial" panose="020B0604020202020204" pitchFamily="34" charset="0"/>
                <a:cs typeface="Arial" panose="020B0604020202020204" pitchFamily="34" charset="0"/>
              </a:rPr>
              <a:t>2. Cliquer sur le bouton « Imprimer les FP »</a:t>
            </a:r>
          </a:p>
          <a:p>
            <a:pPr marL="0" lvl="2" algn="just"/>
            <a:endParaRPr lang="fr-FR" sz="1200">
              <a:latin typeface="Arial" panose="020B0604020202020204" pitchFamily="34" charset="0"/>
              <a:cs typeface="Arial" panose="020B0604020202020204" pitchFamily="34" charset="0"/>
            </a:endParaRPr>
          </a:p>
          <a:p>
            <a:pPr marL="0" lvl="2" algn="just"/>
            <a:r>
              <a:rPr lang="fr-FR" sz="1200">
                <a:solidFill>
                  <a:schemeClr val="accent1"/>
                </a:solidFill>
                <a:latin typeface="Arial" panose="020B0604020202020204" pitchFamily="34" charset="0"/>
                <a:cs typeface="Arial" panose="020B0604020202020204" pitchFamily="34" charset="0"/>
              </a:rPr>
              <a:t>Ouverture d’un fichier PDF qui peut être enregistré localement et imprimé. </a:t>
            </a:r>
          </a:p>
          <a:p>
            <a:pPr marL="0" lvl="2" algn="just"/>
            <a:r>
              <a:rPr lang="fr-FR" sz="1200">
                <a:solidFill>
                  <a:schemeClr val="accent1"/>
                </a:solidFill>
                <a:latin typeface="Arial" panose="020B0604020202020204" pitchFamily="34" charset="0"/>
                <a:cs typeface="Arial" panose="020B0604020202020204" pitchFamily="34" charset="0"/>
              </a:rPr>
              <a:t>Toutes les fiches personnes de l’étude sont présentes.</a:t>
            </a:r>
            <a:endParaRPr lang="fr-FR" sz="1200">
              <a:solidFill>
                <a:schemeClr val="bg1">
                  <a:lumMod val="50000"/>
                </a:schemeClr>
              </a:solidFill>
              <a:latin typeface="Arial" panose="020B0604020202020204" pitchFamily="34" charset="0"/>
              <a:cs typeface="Arial" panose="020B0604020202020204" pitchFamily="34" charset="0"/>
            </a:endParaRPr>
          </a:p>
        </p:txBody>
      </p:sp>
      <p:sp>
        <p:nvSpPr>
          <p:cNvPr id="39" name="Rectangle 38"/>
          <p:cNvSpPr/>
          <p:nvPr/>
        </p:nvSpPr>
        <p:spPr>
          <a:xfrm>
            <a:off x="1831017" y="744239"/>
            <a:ext cx="4320183" cy="276999"/>
          </a:xfrm>
          <a:prstGeom prst="rect">
            <a:avLst/>
          </a:prstGeom>
          <a:noFill/>
          <a:ln w="12700">
            <a:noFill/>
          </a:ln>
        </p:spPr>
        <p:txBody>
          <a:bodyPr wrap="square">
            <a:spAutoFit/>
          </a:bodyPr>
          <a:lstStyle/>
          <a:p>
            <a:pPr algn="just"/>
            <a:r>
              <a:rPr lang="fr-FR" sz="1200" b="1" u="sng">
                <a:latin typeface="Arial" panose="020B0604020202020204" pitchFamily="34" charset="0"/>
                <a:cs typeface="Arial" panose="020B0604020202020204" pitchFamily="34" charset="0"/>
              </a:rPr>
              <a:t>Éditer toutes les fiches personnes d’une étude</a:t>
            </a:r>
          </a:p>
        </p:txBody>
      </p:sp>
      <p:grpSp>
        <p:nvGrpSpPr>
          <p:cNvPr id="47" name="Groupe 46"/>
          <p:cNvGrpSpPr/>
          <p:nvPr/>
        </p:nvGrpSpPr>
        <p:grpSpPr>
          <a:xfrm>
            <a:off x="2854617" y="4224973"/>
            <a:ext cx="5903897" cy="1298073"/>
            <a:chOff x="1874479" y="3371844"/>
            <a:chExt cx="4238533" cy="825829"/>
          </a:xfrm>
        </p:grpSpPr>
        <p:pic>
          <p:nvPicPr>
            <p:cNvPr id="4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874479" y="3398934"/>
              <a:ext cx="4238533" cy="79873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9" name="Rectangle 48"/>
            <p:cNvSpPr/>
            <p:nvPr/>
          </p:nvSpPr>
          <p:spPr>
            <a:xfrm>
              <a:off x="1946444" y="3371844"/>
              <a:ext cx="216023" cy="18001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sp>
          <p:nvSpPr>
            <p:cNvPr id="50" name="Rectangle 49"/>
            <p:cNvSpPr/>
            <p:nvPr/>
          </p:nvSpPr>
          <p:spPr>
            <a:xfrm>
              <a:off x="5322352" y="3853301"/>
              <a:ext cx="648072" cy="10152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grpSp>
      <p:sp>
        <p:nvSpPr>
          <p:cNvPr id="70" name="ZoneTexte 69"/>
          <p:cNvSpPr txBox="1"/>
          <p:nvPr/>
        </p:nvSpPr>
        <p:spPr>
          <a:xfrm>
            <a:off x="6264263" y="731007"/>
            <a:ext cx="1721214" cy="276999"/>
          </a:xfrm>
          <a:prstGeom prst="rect">
            <a:avLst/>
          </a:prstGeom>
          <a:noFill/>
        </p:spPr>
        <p:txBody>
          <a:bodyPr wrap="square" rtlCol="0">
            <a:spAutoFit/>
          </a:bodyPr>
          <a:lstStyle/>
          <a:p>
            <a:r>
              <a:rPr lang="fr-FR" sz="1200">
                <a:solidFill>
                  <a:srgbClr val="0000FF"/>
                </a:solidFill>
                <a:latin typeface="Arial" panose="020B0604020202020204" pitchFamily="34" charset="0"/>
                <a:cs typeface="Arial" panose="020B0604020202020204" pitchFamily="34" charset="0"/>
              </a:rPr>
              <a:t>Tableau de bord </a:t>
            </a:r>
          </a:p>
        </p:txBody>
      </p:sp>
      <p:sp>
        <p:nvSpPr>
          <p:cNvPr id="77" name="Rectangle 76"/>
          <p:cNvSpPr/>
          <p:nvPr/>
        </p:nvSpPr>
        <p:spPr>
          <a:xfrm>
            <a:off x="6268783" y="2594192"/>
            <a:ext cx="2489732" cy="63628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cxnSp>
        <p:nvCxnSpPr>
          <p:cNvPr id="78" name="Connecteur en angle 77"/>
          <p:cNvCxnSpPr>
            <a:cxnSpLocks/>
            <a:stCxn id="77" idx="2"/>
            <a:endCxn id="48" idx="0"/>
          </p:cNvCxnSpPr>
          <p:nvPr/>
        </p:nvCxnSpPr>
        <p:spPr>
          <a:xfrm rot="5400000">
            <a:off x="6141569" y="2895473"/>
            <a:ext cx="1037079" cy="1707083"/>
          </a:xfrm>
          <a:prstGeom prst="bentConnector3">
            <a:avLst>
              <a:gd name="adj1" fmla="val 50000"/>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Titre 1"/>
          <p:cNvSpPr txBox="1">
            <a:spLocks/>
          </p:cNvSpPr>
          <p:nvPr/>
        </p:nvSpPr>
        <p:spPr>
          <a:xfrm>
            <a:off x="1547665" y="152636"/>
            <a:ext cx="7596335" cy="396044"/>
          </a:xfrm>
          <a:prstGeom prst="rect">
            <a:avLst/>
          </a:prstGeom>
          <a:ln>
            <a:noFill/>
          </a:ln>
        </p:spPr>
        <p:txBody>
          <a:bodyPr vert="horz" lIns="0" tIns="0" rIns="0" bIns="0" rtlCol="0" anchor="ctr" anchorCtr="0">
            <a:noAutofit/>
          </a:bodyPr>
          <a:lstStyle/>
          <a:p>
            <a:pPr lvl="0" fontAlgn="auto">
              <a:lnSpc>
                <a:spcPct val="90000"/>
              </a:lnSpc>
              <a:spcAft>
                <a:spcPts val="0"/>
              </a:spcAft>
              <a:defRPr/>
            </a:pPr>
            <a:r>
              <a:rPr lang="fr-FR" sz="3200" b="1" noProof="0">
                <a:latin typeface="Arial" panose="020B0604020202020204" pitchFamily="34" charset="0"/>
                <a:cs typeface="Arial" panose="020B0604020202020204" pitchFamily="34" charset="0"/>
              </a:rPr>
              <a:t>ÉDITER LES FICHES PERSONNES</a:t>
            </a:r>
            <a:endParaRPr kumimoji="0" lang="fr-FR" sz="3200" i="0" u="none" strike="noStrike" kern="1200" cap="none" spc="0" normalizeH="0" baseline="0" noProof="0">
              <a:ln>
                <a:noFill/>
              </a:ln>
              <a:effectLst/>
              <a:uLnTx/>
              <a:uFillTx/>
              <a:latin typeface="Arial" panose="020B0604020202020204" pitchFamily="34" charset="0"/>
              <a:ea typeface="+mj-ea"/>
              <a:cs typeface="Arial" panose="020B0604020202020204" pitchFamily="34" charset="0"/>
            </a:endParaRPr>
          </a:p>
        </p:txBody>
      </p:sp>
      <p:sp>
        <p:nvSpPr>
          <p:cNvPr id="15" name="Rectangle 14">
            <a:extLst>
              <a:ext uri="{FF2B5EF4-FFF2-40B4-BE49-F238E27FC236}">
                <a16:creationId xmlns:a16="http://schemas.microsoft.com/office/drawing/2014/main" id="{82372EA2-18A1-42B1-AD7F-F9D38220BCEC}"/>
              </a:ext>
            </a:extLst>
          </p:cNvPr>
          <p:cNvSpPr/>
          <p:nvPr/>
        </p:nvSpPr>
        <p:spPr bwMode="gray">
          <a:xfrm>
            <a:off x="-3260" y="842507"/>
            <a:ext cx="1839260" cy="5881295"/>
          </a:xfrm>
          <a:prstGeom prst="rect">
            <a:avLst/>
          </a:prstGeom>
          <a:noFill/>
          <a:ln w="9525" algn="ctr">
            <a:noFill/>
            <a:miter lim="800000"/>
            <a:headEnd/>
            <a:tailEnd/>
          </a:ln>
          <a:effectLst/>
        </p:spPr>
        <p:txBody>
          <a:bodyPr lIns="108000" tIns="0" rIns="108000" bIns="0"/>
          <a:lstStyle/>
          <a:p>
            <a:pPr>
              <a:spcBef>
                <a:spcPts val="600"/>
              </a:spcBef>
              <a:spcAft>
                <a:spcPts val="200"/>
              </a:spcAft>
              <a:defRPr/>
            </a:pPr>
            <a:r>
              <a:rPr lang="fr-FR" sz="800">
                <a:latin typeface="+mj-lt"/>
                <a:cs typeface="Calibri" pitchFamily="34" charset="0"/>
              </a:rPr>
              <a:t>1. GALAAD</a:t>
            </a:r>
          </a:p>
          <a:p>
            <a:pPr indent="92075">
              <a:spcBef>
                <a:spcPts val="100"/>
              </a:spcBef>
              <a:spcAft>
                <a:spcPts val="100"/>
              </a:spcAft>
              <a:defRPr/>
            </a:pPr>
            <a:r>
              <a:rPr lang="fr-FR" sz="800">
                <a:latin typeface="Arial" panose="020B0604020202020204" pitchFamily="34" charset="0"/>
                <a:cs typeface="Arial" panose="020B0604020202020204" pitchFamily="34" charset="0"/>
              </a:rPr>
              <a:t>1.1 </a:t>
            </a:r>
            <a:r>
              <a:rPr lang="fr-FR" sz="800" kern="0">
                <a:latin typeface="Arial" panose="020B0604020202020204" pitchFamily="34" charset="0"/>
                <a:cs typeface="Arial" panose="020B0604020202020204" pitchFamily="34" charset="0"/>
                <a:hlinkClick r:id="rId4" action="ppaction://hlinksldjump"/>
              </a:rPr>
              <a:t>Bonnes pratiques</a:t>
            </a:r>
            <a:endParaRPr lang="fr-FR" sz="800" kern="0">
              <a:latin typeface="Arial" panose="020B0604020202020204" pitchFamily="34" charset="0"/>
              <a:cs typeface="Arial" panose="020B0604020202020204" pitchFamily="34" charset="0"/>
            </a:endParaRPr>
          </a:p>
          <a:p>
            <a:pPr indent="92075">
              <a:spcBef>
                <a:spcPts val="100"/>
              </a:spcBef>
              <a:spcAft>
                <a:spcPts val="100"/>
              </a:spcAft>
              <a:defRPr/>
            </a:pPr>
            <a:r>
              <a:rPr lang="fr-FR" sz="800">
                <a:latin typeface="Arial" panose="020B0604020202020204" pitchFamily="34" charset="0"/>
                <a:cs typeface="Arial" panose="020B0604020202020204" pitchFamily="34" charset="0"/>
              </a:rPr>
              <a:t>1.2 </a:t>
            </a:r>
            <a:r>
              <a:rPr lang="fr-FR" sz="800" u="sng">
                <a:solidFill>
                  <a:schemeClr val="accent1"/>
                </a:solidFill>
                <a:latin typeface="Arial" panose="020B0604020202020204" pitchFamily="34" charset="0"/>
                <a:cs typeface="Arial" panose="020B0604020202020204" pitchFamily="34" charset="0"/>
                <a:hlinkClick r:id="rId5" action="ppaction://hlinksldjump"/>
              </a:rPr>
              <a:t>Interface</a:t>
            </a:r>
            <a:endParaRPr lang="fr-FR" sz="800" u="sng">
              <a:solidFill>
                <a:schemeClr val="accent1"/>
              </a:solidFill>
              <a:latin typeface="Arial" panose="020B0604020202020204" pitchFamily="34" charset="0"/>
              <a:cs typeface="Arial" panose="020B0604020202020204" pitchFamily="34" charset="0"/>
            </a:endParaRPr>
          </a:p>
          <a:p>
            <a:pPr indent="92075">
              <a:spcBef>
                <a:spcPts val="100"/>
              </a:spcBef>
              <a:spcAft>
                <a:spcPts val="100"/>
              </a:spcAft>
              <a:defRPr/>
            </a:pPr>
            <a:r>
              <a:rPr lang="fr-FR" sz="800" kern="0">
                <a:latin typeface="Arial" panose="020B0604020202020204" pitchFamily="34" charset="0"/>
                <a:cs typeface="Arial" panose="020B0604020202020204" pitchFamily="34" charset="0"/>
              </a:rPr>
              <a:t>1.3 </a:t>
            </a:r>
            <a:r>
              <a:rPr lang="fr-FR" sz="800" u="sng" kern="0">
                <a:solidFill>
                  <a:schemeClr val="accent1"/>
                </a:solidFill>
                <a:latin typeface="Arial" panose="020B0604020202020204" pitchFamily="34" charset="0"/>
                <a:cs typeface="Arial" panose="020B0604020202020204" pitchFamily="34" charset="0"/>
                <a:hlinkClick r:id="rId6" action="ppaction://hlinksldjump"/>
              </a:rPr>
              <a:t>Tableau de bord</a:t>
            </a:r>
            <a:endParaRPr lang="fr-FR" sz="800" u="sng">
              <a:solidFill>
                <a:schemeClr val="accent1"/>
              </a:solidFill>
              <a:latin typeface="+mj-lt"/>
              <a:cs typeface="Calibri" pitchFamily="34" charset="0"/>
            </a:endParaRPr>
          </a:p>
          <a:p>
            <a:pPr>
              <a:spcBef>
                <a:spcPts val="100"/>
              </a:spcBef>
              <a:spcAft>
                <a:spcPts val="200"/>
              </a:spcAft>
              <a:defRPr/>
            </a:pPr>
            <a:endParaRPr lang="fr-FR" sz="800">
              <a:latin typeface="+mj-lt"/>
              <a:cs typeface="Calibri" pitchFamily="34" charset="0"/>
            </a:endParaRPr>
          </a:p>
          <a:p>
            <a:pPr>
              <a:spcBef>
                <a:spcPts val="100"/>
              </a:spcBef>
              <a:spcAft>
                <a:spcPts val="200"/>
              </a:spcAft>
              <a:defRPr/>
            </a:pPr>
            <a:r>
              <a:rPr lang="fr-FR" sz="800">
                <a:latin typeface="+mj-lt"/>
                <a:cs typeface="Calibri" pitchFamily="34" charset="0"/>
              </a:rPr>
              <a:t>2. Préparer la validation</a:t>
            </a:r>
          </a:p>
          <a:p>
            <a:pPr marL="0" lvl="2" indent="92075">
              <a:spcBef>
                <a:spcPts val="100"/>
              </a:spcBef>
              <a:spcAft>
                <a:spcPts val="100"/>
              </a:spcAft>
              <a:defRPr/>
            </a:pPr>
            <a:r>
              <a:rPr lang="fr-FR" sz="800">
                <a:latin typeface="+mj-lt"/>
                <a:cs typeface="Calibri" pitchFamily="34" charset="0"/>
              </a:rPr>
              <a:t>2.1 </a:t>
            </a:r>
            <a:r>
              <a:rPr lang="fr-FR" sz="800" u="sng" kern="0">
                <a:solidFill>
                  <a:schemeClr val="accent1"/>
                </a:solidFill>
                <a:latin typeface="+mj-lt"/>
                <a:cs typeface="+mn-cs"/>
                <a:hlinkClick r:id="rId7" action="ppaction://hlinksldjump"/>
              </a:rPr>
              <a:t>Accéder à une étude</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kern="0">
                <a:latin typeface="+mj-lt"/>
                <a:cs typeface="+mn-cs"/>
              </a:rPr>
              <a:t>2.2 </a:t>
            </a:r>
            <a:r>
              <a:rPr lang="fr-FR" sz="800" u="sng" kern="0">
                <a:solidFill>
                  <a:schemeClr val="accent1"/>
                </a:solidFill>
                <a:latin typeface="+mj-lt"/>
                <a:cs typeface="+mn-cs"/>
                <a:hlinkClick r:id="rId8" action="ppaction://hlinksldjump"/>
              </a:rPr>
              <a:t>Constituer l’échantillon</a:t>
            </a:r>
            <a:endParaRPr lang="fr-FR" sz="800" u="sng" kern="0">
              <a:solidFill>
                <a:schemeClr val="accent1"/>
              </a:solidFill>
              <a:latin typeface="+mj-lt"/>
              <a:cs typeface="+mn-cs"/>
            </a:endParaRPr>
          </a:p>
          <a:p>
            <a:pPr marL="0" lvl="2" indent="92075">
              <a:spcBef>
                <a:spcPts val="100"/>
              </a:spcBef>
              <a:spcAft>
                <a:spcPts val="100"/>
              </a:spcAft>
              <a:defRPr/>
            </a:pPr>
            <a:r>
              <a:rPr lang="fr-FR" sz="800" kern="0">
                <a:latin typeface="+mj-lt"/>
                <a:cs typeface="+mn-cs"/>
              </a:rPr>
              <a:t>2.3 </a:t>
            </a:r>
            <a:r>
              <a:rPr lang="fr-FR" sz="800" u="sng" kern="0">
                <a:solidFill>
                  <a:schemeClr val="accent1"/>
                </a:solidFill>
                <a:latin typeface="+mj-lt"/>
                <a:cs typeface="+mn-cs"/>
                <a:hlinkClick r:id="rId9" action="ppaction://hlinksldjump"/>
              </a:rPr>
              <a:t>Modifier l’échantillon</a:t>
            </a:r>
            <a:endParaRPr lang="fr-FR" sz="800" u="sng" kern="0">
              <a:solidFill>
                <a:schemeClr val="accent1"/>
              </a:solidFill>
              <a:latin typeface="+mj-lt"/>
              <a:cs typeface="+mn-cs"/>
            </a:endParaRPr>
          </a:p>
          <a:p>
            <a:pPr marL="0" lvl="2" indent="92075">
              <a:spcBef>
                <a:spcPts val="100"/>
              </a:spcBef>
              <a:spcAft>
                <a:spcPts val="100"/>
              </a:spcAft>
              <a:defRPr/>
            </a:pPr>
            <a:r>
              <a:rPr lang="fr-FR" sz="800" kern="0">
                <a:latin typeface="+mj-lt"/>
                <a:cs typeface="+mn-cs"/>
              </a:rPr>
              <a:t>2.4</a:t>
            </a:r>
            <a:r>
              <a:rPr lang="fr-FR" sz="800" kern="0">
                <a:latin typeface="Arial"/>
                <a:cs typeface="Arial"/>
              </a:rPr>
              <a:t> </a:t>
            </a:r>
            <a:r>
              <a:rPr lang="fr-FR" sz="800" u="sng" kern="0">
                <a:solidFill>
                  <a:schemeClr val="accent1"/>
                </a:solidFill>
                <a:latin typeface="Arial"/>
                <a:cs typeface="Arial"/>
                <a:hlinkClick r:id="rId10" action="ppaction://hlinksldjump"/>
              </a:rPr>
              <a:t>Supprimer une Fiche Personne</a:t>
            </a:r>
            <a:endParaRPr lang="fr-FR" sz="800" u="sng" kern="0">
              <a:solidFill>
                <a:schemeClr val="accent1"/>
              </a:solidFill>
              <a:latin typeface="+mj-lt"/>
              <a:cs typeface="+mn-cs"/>
            </a:endParaRPr>
          </a:p>
          <a:p>
            <a:pPr marL="0" lvl="2">
              <a:spcBef>
                <a:spcPts val="100"/>
              </a:spcBef>
              <a:spcAft>
                <a:spcPts val="200"/>
              </a:spcAft>
              <a:defRPr/>
            </a:pPr>
            <a:endParaRPr lang="fr-FR" sz="800">
              <a:latin typeface="+mj-lt"/>
              <a:cs typeface="Calibri" pitchFamily="34" charset="0"/>
            </a:endParaRPr>
          </a:p>
          <a:p>
            <a:pPr marL="0" lvl="2">
              <a:spcBef>
                <a:spcPts val="100"/>
              </a:spcBef>
              <a:spcAft>
                <a:spcPts val="200"/>
              </a:spcAft>
              <a:defRPr/>
            </a:pPr>
            <a:r>
              <a:rPr lang="fr-FR" sz="800">
                <a:latin typeface="+mj-lt"/>
                <a:cs typeface="Calibri" pitchFamily="34" charset="0"/>
              </a:rPr>
              <a:t>3. Valider une étude</a:t>
            </a:r>
            <a:endParaRPr lang="fr-FR" sz="800" kern="0">
              <a:latin typeface="+mj-lt"/>
              <a:cs typeface="+mn-cs"/>
            </a:endParaRPr>
          </a:p>
          <a:p>
            <a:pPr marL="0" lvl="2" indent="92075">
              <a:spcBef>
                <a:spcPts val="100"/>
              </a:spcBef>
              <a:spcAft>
                <a:spcPts val="100"/>
              </a:spcAft>
              <a:defRPr/>
            </a:pPr>
            <a:r>
              <a:rPr lang="fr-FR" sz="800">
                <a:latin typeface="+mj-lt"/>
                <a:cs typeface="Calibri" pitchFamily="34" charset="0"/>
              </a:rPr>
              <a:t>3.1 </a:t>
            </a:r>
            <a:r>
              <a:rPr lang="fr-FR" sz="800" u="sng" kern="0">
                <a:solidFill>
                  <a:schemeClr val="accent1"/>
                </a:solidFill>
                <a:latin typeface="+mj-lt"/>
                <a:cs typeface="+mn-cs"/>
                <a:hlinkClick r:id="rId11" action="ppaction://hlinksldjump"/>
              </a:rPr>
              <a:t>Modifier les références d’une Fiche Personne</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3.2 </a:t>
            </a:r>
            <a:r>
              <a:rPr lang="fr-FR" sz="800" u="sng" kern="0">
                <a:solidFill>
                  <a:schemeClr val="accent1"/>
                </a:solidFill>
                <a:latin typeface="+mj-lt"/>
                <a:cs typeface="+mn-cs"/>
                <a:hlinkClick r:id="rId12" action="ppaction://hlinksldjump"/>
              </a:rPr>
              <a:t>Valider le volet PATHOS</a:t>
            </a:r>
            <a:endParaRPr lang="fr-FR" sz="800" u="sng" kern="0">
              <a:solidFill>
                <a:schemeClr val="accent1"/>
              </a:solidFill>
              <a:latin typeface="+mj-lt"/>
              <a:cs typeface="+mn-cs"/>
            </a:endParaRPr>
          </a:p>
          <a:p>
            <a:pPr marL="0" lvl="2" indent="92075">
              <a:spcBef>
                <a:spcPts val="100"/>
              </a:spcBef>
              <a:spcAft>
                <a:spcPts val="100"/>
              </a:spcAft>
              <a:defRPr/>
            </a:pPr>
            <a:r>
              <a:rPr lang="fr-FR" sz="800">
                <a:latin typeface="+mj-lt"/>
                <a:cs typeface="Calibri" pitchFamily="34" charset="0"/>
              </a:rPr>
              <a:t>3.3 </a:t>
            </a:r>
            <a:r>
              <a:rPr lang="fr-FR" sz="800" u="sng" kern="0">
                <a:solidFill>
                  <a:schemeClr val="accent1"/>
                </a:solidFill>
                <a:latin typeface="+mj-lt"/>
                <a:hlinkClick r:id="rId13" action="ppaction://hlinksldjump"/>
              </a:rPr>
              <a:t>Modifier le volet PATHOS</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3.4 </a:t>
            </a:r>
            <a:r>
              <a:rPr lang="fr-FR" sz="800" u="sng" kern="0">
                <a:solidFill>
                  <a:schemeClr val="accent1"/>
                </a:solidFill>
                <a:latin typeface="+mj-lt"/>
                <a:cs typeface="+mn-cs"/>
                <a:hlinkClick r:id="rId14" action="ppaction://hlinksldjump"/>
              </a:rPr>
              <a:t>Supprimer une Fiche Personne</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3.5</a:t>
            </a:r>
            <a:r>
              <a:rPr lang="fr-FR" sz="800">
                <a:solidFill>
                  <a:schemeClr val="accent1"/>
                </a:solidFill>
                <a:latin typeface="+mj-lt"/>
                <a:cs typeface="Calibri" pitchFamily="34" charset="0"/>
              </a:rPr>
              <a:t> </a:t>
            </a:r>
            <a:r>
              <a:rPr lang="fr-FR" sz="800" u="sng" kern="0">
                <a:solidFill>
                  <a:schemeClr val="accent1"/>
                </a:solidFill>
                <a:latin typeface="+mj-lt"/>
                <a:cs typeface="+mn-cs"/>
                <a:hlinkClick r:id="rId15" action="ppaction://hlinksldjump"/>
              </a:rPr>
              <a:t>Saisir une fiche argumentaire</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3.6 </a:t>
            </a:r>
            <a:r>
              <a:rPr lang="fr-FR" sz="800" u="sng" kern="0">
                <a:solidFill>
                  <a:schemeClr val="accent1"/>
                </a:solidFill>
                <a:latin typeface="+mj-lt"/>
                <a:cs typeface="+mn-cs"/>
                <a:hlinkClick r:id="rId16" action="ppaction://hlinksldjump"/>
              </a:rPr>
              <a:t>Valider le volet PATHOS à distance</a:t>
            </a:r>
            <a:endParaRPr lang="fr-FR" sz="800" u="sng" kern="0">
              <a:solidFill>
                <a:schemeClr val="accent1"/>
              </a:solidFill>
              <a:latin typeface="+mj-lt"/>
              <a:cs typeface="+mn-cs"/>
            </a:endParaRPr>
          </a:p>
          <a:p>
            <a:pPr marL="0" lvl="2" indent="92075">
              <a:spcBef>
                <a:spcPts val="100"/>
              </a:spcBef>
              <a:spcAft>
                <a:spcPts val="100"/>
              </a:spcAft>
              <a:defRPr/>
            </a:pPr>
            <a:r>
              <a:rPr lang="fr-FR" sz="800" kern="0">
                <a:latin typeface="+mj-lt"/>
                <a:cs typeface="+mn-cs"/>
              </a:rPr>
              <a:t>3.7</a:t>
            </a:r>
            <a:r>
              <a:rPr lang="fr-FR" sz="800" kern="0">
                <a:latin typeface="+mj-lt"/>
                <a:cs typeface="+mn-cs"/>
                <a:hlinkClick r:id="rId17" action="ppaction://hlinksldjump"/>
              </a:rPr>
              <a:t> </a:t>
            </a:r>
            <a:r>
              <a:rPr lang="fr-FR" sz="800" u="sng" kern="0">
                <a:solidFill>
                  <a:schemeClr val="accent1"/>
                </a:solidFill>
                <a:latin typeface="+mj-lt"/>
                <a:cs typeface="+mn-cs"/>
                <a:hlinkClick r:id="rId17" action="ppaction://hlinksldjump"/>
              </a:rPr>
              <a:t>Saisir une fiche argumentaire à distance</a:t>
            </a:r>
            <a:endParaRPr lang="fr-FR" sz="800" u="sng" kern="0">
              <a:solidFill>
                <a:schemeClr val="accent1"/>
              </a:solidFill>
              <a:latin typeface="+mj-lt"/>
              <a:cs typeface="+mn-cs"/>
            </a:endParaRPr>
          </a:p>
          <a:p>
            <a:pPr marL="0" lvl="2">
              <a:spcBef>
                <a:spcPts val="100"/>
              </a:spcBef>
              <a:spcAft>
                <a:spcPts val="200"/>
              </a:spcAft>
              <a:defRPr/>
            </a:pPr>
            <a:endParaRPr lang="fr-FR" sz="800">
              <a:latin typeface="+mj-lt"/>
              <a:cs typeface="Calibri" pitchFamily="34" charset="0"/>
            </a:endParaRPr>
          </a:p>
          <a:p>
            <a:pPr marL="0" lvl="2">
              <a:spcBef>
                <a:spcPts val="100"/>
              </a:spcBef>
              <a:spcAft>
                <a:spcPts val="200"/>
              </a:spcAft>
              <a:defRPr/>
            </a:pPr>
            <a:r>
              <a:rPr lang="fr-FR" sz="800">
                <a:latin typeface="+mj-lt"/>
                <a:cs typeface="Calibri" pitchFamily="34" charset="0"/>
              </a:rPr>
              <a:t>4. Signer une étude</a:t>
            </a:r>
            <a:endParaRPr lang="fr-FR" sz="800" kern="0">
              <a:latin typeface="+mj-lt"/>
              <a:cs typeface="+mn-cs"/>
            </a:endParaRPr>
          </a:p>
          <a:p>
            <a:pPr marL="0" lvl="2" indent="92075">
              <a:spcBef>
                <a:spcPts val="100"/>
              </a:spcBef>
              <a:spcAft>
                <a:spcPts val="100"/>
              </a:spcAft>
              <a:defRPr/>
            </a:pPr>
            <a:r>
              <a:rPr lang="fr-FR" sz="800">
                <a:latin typeface="+mj-lt"/>
                <a:cs typeface="Calibri" pitchFamily="34" charset="0"/>
              </a:rPr>
              <a:t>4.1 </a:t>
            </a:r>
            <a:r>
              <a:rPr lang="fr-FR" sz="800" u="sng" kern="0">
                <a:solidFill>
                  <a:schemeClr val="accent1"/>
                </a:solidFill>
                <a:latin typeface="+mj-lt"/>
                <a:cs typeface="+mn-cs"/>
                <a:hlinkClick r:id="rId18" action="ppaction://hlinksldjump"/>
              </a:rPr>
              <a:t>Signer les fiches validées</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4.2 </a:t>
            </a:r>
            <a:r>
              <a:rPr lang="fr-FR" sz="800" u="sng" kern="0">
                <a:solidFill>
                  <a:schemeClr val="accent1"/>
                </a:solidFill>
                <a:latin typeface="+mj-lt"/>
                <a:cs typeface="+mn-cs"/>
                <a:hlinkClick r:id="rId19" action="ppaction://hlinksldjump"/>
              </a:rPr>
              <a:t>Envoyer l’étude à la CRCM</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4.3 </a:t>
            </a:r>
            <a:r>
              <a:rPr lang="fr-FR" sz="800" u="sng" kern="0">
                <a:solidFill>
                  <a:schemeClr val="accent1"/>
                </a:solidFill>
                <a:hlinkClick r:id="rId20" action="ppaction://hlinksldjump"/>
              </a:rPr>
              <a:t>Signer l’étude sur site</a:t>
            </a:r>
            <a:endParaRPr lang="fr-FR" sz="800" u="sng" kern="0">
              <a:solidFill>
                <a:schemeClr val="accent1"/>
              </a:solidFill>
              <a:latin typeface="+mj-lt"/>
              <a:cs typeface="+mn-cs"/>
            </a:endParaRPr>
          </a:p>
          <a:p>
            <a:pPr marL="0" lvl="2" indent="92075">
              <a:spcBef>
                <a:spcPts val="100"/>
              </a:spcBef>
              <a:spcAft>
                <a:spcPts val="100"/>
              </a:spcAft>
              <a:defRPr/>
            </a:pPr>
            <a:r>
              <a:rPr lang="fr-FR" sz="800" kern="0">
                <a:latin typeface="+mj-lt"/>
                <a:cs typeface="+mn-cs"/>
              </a:rPr>
              <a:t>4.4 </a:t>
            </a:r>
            <a:r>
              <a:rPr lang="fr-FR" sz="800" u="sng" kern="0">
                <a:solidFill>
                  <a:schemeClr val="accent1"/>
                </a:solidFill>
                <a:hlinkClick r:id="rId21" action="ppaction://hlinksldjump"/>
              </a:rPr>
              <a:t>Signer l’étude à distance</a:t>
            </a:r>
            <a:endParaRPr lang="fr-FR" sz="800" u="sng" kern="0">
              <a:solidFill>
                <a:schemeClr val="accent1"/>
              </a:solidFill>
              <a:latin typeface="+mj-lt"/>
              <a:cs typeface="+mn-cs"/>
            </a:endParaRPr>
          </a:p>
          <a:p>
            <a:pPr marL="0" lvl="2">
              <a:spcBef>
                <a:spcPts val="100"/>
              </a:spcBef>
              <a:spcAft>
                <a:spcPts val="200"/>
              </a:spcAft>
              <a:defRPr/>
            </a:pPr>
            <a:endParaRPr lang="fr-FR" sz="800">
              <a:cs typeface="Calibri" pitchFamily="34" charset="0"/>
            </a:endParaRPr>
          </a:p>
          <a:p>
            <a:pPr marL="0" lvl="2">
              <a:spcBef>
                <a:spcPts val="100"/>
              </a:spcBef>
              <a:spcAft>
                <a:spcPts val="200"/>
              </a:spcAft>
              <a:defRPr/>
            </a:pPr>
            <a:r>
              <a:rPr lang="fr-FR" sz="800">
                <a:cs typeface="Calibri" pitchFamily="34" charset="0"/>
              </a:rPr>
              <a:t>5. </a:t>
            </a:r>
            <a:r>
              <a:rPr lang="fr-FR" sz="800">
                <a:latin typeface="Arial"/>
                <a:cs typeface="Arial"/>
              </a:rPr>
              <a:t>É</a:t>
            </a:r>
            <a:r>
              <a:rPr lang="fr-FR" sz="800">
                <a:cs typeface="Calibri" pitchFamily="34" charset="0"/>
              </a:rPr>
              <a:t>diter des documents</a:t>
            </a:r>
            <a:endParaRPr lang="fr-FR" sz="800" kern="0"/>
          </a:p>
          <a:p>
            <a:pPr marL="0" lvl="2" indent="92075">
              <a:spcBef>
                <a:spcPts val="100"/>
              </a:spcBef>
              <a:spcAft>
                <a:spcPts val="100"/>
              </a:spcAft>
              <a:defRPr/>
            </a:pPr>
            <a:r>
              <a:rPr lang="fr-FR" sz="800">
                <a:cs typeface="Calibri" pitchFamily="34" charset="0"/>
              </a:rPr>
              <a:t>5.1 </a:t>
            </a:r>
            <a:r>
              <a:rPr lang="fr-FR" sz="800" u="sng" kern="0">
                <a:solidFill>
                  <a:schemeClr val="accent1"/>
                </a:solidFill>
                <a:latin typeface="Arial"/>
                <a:cs typeface="Arial"/>
                <a:hlinkClick r:id="rId21" action="ppaction://hlinksldjump"/>
              </a:rPr>
              <a:t>É</a:t>
            </a:r>
            <a:r>
              <a:rPr lang="fr-FR" sz="800" u="sng" kern="0">
                <a:solidFill>
                  <a:schemeClr val="accent1"/>
                </a:solidFill>
                <a:hlinkClick r:id="rId21" action="ppaction://hlinksldjump"/>
              </a:rPr>
              <a:t>diter le tableau de bord</a:t>
            </a:r>
            <a:endParaRPr lang="fr-FR" sz="800" u="sng" kern="0">
              <a:solidFill>
                <a:schemeClr val="accent1"/>
              </a:solidFill>
            </a:endParaRPr>
          </a:p>
          <a:p>
            <a:pPr marL="0" lvl="2" indent="92075">
              <a:spcBef>
                <a:spcPts val="100"/>
              </a:spcBef>
              <a:spcAft>
                <a:spcPts val="100"/>
              </a:spcAft>
              <a:defRPr/>
            </a:pPr>
            <a:r>
              <a:rPr lang="fr-FR" sz="800" kern="0"/>
              <a:t>5.2 </a:t>
            </a:r>
            <a:r>
              <a:rPr lang="fr-FR" sz="800" u="sng" kern="0">
                <a:solidFill>
                  <a:schemeClr val="accent1"/>
                </a:solidFill>
                <a:latin typeface="Arial"/>
                <a:cs typeface="Arial"/>
                <a:hlinkClick r:id="rId22" action="ppaction://hlinksldjump"/>
              </a:rPr>
              <a:t>Éditer les bilans</a:t>
            </a:r>
            <a:endParaRPr lang="fr-FR" sz="800" u="sng" kern="0">
              <a:solidFill>
                <a:schemeClr val="accent1"/>
              </a:solidFill>
            </a:endParaRPr>
          </a:p>
          <a:p>
            <a:pPr marL="0" lvl="2" indent="92075">
              <a:spcBef>
                <a:spcPts val="100"/>
              </a:spcBef>
              <a:spcAft>
                <a:spcPts val="100"/>
              </a:spcAft>
              <a:defRPr/>
            </a:pPr>
            <a:r>
              <a:rPr lang="fr-FR" sz="800" kern="0">
                <a:latin typeface="+mj-lt"/>
                <a:cs typeface="Calibri" pitchFamily="34" charset="0"/>
              </a:rPr>
              <a:t>5.3 </a:t>
            </a:r>
            <a:r>
              <a:rPr lang="fr-FR" sz="800" b="1" kern="0">
                <a:latin typeface="Arial"/>
                <a:cs typeface="Arial"/>
              </a:rPr>
              <a:t>Éditer l</a:t>
            </a:r>
            <a:r>
              <a:rPr lang="fr-FR" sz="800" b="1" kern="0"/>
              <a:t>es Fiches Personnes</a:t>
            </a:r>
          </a:p>
          <a:p>
            <a:pPr marL="0" lvl="2" indent="92075">
              <a:spcBef>
                <a:spcPts val="100"/>
              </a:spcBef>
              <a:spcAft>
                <a:spcPts val="100"/>
              </a:spcAft>
              <a:defRPr/>
            </a:pPr>
            <a:r>
              <a:rPr lang="fr-FR" sz="800" kern="0">
                <a:latin typeface="+mj-lt"/>
                <a:cs typeface="Calibri" pitchFamily="34" charset="0"/>
              </a:rPr>
              <a:t>5.4 </a:t>
            </a:r>
            <a:r>
              <a:rPr lang="fr-FR" sz="800" u="sng" kern="0">
                <a:solidFill>
                  <a:schemeClr val="accent1"/>
                </a:solidFill>
                <a:latin typeface="Arial"/>
                <a:cs typeface="Arial"/>
                <a:hlinkClick r:id="rId23" action="ppaction://hlinksldjump"/>
              </a:rPr>
              <a:t>É</a:t>
            </a:r>
            <a:r>
              <a:rPr lang="fr-FR" sz="800" u="sng" kern="0">
                <a:solidFill>
                  <a:schemeClr val="accent1"/>
                </a:solidFill>
                <a:hlinkClick r:id="rId23" action="ppaction://hlinksldjump"/>
              </a:rPr>
              <a:t>diter le tableau de contingence</a:t>
            </a:r>
            <a:endParaRPr lang="fr-FR" sz="800" u="sng" kern="0">
              <a:solidFill>
                <a:schemeClr val="accent1"/>
              </a:solidFill>
            </a:endParaRPr>
          </a:p>
          <a:p>
            <a:pPr marL="0" lvl="2" indent="92075">
              <a:spcBef>
                <a:spcPts val="100"/>
              </a:spcBef>
              <a:spcAft>
                <a:spcPts val="100"/>
              </a:spcAft>
              <a:defRPr/>
            </a:pPr>
            <a:r>
              <a:rPr lang="fr-FR" sz="800" kern="0">
                <a:latin typeface="+mj-lt"/>
                <a:cs typeface="Calibri" pitchFamily="34" charset="0"/>
              </a:rPr>
              <a:t>5.5 </a:t>
            </a:r>
            <a:r>
              <a:rPr lang="fr-FR" sz="800" u="sng" kern="0">
                <a:solidFill>
                  <a:schemeClr val="accent1"/>
                </a:solidFill>
                <a:latin typeface="Arial"/>
                <a:cs typeface="Arial"/>
                <a:hlinkClick r:id="rId24" action="ppaction://hlinksldjump"/>
              </a:rPr>
              <a:t>Éditer </a:t>
            </a:r>
            <a:r>
              <a:rPr lang="fr-FR" sz="800" u="sng" kern="0">
                <a:solidFill>
                  <a:schemeClr val="accent1"/>
                </a:solidFill>
                <a:hlinkClick r:id="rId24" action="ppaction://hlinksldjump"/>
              </a:rPr>
              <a:t>le PV</a:t>
            </a:r>
            <a:endParaRPr lang="fr-FR" sz="800" u="sng" kern="0">
              <a:solidFill>
                <a:schemeClr val="accent1"/>
              </a:solidFill>
            </a:endParaRPr>
          </a:p>
          <a:p>
            <a:pPr marL="0" lvl="2" indent="92075">
              <a:spcBef>
                <a:spcPts val="100"/>
              </a:spcBef>
              <a:spcAft>
                <a:spcPts val="100"/>
              </a:spcAft>
              <a:defRPr/>
            </a:pPr>
            <a:r>
              <a:rPr lang="fr-FR" sz="800" kern="0"/>
              <a:t>5.6 </a:t>
            </a:r>
            <a:r>
              <a:rPr lang="fr-FR" sz="800" u="sng" kern="0">
                <a:solidFill>
                  <a:schemeClr val="accent1"/>
                </a:solidFill>
                <a:hlinkClick r:id="rId25" action="ppaction://hlinksldjump"/>
              </a:rPr>
              <a:t>Déposer le PV signé</a:t>
            </a:r>
            <a:endParaRPr lang="fr-FR" sz="800" u="sng" kern="0">
              <a:solidFill>
                <a:schemeClr val="accent1"/>
              </a:solidFill>
              <a:latin typeface="+mj-lt"/>
              <a:cs typeface="Calibri" pitchFamily="34" charset="0"/>
            </a:endParaRPr>
          </a:p>
          <a:p>
            <a:pPr marL="85725" indent="179388">
              <a:spcBef>
                <a:spcPts val="100"/>
              </a:spcBef>
              <a:spcAft>
                <a:spcPts val="200"/>
              </a:spcAft>
              <a:defRPr/>
            </a:pPr>
            <a:endParaRPr lang="fr-FR" sz="800" kern="0">
              <a:latin typeface="+mj-lt"/>
              <a:cs typeface="Calibri" pitchFamily="34" charset="0"/>
            </a:endParaRPr>
          </a:p>
          <a:p>
            <a:pPr marL="534988" lvl="2" indent="-269875">
              <a:spcBef>
                <a:spcPts val="100"/>
              </a:spcBef>
              <a:spcAft>
                <a:spcPts val="200"/>
              </a:spcAft>
              <a:defRPr/>
            </a:pPr>
            <a:endParaRPr lang="fr-FR" sz="800" kern="0">
              <a:latin typeface="+mj-lt"/>
              <a:cs typeface="Calibri" pitchFamily="34" charset="0"/>
            </a:endParaRPr>
          </a:p>
          <a:p>
            <a:pPr marL="534988" lvl="2" indent="-269875">
              <a:spcBef>
                <a:spcPts val="100"/>
              </a:spcBef>
              <a:spcAft>
                <a:spcPts val="200"/>
              </a:spcAft>
              <a:defRPr/>
            </a:pPr>
            <a:endParaRPr lang="fr-FR" sz="800" kern="0">
              <a:latin typeface="+mj-lt"/>
              <a:cs typeface="Calibri" pitchFamily="34" charset="0"/>
            </a:endParaRPr>
          </a:p>
          <a:p>
            <a:pPr marL="534988" lvl="2" indent="-269875">
              <a:spcBef>
                <a:spcPts val="100"/>
              </a:spcBef>
              <a:spcAft>
                <a:spcPts val="200"/>
              </a:spcAft>
              <a:defRPr/>
            </a:pPr>
            <a:endParaRPr lang="fr-FR" sz="800" kern="0">
              <a:latin typeface="+mj-lt"/>
              <a:cs typeface="Calibri" pitchFamily="34" charset="0"/>
            </a:endParaRPr>
          </a:p>
          <a:p>
            <a:pPr marL="534988" lvl="2" indent="-269875">
              <a:spcBef>
                <a:spcPts val="100"/>
              </a:spcBef>
              <a:spcAft>
                <a:spcPts val="200"/>
              </a:spcAft>
              <a:defRPr/>
            </a:pPr>
            <a:endParaRPr lang="fr-FR" sz="800">
              <a:latin typeface="+mj-lt"/>
              <a:cs typeface="Calibri" pitchFamily="34" charset="0"/>
            </a:endParaRPr>
          </a:p>
          <a:p>
            <a:pPr marL="534988" lvl="2" indent="-269875">
              <a:spcBef>
                <a:spcPts val="100"/>
              </a:spcBef>
              <a:spcAft>
                <a:spcPts val="200"/>
              </a:spcAft>
              <a:defRPr/>
            </a:pPr>
            <a:endParaRPr lang="fr-FR" sz="800">
              <a:latin typeface="+mj-lt"/>
              <a:cs typeface="Calibri" pitchFamily="34" charset="0"/>
            </a:endParaRPr>
          </a:p>
          <a:p>
            <a:pPr marL="534988" lvl="2" indent="-269875">
              <a:spcBef>
                <a:spcPts val="100"/>
              </a:spcBef>
              <a:spcAft>
                <a:spcPts val="200"/>
              </a:spcAft>
              <a:defRPr/>
            </a:pPr>
            <a:endParaRPr lang="fr-FR" sz="800">
              <a:latin typeface="+mj-lt"/>
              <a:cs typeface="Calibri" pitchFamily="34" charset="0"/>
            </a:endParaRPr>
          </a:p>
          <a:p>
            <a:pPr marL="85725" indent="179388">
              <a:spcBef>
                <a:spcPts val="100"/>
              </a:spcBef>
              <a:spcAft>
                <a:spcPts val="200"/>
              </a:spcAft>
              <a:defRPr/>
            </a:pPr>
            <a:endParaRPr lang="fr-FR" sz="800">
              <a:latin typeface="+mj-lt"/>
              <a:cs typeface="Calibri" pitchFamily="34" charset="0"/>
            </a:endParaRPr>
          </a:p>
        </p:txBody>
      </p:sp>
      <p:sp>
        <p:nvSpPr>
          <p:cNvPr id="16" name="ZoneTexte 69">
            <a:hlinkClick r:id="rId7" action="ppaction://hlinksldjump"/>
            <a:extLst>
              <a:ext uri="{FF2B5EF4-FFF2-40B4-BE49-F238E27FC236}">
                <a16:creationId xmlns:a16="http://schemas.microsoft.com/office/drawing/2014/main" id="{52D0A6EF-B943-49D7-BA6D-96699B0A11BF}"/>
              </a:ext>
            </a:extLst>
          </p:cNvPr>
          <p:cNvSpPr txBox="1"/>
          <p:nvPr/>
        </p:nvSpPr>
        <p:spPr>
          <a:xfrm>
            <a:off x="9144" y="602325"/>
            <a:ext cx="1296144" cy="216000"/>
          </a:xfrm>
          <a:prstGeom prst="rect">
            <a:avLst/>
          </a:prstGeom>
          <a:solidFill>
            <a:schemeClr val="accent3"/>
          </a:solidFill>
          <a:ln w="3175">
            <a:solidFill>
              <a:srgbClr val="7030A0"/>
            </a:solidFill>
            <a:prstDash val="solid"/>
          </a:ln>
          <a:scene3d>
            <a:camera prst="orthographicFront"/>
            <a:lightRig rig="threePt" dir="t"/>
          </a:scene3d>
          <a:sp3d>
            <a:bevelT/>
          </a:sp3d>
        </p:spPr>
        <p:txBody>
          <a:bodyPr wrap="square" rtlCol="0" anchor="ctr">
            <a:noAutofit/>
          </a:bodyPr>
          <a:lstStyle>
            <a:defPPr>
              <a:defRPr lang="fr-FR"/>
            </a:defPPr>
            <a:lvl3pPr marL="0" lvl="2" algn="ctr">
              <a:spcBef>
                <a:spcPts val="0"/>
              </a:spcBef>
              <a:spcAft>
                <a:spcPts val="50"/>
              </a:spcAft>
              <a:defRPr sz="1000" b="1">
                <a:latin typeface="Calibri" pitchFamily="34" charset="0"/>
                <a:cs typeface="Calibri" pitchFamily="34" charset="0"/>
              </a:defRPr>
            </a:lvl3pPr>
          </a:lstStyle>
          <a:p>
            <a:pPr algn="ctr"/>
            <a:r>
              <a:rPr lang="fr-FR" sz="1200">
                <a:latin typeface="Calibri" panose="020F0502020204030204" pitchFamily="34" charset="0"/>
                <a:hlinkClick r:id="rId26" action="ppaction://hlinksldjump"/>
              </a:rPr>
              <a:t>Sommaire</a:t>
            </a:r>
            <a:endParaRPr lang="fr-FR" sz="1200">
              <a:latin typeface="Calibri" panose="020F0502020204030204" pitchFamily="34" charset="0"/>
            </a:endParaRPr>
          </a:p>
        </p:txBody>
      </p:sp>
    </p:spTree>
    <p:extLst>
      <p:ext uri="{BB962C8B-B14F-4D97-AF65-F5344CB8AC3E}">
        <p14:creationId xmlns:p14="http://schemas.microsoft.com/office/powerpoint/2010/main" val="31920264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72102" y="1190971"/>
            <a:ext cx="2489731" cy="2646021"/>
          </a:xfrm>
          <a:prstGeom prst="rect">
            <a:avLst/>
          </a:prstGeom>
          <a:noFill/>
          <a:ln w="9525">
            <a:solidFill>
              <a:srgbClr val="0000FF"/>
            </a:solidFill>
            <a:miter lim="800000"/>
            <a:headEnd/>
            <a:tailEnd/>
          </a:ln>
          <a:extLst>
            <a:ext uri="{909E8E84-426E-40DD-AFC4-6F175D3DCCD1}">
              <a14:hiddenFill xmlns:a14="http://schemas.microsoft.com/office/drawing/2010/main">
                <a:solidFill>
                  <a:schemeClr val="accent1"/>
                </a:solidFill>
              </a14:hiddenFill>
            </a:ext>
          </a:extLst>
        </p:spPr>
      </p:pic>
      <p:sp>
        <p:nvSpPr>
          <p:cNvPr id="30" name="Rectangle 29"/>
          <p:cNvSpPr/>
          <p:nvPr/>
        </p:nvSpPr>
        <p:spPr>
          <a:xfrm>
            <a:off x="1847090" y="1980416"/>
            <a:ext cx="4165070" cy="1569660"/>
          </a:xfrm>
          <a:prstGeom prst="rect">
            <a:avLst/>
          </a:prstGeom>
          <a:noFill/>
          <a:ln w="12700">
            <a:noFill/>
          </a:ln>
        </p:spPr>
        <p:txBody>
          <a:bodyPr wrap="square">
            <a:spAutoFit/>
          </a:bodyPr>
          <a:lstStyle/>
          <a:p>
            <a:pPr marL="0" lvl="2" algn="just">
              <a:buAutoNum type="arabicPeriod"/>
            </a:pPr>
            <a:r>
              <a:rPr lang="fr-FR" sz="1200">
                <a:latin typeface="Arial" panose="020B0604020202020204" pitchFamily="34" charset="0"/>
                <a:cs typeface="Arial" panose="020B0604020202020204" pitchFamily="34" charset="0"/>
              </a:rPr>
              <a:t> Sélectionner l’étude depuis le tableau de bord</a:t>
            </a:r>
          </a:p>
          <a:p>
            <a:pPr marL="0" lvl="2" algn="just">
              <a:buAutoNum type="arabicPeriod"/>
            </a:pPr>
            <a:endParaRPr lang="fr-FR" sz="1200">
              <a:latin typeface="Arial" panose="020B0604020202020204" pitchFamily="34" charset="0"/>
              <a:cs typeface="Arial" panose="020B0604020202020204" pitchFamily="34" charset="0"/>
            </a:endParaRPr>
          </a:p>
          <a:p>
            <a:pPr marL="0" lvl="2" algn="just"/>
            <a:r>
              <a:rPr lang="fr-FR" sz="1200">
                <a:solidFill>
                  <a:schemeClr val="accent1"/>
                </a:solidFill>
                <a:latin typeface="Arial" panose="020B0604020202020204" pitchFamily="34" charset="0"/>
                <a:cs typeface="Arial" panose="020B0604020202020204" pitchFamily="34" charset="0"/>
              </a:rPr>
              <a:t>Le bouton d’impression est devenu actif</a:t>
            </a:r>
          </a:p>
          <a:p>
            <a:pPr marL="0" lvl="2" algn="just"/>
            <a:endParaRPr lang="fr-FR" sz="1200" i="1">
              <a:solidFill>
                <a:schemeClr val="accent1"/>
              </a:solidFill>
              <a:latin typeface="Arial" panose="020B0604020202020204" pitchFamily="34" charset="0"/>
              <a:cs typeface="Arial" panose="020B0604020202020204" pitchFamily="34" charset="0"/>
            </a:endParaRPr>
          </a:p>
          <a:p>
            <a:pPr marL="0" lvl="2" algn="just"/>
            <a:r>
              <a:rPr lang="fr-FR" sz="1200">
                <a:latin typeface="Arial" panose="020B0604020202020204" pitchFamily="34" charset="0"/>
                <a:cs typeface="Arial" panose="020B0604020202020204" pitchFamily="34" charset="0"/>
              </a:rPr>
              <a:t>2. Cliquer sur le bouton «Contingence »</a:t>
            </a:r>
          </a:p>
          <a:p>
            <a:pPr marL="0" lvl="2" algn="just"/>
            <a:endParaRPr lang="fr-FR" sz="1200">
              <a:latin typeface="Arial" panose="020B0604020202020204" pitchFamily="34" charset="0"/>
              <a:cs typeface="Arial" panose="020B0604020202020204" pitchFamily="34" charset="0"/>
            </a:endParaRPr>
          </a:p>
          <a:p>
            <a:pPr marL="0" lvl="2" algn="just"/>
            <a:r>
              <a:rPr lang="fr-FR" sz="1200">
                <a:solidFill>
                  <a:schemeClr val="accent1"/>
                </a:solidFill>
                <a:latin typeface="Arial" panose="020B0604020202020204" pitchFamily="34" charset="0"/>
                <a:cs typeface="Arial" panose="020B0604020202020204" pitchFamily="34" charset="0"/>
              </a:rPr>
              <a:t>Ouverture d’un fichier PDF qui peut être enregistré localement et imprimé. </a:t>
            </a:r>
          </a:p>
        </p:txBody>
      </p:sp>
      <p:sp>
        <p:nvSpPr>
          <p:cNvPr id="31" name="Rectangle 30"/>
          <p:cNvSpPr/>
          <p:nvPr/>
        </p:nvSpPr>
        <p:spPr>
          <a:xfrm>
            <a:off x="1835999" y="896364"/>
            <a:ext cx="4176161" cy="830997"/>
          </a:xfrm>
          <a:prstGeom prst="rect">
            <a:avLst/>
          </a:prstGeom>
          <a:noFill/>
          <a:ln w="12700">
            <a:noFill/>
          </a:ln>
        </p:spPr>
        <p:txBody>
          <a:bodyPr wrap="square">
            <a:spAutoFit/>
          </a:bodyPr>
          <a:lstStyle/>
          <a:p>
            <a:pPr algn="just"/>
            <a:r>
              <a:rPr lang="fr-FR" sz="1200">
                <a:solidFill>
                  <a:schemeClr val="accent6">
                    <a:lumMod val="75000"/>
                    <a:lumOff val="25000"/>
                  </a:schemeClr>
                </a:solidFill>
                <a:latin typeface="Arial" panose="020B0604020202020204" pitchFamily="34" charset="0"/>
                <a:cs typeface="Arial" panose="020B0604020202020204" pitchFamily="34" charset="0"/>
              </a:rPr>
              <a:t>Le tableau de contingence par effectif synthétise les données PATHOS par effectif sur une étude de l’année N dont l’état est « Finalisée » ou « En validation » ou « En commission » ou « Validée ».</a:t>
            </a:r>
          </a:p>
        </p:txBody>
      </p:sp>
      <p:sp>
        <p:nvSpPr>
          <p:cNvPr id="33" name="ZoneTexte 32"/>
          <p:cNvSpPr txBox="1"/>
          <p:nvPr/>
        </p:nvSpPr>
        <p:spPr>
          <a:xfrm>
            <a:off x="6572102" y="885251"/>
            <a:ext cx="1721214" cy="276999"/>
          </a:xfrm>
          <a:prstGeom prst="rect">
            <a:avLst/>
          </a:prstGeom>
          <a:noFill/>
        </p:spPr>
        <p:txBody>
          <a:bodyPr wrap="square" rtlCol="0">
            <a:spAutoFit/>
          </a:bodyPr>
          <a:lstStyle/>
          <a:p>
            <a:r>
              <a:rPr lang="fr-FR" sz="1200">
                <a:solidFill>
                  <a:srgbClr val="0000FF"/>
                </a:solidFill>
                <a:latin typeface="Arial" panose="020B0604020202020204" pitchFamily="34" charset="0"/>
                <a:cs typeface="Arial" panose="020B0604020202020204" pitchFamily="34" charset="0"/>
              </a:rPr>
              <a:t>Tableau de bord </a:t>
            </a:r>
          </a:p>
        </p:txBody>
      </p:sp>
      <p:grpSp>
        <p:nvGrpSpPr>
          <p:cNvPr id="39" name="Groupe 38"/>
          <p:cNvGrpSpPr/>
          <p:nvPr/>
        </p:nvGrpSpPr>
        <p:grpSpPr>
          <a:xfrm>
            <a:off x="3171061" y="4290104"/>
            <a:ext cx="5903897" cy="1299136"/>
            <a:chOff x="1874479" y="3371167"/>
            <a:chExt cx="4238533" cy="826506"/>
          </a:xfrm>
        </p:grpSpPr>
        <p:pic>
          <p:nvPicPr>
            <p:cNvPr id="4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874479" y="3398934"/>
              <a:ext cx="4238533" cy="79873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1" name="Rectangle 40"/>
            <p:cNvSpPr/>
            <p:nvPr/>
          </p:nvSpPr>
          <p:spPr>
            <a:xfrm>
              <a:off x="1993108" y="3371167"/>
              <a:ext cx="216023" cy="18001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sp>
          <p:nvSpPr>
            <p:cNvPr id="42" name="Rectangle 41"/>
            <p:cNvSpPr/>
            <p:nvPr/>
          </p:nvSpPr>
          <p:spPr>
            <a:xfrm>
              <a:off x="5322352" y="3987048"/>
              <a:ext cx="648072" cy="13743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grpSp>
      <p:sp>
        <p:nvSpPr>
          <p:cNvPr id="48" name="Titre 1"/>
          <p:cNvSpPr txBox="1">
            <a:spLocks/>
          </p:cNvSpPr>
          <p:nvPr/>
        </p:nvSpPr>
        <p:spPr>
          <a:xfrm>
            <a:off x="1547665" y="152636"/>
            <a:ext cx="7596335" cy="396044"/>
          </a:xfrm>
          <a:prstGeom prst="rect">
            <a:avLst/>
          </a:prstGeom>
          <a:ln>
            <a:noFill/>
          </a:ln>
        </p:spPr>
        <p:txBody>
          <a:bodyPr vert="horz" lIns="0" tIns="0" rIns="0" bIns="0" rtlCol="0" anchor="ctr" anchorCtr="0">
            <a:noAutofit/>
          </a:bodyPr>
          <a:lstStyle/>
          <a:p>
            <a:pPr lvl="0" fontAlgn="auto">
              <a:lnSpc>
                <a:spcPct val="90000"/>
              </a:lnSpc>
              <a:spcAft>
                <a:spcPts val="0"/>
              </a:spcAft>
              <a:defRPr/>
            </a:pPr>
            <a:r>
              <a:rPr lang="fr-FR" sz="3000" b="1" noProof="0">
                <a:latin typeface="Arial" panose="020B0604020202020204" pitchFamily="34" charset="0"/>
                <a:cs typeface="Arial" panose="020B0604020202020204" pitchFamily="34" charset="0"/>
              </a:rPr>
              <a:t>ÉDITER LE TABLEAU DE CONTINGENCE</a:t>
            </a:r>
            <a:endParaRPr kumimoji="0" lang="fr-FR" sz="3000" i="0" u="none" strike="noStrike" kern="1200" cap="none" spc="0" normalizeH="0" baseline="0" noProof="0">
              <a:ln>
                <a:noFill/>
              </a:ln>
              <a:effectLst/>
              <a:uLnTx/>
              <a:uFillTx/>
              <a:latin typeface="Arial" panose="020B0604020202020204" pitchFamily="34" charset="0"/>
              <a:ea typeface="+mj-ea"/>
              <a:cs typeface="Arial" panose="020B0604020202020204" pitchFamily="34" charset="0"/>
            </a:endParaRPr>
          </a:p>
        </p:txBody>
      </p:sp>
      <p:sp>
        <p:nvSpPr>
          <p:cNvPr id="50" name="Rectangle 49"/>
          <p:cNvSpPr/>
          <p:nvPr/>
        </p:nvSpPr>
        <p:spPr>
          <a:xfrm>
            <a:off x="6585226" y="2780928"/>
            <a:ext cx="2489732" cy="57606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cxnSp>
        <p:nvCxnSpPr>
          <p:cNvPr id="51" name="Connecteur en angle 50"/>
          <p:cNvCxnSpPr>
            <a:cxnSpLocks/>
            <a:stCxn id="50" idx="1"/>
            <a:endCxn id="40" idx="0"/>
          </p:cNvCxnSpPr>
          <p:nvPr/>
        </p:nvCxnSpPr>
        <p:spPr>
          <a:xfrm rot="10800000" flipV="1">
            <a:off x="6123010" y="3068959"/>
            <a:ext cx="462216" cy="1264789"/>
          </a:xfrm>
          <a:prstGeom prst="bentConnector2">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C1849B97-3BCE-0E4E-BCC3-7D189E128408}"/>
              </a:ext>
            </a:extLst>
          </p:cNvPr>
          <p:cNvSpPr/>
          <p:nvPr/>
        </p:nvSpPr>
        <p:spPr>
          <a:xfrm>
            <a:off x="849" y="5956338"/>
            <a:ext cx="1835151" cy="2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a:latin typeface="Arial" panose="020B0604020202020204" pitchFamily="34" charset="0"/>
                <a:cs typeface="Arial" panose="020B0604020202020204" pitchFamily="34" charset="0"/>
              </a:rPr>
              <a:t>$</a:t>
            </a:r>
          </a:p>
        </p:txBody>
      </p:sp>
      <p:sp>
        <p:nvSpPr>
          <p:cNvPr id="15" name="Rectangle 14">
            <a:extLst>
              <a:ext uri="{FF2B5EF4-FFF2-40B4-BE49-F238E27FC236}">
                <a16:creationId xmlns:a16="http://schemas.microsoft.com/office/drawing/2014/main" id="{132AA4F7-EA95-4E4A-AC2B-618E51CF2CF8}"/>
              </a:ext>
            </a:extLst>
          </p:cNvPr>
          <p:cNvSpPr/>
          <p:nvPr/>
        </p:nvSpPr>
        <p:spPr bwMode="gray">
          <a:xfrm>
            <a:off x="-3260" y="842507"/>
            <a:ext cx="1839260" cy="5881295"/>
          </a:xfrm>
          <a:prstGeom prst="rect">
            <a:avLst/>
          </a:prstGeom>
          <a:noFill/>
          <a:ln w="9525" algn="ctr">
            <a:noFill/>
            <a:miter lim="800000"/>
            <a:headEnd/>
            <a:tailEnd/>
          </a:ln>
          <a:effectLst/>
        </p:spPr>
        <p:txBody>
          <a:bodyPr lIns="108000" tIns="0" rIns="108000" bIns="0"/>
          <a:lstStyle/>
          <a:p>
            <a:pPr>
              <a:spcBef>
                <a:spcPts val="600"/>
              </a:spcBef>
              <a:spcAft>
                <a:spcPts val="200"/>
              </a:spcAft>
              <a:defRPr/>
            </a:pPr>
            <a:r>
              <a:rPr lang="fr-FR" sz="800">
                <a:latin typeface="+mj-lt"/>
                <a:cs typeface="Calibri" pitchFamily="34" charset="0"/>
              </a:rPr>
              <a:t>1. GALAAD</a:t>
            </a:r>
          </a:p>
          <a:p>
            <a:pPr indent="92075">
              <a:spcBef>
                <a:spcPts val="100"/>
              </a:spcBef>
              <a:spcAft>
                <a:spcPts val="100"/>
              </a:spcAft>
              <a:defRPr/>
            </a:pPr>
            <a:r>
              <a:rPr lang="fr-FR" sz="800">
                <a:latin typeface="Arial" panose="020B0604020202020204" pitchFamily="34" charset="0"/>
                <a:cs typeface="Arial" panose="020B0604020202020204" pitchFamily="34" charset="0"/>
              </a:rPr>
              <a:t>1.1 </a:t>
            </a:r>
            <a:r>
              <a:rPr lang="fr-FR" sz="800" kern="0">
                <a:latin typeface="Arial" panose="020B0604020202020204" pitchFamily="34" charset="0"/>
                <a:cs typeface="Arial" panose="020B0604020202020204" pitchFamily="34" charset="0"/>
                <a:hlinkClick r:id="rId4" action="ppaction://hlinksldjump"/>
              </a:rPr>
              <a:t>Bonnes pratiques</a:t>
            </a:r>
            <a:endParaRPr lang="fr-FR" sz="800" kern="0">
              <a:latin typeface="Arial" panose="020B0604020202020204" pitchFamily="34" charset="0"/>
              <a:cs typeface="Arial" panose="020B0604020202020204" pitchFamily="34" charset="0"/>
            </a:endParaRPr>
          </a:p>
          <a:p>
            <a:pPr indent="92075">
              <a:spcBef>
                <a:spcPts val="100"/>
              </a:spcBef>
              <a:spcAft>
                <a:spcPts val="100"/>
              </a:spcAft>
              <a:defRPr/>
            </a:pPr>
            <a:r>
              <a:rPr lang="fr-FR" sz="800">
                <a:latin typeface="Arial" panose="020B0604020202020204" pitchFamily="34" charset="0"/>
                <a:cs typeface="Arial" panose="020B0604020202020204" pitchFamily="34" charset="0"/>
              </a:rPr>
              <a:t>1.2 </a:t>
            </a:r>
            <a:r>
              <a:rPr lang="fr-FR" sz="800" u="sng">
                <a:solidFill>
                  <a:schemeClr val="accent1"/>
                </a:solidFill>
                <a:latin typeface="Arial" panose="020B0604020202020204" pitchFamily="34" charset="0"/>
                <a:cs typeface="Arial" panose="020B0604020202020204" pitchFamily="34" charset="0"/>
                <a:hlinkClick r:id="rId5" action="ppaction://hlinksldjump"/>
              </a:rPr>
              <a:t>Interface</a:t>
            </a:r>
            <a:endParaRPr lang="fr-FR" sz="800" u="sng">
              <a:solidFill>
                <a:schemeClr val="accent1"/>
              </a:solidFill>
              <a:latin typeface="Arial" panose="020B0604020202020204" pitchFamily="34" charset="0"/>
              <a:cs typeface="Arial" panose="020B0604020202020204" pitchFamily="34" charset="0"/>
            </a:endParaRPr>
          </a:p>
          <a:p>
            <a:pPr indent="92075">
              <a:spcBef>
                <a:spcPts val="100"/>
              </a:spcBef>
              <a:spcAft>
                <a:spcPts val="100"/>
              </a:spcAft>
              <a:defRPr/>
            </a:pPr>
            <a:r>
              <a:rPr lang="fr-FR" sz="800" kern="0">
                <a:latin typeface="Arial" panose="020B0604020202020204" pitchFamily="34" charset="0"/>
                <a:cs typeface="Arial" panose="020B0604020202020204" pitchFamily="34" charset="0"/>
              </a:rPr>
              <a:t>1.3 </a:t>
            </a:r>
            <a:r>
              <a:rPr lang="fr-FR" sz="800" u="sng" kern="0">
                <a:solidFill>
                  <a:schemeClr val="accent1"/>
                </a:solidFill>
                <a:latin typeface="Arial" panose="020B0604020202020204" pitchFamily="34" charset="0"/>
                <a:cs typeface="Arial" panose="020B0604020202020204" pitchFamily="34" charset="0"/>
                <a:hlinkClick r:id="rId6" action="ppaction://hlinksldjump"/>
              </a:rPr>
              <a:t>Tableau de bord</a:t>
            </a:r>
            <a:endParaRPr lang="fr-FR" sz="800" u="sng">
              <a:solidFill>
                <a:schemeClr val="accent1"/>
              </a:solidFill>
              <a:latin typeface="+mj-lt"/>
              <a:cs typeface="Calibri" pitchFamily="34" charset="0"/>
            </a:endParaRPr>
          </a:p>
          <a:p>
            <a:pPr>
              <a:spcBef>
                <a:spcPts val="100"/>
              </a:spcBef>
              <a:spcAft>
                <a:spcPts val="200"/>
              </a:spcAft>
              <a:defRPr/>
            </a:pPr>
            <a:endParaRPr lang="fr-FR" sz="800">
              <a:latin typeface="+mj-lt"/>
              <a:cs typeface="Calibri" pitchFamily="34" charset="0"/>
            </a:endParaRPr>
          </a:p>
          <a:p>
            <a:pPr>
              <a:spcBef>
                <a:spcPts val="100"/>
              </a:spcBef>
              <a:spcAft>
                <a:spcPts val="200"/>
              </a:spcAft>
              <a:defRPr/>
            </a:pPr>
            <a:r>
              <a:rPr lang="fr-FR" sz="800">
                <a:latin typeface="+mj-lt"/>
                <a:cs typeface="Calibri" pitchFamily="34" charset="0"/>
              </a:rPr>
              <a:t>2. Préparer la validation</a:t>
            </a:r>
          </a:p>
          <a:p>
            <a:pPr marL="0" lvl="2" indent="92075">
              <a:spcBef>
                <a:spcPts val="100"/>
              </a:spcBef>
              <a:spcAft>
                <a:spcPts val="100"/>
              </a:spcAft>
              <a:defRPr/>
            </a:pPr>
            <a:r>
              <a:rPr lang="fr-FR" sz="800">
                <a:latin typeface="+mj-lt"/>
                <a:cs typeface="Calibri" pitchFamily="34" charset="0"/>
              </a:rPr>
              <a:t>2.1 </a:t>
            </a:r>
            <a:r>
              <a:rPr lang="fr-FR" sz="800" u="sng" kern="0">
                <a:solidFill>
                  <a:schemeClr val="accent1"/>
                </a:solidFill>
                <a:latin typeface="+mj-lt"/>
                <a:cs typeface="+mn-cs"/>
                <a:hlinkClick r:id="rId7" action="ppaction://hlinksldjump"/>
              </a:rPr>
              <a:t>Accéder à une étude</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kern="0">
                <a:latin typeface="+mj-lt"/>
                <a:cs typeface="+mn-cs"/>
              </a:rPr>
              <a:t>2.2 </a:t>
            </a:r>
            <a:r>
              <a:rPr lang="fr-FR" sz="800" u="sng" kern="0">
                <a:solidFill>
                  <a:schemeClr val="accent1"/>
                </a:solidFill>
                <a:latin typeface="+mj-lt"/>
                <a:cs typeface="+mn-cs"/>
                <a:hlinkClick r:id="rId8" action="ppaction://hlinksldjump"/>
              </a:rPr>
              <a:t>Constituer l’échantillon</a:t>
            </a:r>
            <a:endParaRPr lang="fr-FR" sz="800" u="sng" kern="0">
              <a:solidFill>
                <a:schemeClr val="accent1"/>
              </a:solidFill>
              <a:latin typeface="+mj-lt"/>
              <a:cs typeface="+mn-cs"/>
            </a:endParaRPr>
          </a:p>
          <a:p>
            <a:pPr marL="0" lvl="2" indent="92075">
              <a:spcBef>
                <a:spcPts val="100"/>
              </a:spcBef>
              <a:spcAft>
                <a:spcPts val="100"/>
              </a:spcAft>
              <a:defRPr/>
            </a:pPr>
            <a:r>
              <a:rPr lang="fr-FR" sz="800" kern="0">
                <a:latin typeface="+mj-lt"/>
                <a:cs typeface="+mn-cs"/>
              </a:rPr>
              <a:t>2.3 </a:t>
            </a:r>
            <a:r>
              <a:rPr lang="fr-FR" sz="800" u="sng" kern="0">
                <a:solidFill>
                  <a:schemeClr val="accent1"/>
                </a:solidFill>
                <a:latin typeface="+mj-lt"/>
                <a:cs typeface="+mn-cs"/>
                <a:hlinkClick r:id="rId9" action="ppaction://hlinksldjump"/>
              </a:rPr>
              <a:t>Modifier l’échantillon</a:t>
            </a:r>
            <a:endParaRPr lang="fr-FR" sz="800" u="sng" kern="0">
              <a:solidFill>
                <a:schemeClr val="accent1"/>
              </a:solidFill>
              <a:latin typeface="+mj-lt"/>
              <a:cs typeface="+mn-cs"/>
            </a:endParaRPr>
          </a:p>
          <a:p>
            <a:pPr marL="0" lvl="2" indent="92075">
              <a:spcBef>
                <a:spcPts val="100"/>
              </a:spcBef>
              <a:spcAft>
                <a:spcPts val="100"/>
              </a:spcAft>
              <a:defRPr/>
            </a:pPr>
            <a:r>
              <a:rPr lang="fr-FR" sz="800" kern="0">
                <a:latin typeface="+mj-lt"/>
                <a:cs typeface="+mn-cs"/>
              </a:rPr>
              <a:t>2.4</a:t>
            </a:r>
            <a:r>
              <a:rPr lang="fr-FR" sz="800" kern="0">
                <a:latin typeface="Arial"/>
                <a:cs typeface="Arial"/>
              </a:rPr>
              <a:t> </a:t>
            </a:r>
            <a:r>
              <a:rPr lang="fr-FR" sz="800" u="sng" kern="0">
                <a:solidFill>
                  <a:schemeClr val="accent1"/>
                </a:solidFill>
                <a:latin typeface="Arial"/>
                <a:cs typeface="Arial"/>
                <a:hlinkClick r:id="rId10" action="ppaction://hlinksldjump"/>
              </a:rPr>
              <a:t>Supprimer une Fiche Personne</a:t>
            </a:r>
            <a:endParaRPr lang="fr-FR" sz="800" u="sng" kern="0">
              <a:solidFill>
                <a:schemeClr val="accent1"/>
              </a:solidFill>
              <a:latin typeface="+mj-lt"/>
              <a:cs typeface="+mn-cs"/>
            </a:endParaRPr>
          </a:p>
          <a:p>
            <a:pPr marL="0" lvl="2">
              <a:spcBef>
                <a:spcPts val="100"/>
              </a:spcBef>
              <a:spcAft>
                <a:spcPts val="200"/>
              </a:spcAft>
              <a:defRPr/>
            </a:pPr>
            <a:endParaRPr lang="fr-FR" sz="800">
              <a:latin typeface="+mj-lt"/>
              <a:cs typeface="Calibri" pitchFamily="34" charset="0"/>
            </a:endParaRPr>
          </a:p>
          <a:p>
            <a:pPr marL="0" lvl="2">
              <a:spcBef>
                <a:spcPts val="100"/>
              </a:spcBef>
              <a:spcAft>
                <a:spcPts val="200"/>
              </a:spcAft>
              <a:defRPr/>
            </a:pPr>
            <a:r>
              <a:rPr lang="fr-FR" sz="800">
                <a:latin typeface="+mj-lt"/>
                <a:cs typeface="Calibri" pitchFamily="34" charset="0"/>
              </a:rPr>
              <a:t>3. Valider une étude</a:t>
            </a:r>
            <a:endParaRPr lang="fr-FR" sz="800" kern="0">
              <a:latin typeface="+mj-lt"/>
              <a:cs typeface="+mn-cs"/>
            </a:endParaRPr>
          </a:p>
          <a:p>
            <a:pPr marL="0" lvl="2" indent="92075">
              <a:spcBef>
                <a:spcPts val="100"/>
              </a:spcBef>
              <a:spcAft>
                <a:spcPts val="100"/>
              </a:spcAft>
              <a:defRPr/>
            </a:pPr>
            <a:r>
              <a:rPr lang="fr-FR" sz="800">
                <a:latin typeface="+mj-lt"/>
                <a:cs typeface="Calibri" pitchFamily="34" charset="0"/>
              </a:rPr>
              <a:t>3.1 </a:t>
            </a:r>
            <a:r>
              <a:rPr lang="fr-FR" sz="800" u="sng" kern="0">
                <a:solidFill>
                  <a:schemeClr val="accent1"/>
                </a:solidFill>
                <a:latin typeface="+mj-lt"/>
                <a:cs typeface="+mn-cs"/>
                <a:hlinkClick r:id="rId11" action="ppaction://hlinksldjump"/>
              </a:rPr>
              <a:t>Modifier les références d’une Fiche Personne</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3.2 </a:t>
            </a:r>
            <a:r>
              <a:rPr lang="fr-FR" sz="800" u="sng" kern="0">
                <a:solidFill>
                  <a:schemeClr val="accent1"/>
                </a:solidFill>
                <a:latin typeface="+mj-lt"/>
                <a:cs typeface="+mn-cs"/>
                <a:hlinkClick r:id="rId12" action="ppaction://hlinksldjump"/>
              </a:rPr>
              <a:t>Valider le volet PATHOS</a:t>
            </a:r>
            <a:endParaRPr lang="fr-FR" sz="800" u="sng" kern="0">
              <a:solidFill>
                <a:schemeClr val="accent1"/>
              </a:solidFill>
              <a:latin typeface="+mj-lt"/>
              <a:cs typeface="+mn-cs"/>
            </a:endParaRPr>
          </a:p>
          <a:p>
            <a:pPr marL="0" lvl="2" indent="92075">
              <a:spcBef>
                <a:spcPts val="100"/>
              </a:spcBef>
              <a:spcAft>
                <a:spcPts val="100"/>
              </a:spcAft>
              <a:defRPr/>
            </a:pPr>
            <a:r>
              <a:rPr lang="fr-FR" sz="800">
                <a:latin typeface="+mj-lt"/>
                <a:cs typeface="Calibri" pitchFamily="34" charset="0"/>
              </a:rPr>
              <a:t>3.3 </a:t>
            </a:r>
            <a:r>
              <a:rPr lang="fr-FR" sz="800" u="sng" kern="0">
                <a:solidFill>
                  <a:schemeClr val="accent1"/>
                </a:solidFill>
                <a:latin typeface="+mj-lt"/>
                <a:hlinkClick r:id="rId13" action="ppaction://hlinksldjump"/>
              </a:rPr>
              <a:t>Modifier le volet PATHOS</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3.4 </a:t>
            </a:r>
            <a:r>
              <a:rPr lang="fr-FR" sz="800" u="sng" kern="0">
                <a:solidFill>
                  <a:schemeClr val="accent1"/>
                </a:solidFill>
                <a:latin typeface="+mj-lt"/>
                <a:cs typeface="+mn-cs"/>
                <a:hlinkClick r:id="rId14" action="ppaction://hlinksldjump"/>
              </a:rPr>
              <a:t>Supprimer une Fiche Personne</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3.5</a:t>
            </a:r>
            <a:r>
              <a:rPr lang="fr-FR" sz="800">
                <a:solidFill>
                  <a:schemeClr val="accent1"/>
                </a:solidFill>
                <a:latin typeface="+mj-lt"/>
                <a:cs typeface="Calibri" pitchFamily="34" charset="0"/>
              </a:rPr>
              <a:t> </a:t>
            </a:r>
            <a:r>
              <a:rPr lang="fr-FR" sz="800" u="sng" kern="0">
                <a:solidFill>
                  <a:schemeClr val="accent1"/>
                </a:solidFill>
                <a:latin typeface="+mj-lt"/>
                <a:cs typeface="+mn-cs"/>
                <a:hlinkClick r:id="rId15" action="ppaction://hlinksldjump"/>
              </a:rPr>
              <a:t>Saisir une fiche argumentaire</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3.6 </a:t>
            </a:r>
            <a:r>
              <a:rPr lang="fr-FR" sz="800" u="sng" kern="0">
                <a:solidFill>
                  <a:schemeClr val="accent1"/>
                </a:solidFill>
                <a:latin typeface="+mj-lt"/>
                <a:cs typeface="+mn-cs"/>
                <a:hlinkClick r:id="rId16" action="ppaction://hlinksldjump"/>
              </a:rPr>
              <a:t>Valider le volet PATHOS à distance</a:t>
            </a:r>
            <a:endParaRPr lang="fr-FR" sz="800" u="sng" kern="0">
              <a:solidFill>
                <a:schemeClr val="accent1"/>
              </a:solidFill>
              <a:latin typeface="+mj-lt"/>
              <a:cs typeface="+mn-cs"/>
            </a:endParaRPr>
          </a:p>
          <a:p>
            <a:pPr marL="0" lvl="2" indent="92075">
              <a:spcBef>
                <a:spcPts val="100"/>
              </a:spcBef>
              <a:spcAft>
                <a:spcPts val="100"/>
              </a:spcAft>
              <a:defRPr/>
            </a:pPr>
            <a:r>
              <a:rPr lang="fr-FR" sz="800" kern="0">
                <a:latin typeface="+mj-lt"/>
                <a:cs typeface="+mn-cs"/>
              </a:rPr>
              <a:t>3.7</a:t>
            </a:r>
            <a:r>
              <a:rPr lang="fr-FR" sz="800" kern="0">
                <a:latin typeface="+mj-lt"/>
                <a:cs typeface="+mn-cs"/>
                <a:hlinkClick r:id="rId17" action="ppaction://hlinksldjump"/>
              </a:rPr>
              <a:t> </a:t>
            </a:r>
            <a:r>
              <a:rPr lang="fr-FR" sz="800" u="sng" kern="0">
                <a:solidFill>
                  <a:schemeClr val="accent1"/>
                </a:solidFill>
                <a:latin typeface="+mj-lt"/>
                <a:cs typeface="+mn-cs"/>
                <a:hlinkClick r:id="rId17" action="ppaction://hlinksldjump"/>
              </a:rPr>
              <a:t>Saisir une fiche argumentaire à distance</a:t>
            </a:r>
            <a:endParaRPr lang="fr-FR" sz="800" u="sng" kern="0">
              <a:solidFill>
                <a:schemeClr val="accent1"/>
              </a:solidFill>
              <a:latin typeface="+mj-lt"/>
              <a:cs typeface="+mn-cs"/>
            </a:endParaRPr>
          </a:p>
          <a:p>
            <a:pPr marL="0" lvl="2">
              <a:spcBef>
                <a:spcPts val="100"/>
              </a:spcBef>
              <a:spcAft>
                <a:spcPts val="200"/>
              </a:spcAft>
              <a:defRPr/>
            </a:pPr>
            <a:endParaRPr lang="fr-FR" sz="800">
              <a:latin typeface="+mj-lt"/>
              <a:cs typeface="Calibri" pitchFamily="34" charset="0"/>
            </a:endParaRPr>
          </a:p>
          <a:p>
            <a:pPr marL="0" lvl="2">
              <a:spcBef>
                <a:spcPts val="100"/>
              </a:spcBef>
              <a:spcAft>
                <a:spcPts val="200"/>
              </a:spcAft>
              <a:defRPr/>
            </a:pPr>
            <a:r>
              <a:rPr lang="fr-FR" sz="800">
                <a:latin typeface="+mj-lt"/>
                <a:cs typeface="Calibri" pitchFamily="34" charset="0"/>
              </a:rPr>
              <a:t>4. Signer une étude</a:t>
            </a:r>
            <a:endParaRPr lang="fr-FR" sz="800" kern="0">
              <a:latin typeface="+mj-lt"/>
              <a:cs typeface="+mn-cs"/>
            </a:endParaRPr>
          </a:p>
          <a:p>
            <a:pPr marL="0" lvl="2" indent="92075">
              <a:spcBef>
                <a:spcPts val="100"/>
              </a:spcBef>
              <a:spcAft>
                <a:spcPts val="100"/>
              </a:spcAft>
              <a:defRPr/>
            </a:pPr>
            <a:r>
              <a:rPr lang="fr-FR" sz="800">
                <a:latin typeface="+mj-lt"/>
                <a:cs typeface="Calibri" pitchFamily="34" charset="0"/>
              </a:rPr>
              <a:t>4.1 </a:t>
            </a:r>
            <a:r>
              <a:rPr lang="fr-FR" sz="800" u="sng" kern="0">
                <a:solidFill>
                  <a:schemeClr val="accent1"/>
                </a:solidFill>
                <a:latin typeface="+mj-lt"/>
                <a:cs typeface="+mn-cs"/>
                <a:hlinkClick r:id="rId18" action="ppaction://hlinksldjump"/>
              </a:rPr>
              <a:t>Signer les fiches validées</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4.2 </a:t>
            </a:r>
            <a:r>
              <a:rPr lang="fr-FR" sz="800" u="sng" kern="0">
                <a:solidFill>
                  <a:schemeClr val="accent1"/>
                </a:solidFill>
                <a:latin typeface="+mj-lt"/>
                <a:cs typeface="+mn-cs"/>
                <a:hlinkClick r:id="rId19" action="ppaction://hlinksldjump"/>
              </a:rPr>
              <a:t>Envoyer l’étude à la CRCM</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4.3 </a:t>
            </a:r>
            <a:r>
              <a:rPr lang="fr-FR" sz="800" u="sng" kern="0">
                <a:solidFill>
                  <a:schemeClr val="accent1"/>
                </a:solidFill>
                <a:hlinkClick r:id="rId20" action="ppaction://hlinksldjump"/>
              </a:rPr>
              <a:t>Signer l’étude sur site</a:t>
            </a:r>
            <a:endParaRPr lang="fr-FR" sz="800" u="sng" kern="0">
              <a:solidFill>
                <a:schemeClr val="accent1"/>
              </a:solidFill>
              <a:latin typeface="+mj-lt"/>
              <a:cs typeface="+mn-cs"/>
            </a:endParaRPr>
          </a:p>
          <a:p>
            <a:pPr marL="0" lvl="2" indent="92075">
              <a:spcBef>
                <a:spcPts val="100"/>
              </a:spcBef>
              <a:spcAft>
                <a:spcPts val="100"/>
              </a:spcAft>
              <a:defRPr/>
            </a:pPr>
            <a:r>
              <a:rPr lang="fr-FR" sz="800" kern="0">
                <a:latin typeface="+mj-lt"/>
                <a:cs typeface="+mn-cs"/>
              </a:rPr>
              <a:t>4.4 </a:t>
            </a:r>
            <a:r>
              <a:rPr lang="fr-FR" sz="800" u="sng" kern="0">
                <a:solidFill>
                  <a:schemeClr val="accent1"/>
                </a:solidFill>
                <a:hlinkClick r:id="rId21" action="ppaction://hlinksldjump"/>
              </a:rPr>
              <a:t>Signer l’étude à distance</a:t>
            </a:r>
            <a:endParaRPr lang="fr-FR" sz="800" u="sng" kern="0">
              <a:solidFill>
                <a:schemeClr val="accent1"/>
              </a:solidFill>
              <a:latin typeface="+mj-lt"/>
              <a:cs typeface="+mn-cs"/>
            </a:endParaRPr>
          </a:p>
          <a:p>
            <a:pPr marL="0" lvl="2">
              <a:spcBef>
                <a:spcPts val="100"/>
              </a:spcBef>
              <a:spcAft>
                <a:spcPts val="200"/>
              </a:spcAft>
              <a:defRPr/>
            </a:pPr>
            <a:endParaRPr lang="fr-FR" sz="800">
              <a:cs typeface="Calibri" pitchFamily="34" charset="0"/>
            </a:endParaRPr>
          </a:p>
          <a:p>
            <a:pPr marL="0" lvl="2">
              <a:spcBef>
                <a:spcPts val="100"/>
              </a:spcBef>
              <a:spcAft>
                <a:spcPts val="200"/>
              </a:spcAft>
              <a:defRPr/>
            </a:pPr>
            <a:r>
              <a:rPr lang="fr-FR" sz="800">
                <a:cs typeface="Calibri" pitchFamily="34" charset="0"/>
              </a:rPr>
              <a:t>5. </a:t>
            </a:r>
            <a:r>
              <a:rPr lang="fr-FR" sz="800">
                <a:latin typeface="Arial"/>
                <a:cs typeface="Arial"/>
              </a:rPr>
              <a:t>É</a:t>
            </a:r>
            <a:r>
              <a:rPr lang="fr-FR" sz="800">
                <a:cs typeface="Calibri" pitchFamily="34" charset="0"/>
              </a:rPr>
              <a:t>diter des documents</a:t>
            </a:r>
            <a:endParaRPr lang="fr-FR" sz="800" kern="0"/>
          </a:p>
          <a:p>
            <a:pPr marL="0" lvl="2" indent="92075">
              <a:spcBef>
                <a:spcPts val="100"/>
              </a:spcBef>
              <a:spcAft>
                <a:spcPts val="100"/>
              </a:spcAft>
              <a:defRPr/>
            </a:pPr>
            <a:r>
              <a:rPr lang="fr-FR" sz="800">
                <a:cs typeface="Calibri" pitchFamily="34" charset="0"/>
              </a:rPr>
              <a:t>5.1 </a:t>
            </a:r>
            <a:r>
              <a:rPr lang="fr-FR" sz="800" u="sng" kern="0">
                <a:solidFill>
                  <a:schemeClr val="accent1"/>
                </a:solidFill>
                <a:latin typeface="Arial"/>
                <a:cs typeface="Arial"/>
                <a:hlinkClick r:id="rId21" action="ppaction://hlinksldjump"/>
              </a:rPr>
              <a:t>É</a:t>
            </a:r>
            <a:r>
              <a:rPr lang="fr-FR" sz="800" u="sng" kern="0">
                <a:solidFill>
                  <a:schemeClr val="accent1"/>
                </a:solidFill>
                <a:hlinkClick r:id="rId21" action="ppaction://hlinksldjump"/>
              </a:rPr>
              <a:t>diter le tableau de bord</a:t>
            </a:r>
            <a:endParaRPr lang="fr-FR" sz="800" u="sng" kern="0">
              <a:solidFill>
                <a:schemeClr val="accent1"/>
              </a:solidFill>
            </a:endParaRPr>
          </a:p>
          <a:p>
            <a:pPr marL="0" lvl="2" indent="92075">
              <a:spcBef>
                <a:spcPts val="100"/>
              </a:spcBef>
              <a:spcAft>
                <a:spcPts val="100"/>
              </a:spcAft>
              <a:defRPr/>
            </a:pPr>
            <a:r>
              <a:rPr lang="fr-FR" sz="800" kern="0"/>
              <a:t>5.2 </a:t>
            </a:r>
            <a:r>
              <a:rPr lang="fr-FR" sz="800" u="sng" kern="0">
                <a:solidFill>
                  <a:schemeClr val="accent1"/>
                </a:solidFill>
                <a:latin typeface="Arial"/>
                <a:cs typeface="Arial"/>
                <a:hlinkClick r:id="rId22" action="ppaction://hlinksldjump"/>
              </a:rPr>
              <a:t>Éditer les bilans</a:t>
            </a:r>
            <a:endParaRPr lang="fr-FR" sz="800" u="sng" kern="0">
              <a:solidFill>
                <a:schemeClr val="accent1"/>
              </a:solidFill>
            </a:endParaRPr>
          </a:p>
          <a:p>
            <a:pPr marL="0" lvl="2" indent="92075">
              <a:spcBef>
                <a:spcPts val="100"/>
              </a:spcBef>
              <a:spcAft>
                <a:spcPts val="100"/>
              </a:spcAft>
              <a:defRPr/>
            </a:pPr>
            <a:r>
              <a:rPr lang="fr-FR" sz="800" kern="0">
                <a:latin typeface="+mj-lt"/>
                <a:cs typeface="Calibri" pitchFamily="34" charset="0"/>
              </a:rPr>
              <a:t>5.3 </a:t>
            </a:r>
            <a:r>
              <a:rPr lang="fr-FR" sz="800" u="sng" kern="0">
                <a:solidFill>
                  <a:schemeClr val="accent1"/>
                </a:solidFill>
                <a:latin typeface="Arial"/>
                <a:cs typeface="Arial"/>
                <a:hlinkClick r:id="rId23" action="ppaction://hlinksldjump"/>
              </a:rPr>
              <a:t>Éditer l</a:t>
            </a:r>
            <a:r>
              <a:rPr lang="fr-FR" sz="800" u="sng" kern="0">
                <a:solidFill>
                  <a:schemeClr val="accent1"/>
                </a:solidFill>
                <a:hlinkClick r:id="rId23" action="ppaction://hlinksldjump"/>
              </a:rPr>
              <a:t>es Fiches Personnes</a:t>
            </a:r>
            <a:endParaRPr lang="fr-FR" sz="800" u="sng" kern="0">
              <a:solidFill>
                <a:schemeClr val="accent1"/>
              </a:solidFill>
            </a:endParaRPr>
          </a:p>
          <a:p>
            <a:pPr marL="0" lvl="2" indent="92075">
              <a:spcBef>
                <a:spcPts val="100"/>
              </a:spcBef>
              <a:spcAft>
                <a:spcPts val="100"/>
              </a:spcAft>
              <a:defRPr/>
            </a:pPr>
            <a:r>
              <a:rPr lang="fr-FR" sz="800" kern="0">
                <a:latin typeface="+mj-lt"/>
                <a:cs typeface="Calibri" pitchFamily="34" charset="0"/>
              </a:rPr>
              <a:t>5.4 </a:t>
            </a:r>
            <a:r>
              <a:rPr lang="fr-FR" sz="800" b="1" kern="0">
                <a:latin typeface="Arial"/>
                <a:cs typeface="Arial"/>
              </a:rPr>
              <a:t>É</a:t>
            </a:r>
            <a:r>
              <a:rPr lang="fr-FR" sz="800" b="1" kern="0"/>
              <a:t>diter le tableau de contingence</a:t>
            </a:r>
          </a:p>
          <a:p>
            <a:pPr marL="0" lvl="2" indent="92075">
              <a:spcBef>
                <a:spcPts val="100"/>
              </a:spcBef>
              <a:spcAft>
                <a:spcPts val="100"/>
              </a:spcAft>
              <a:defRPr/>
            </a:pPr>
            <a:r>
              <a:rPr lang="fr-FR" sz="800" kern="0">
                <a:latin typeface="+mj-lt"/>
                <a:cs typeface="Calibri" pitchFamily="34" charset="0"/>
              </a:rPr>
              <a:t>5.5 </a:t>
            </a:r>
            <a:r>
              <a:rPr lang="fr-FR" sz="800" u="sng" kern="0">
                <a:solidFill>
                  <a:schemeClr val="accent1"/>
                </a:solidFill>
                <a:latin typeface="Arial"/>
                <a:cs typeface="Arial"/>
                <a:hlinkClick r:id="rId24" action="ppaction://hlinksldjump"/>
              </a:rPr>
              <a:t>Éditer </a:t>
            </a:r>
            <a:r>
              <a:rPr lang="fr-FR" sz="800" u="sng" kern="0">
                <a:solidFill>
                  <a:schemeClr val="accent1"/>
                </a:solidFill>
                <a:hlinkClick r:id="rId24" action="ppaction://hlinksldjump"/>
              </a:rPr>
              <a:t>le PV</a:t>
            </a:r>
            <a:endParaRPr lang="fr-FR" sz="800" u="sng" kern="0">
              <a:solidFill>
                <a:schemeClr val="accent1"/>
              </a:solidFill>
            </a:endParaRPr>
          </a:p>
          <a:p>
            <a:pPr marL="0" lvl="2" indent="92075">
              <a:spcBef>
                <a:spcPts val="100"/>
              </a:spcBef>
              <a:spcAft>
                <a:spcPts val="100"/>
              </a:spcAft>
              <a:defRPr/>
            </a:pPr>
            <a:r>
              <a:rPr lang="fr-FR" sz="800" kern="0"/>
              <a:t>5.6 </a:t>
            </a:r>
            <a:r>
              <a:rPr lang="fr-FR" sz="800" u="sng" kern="0">
                <a:solidFill>
                  <a:schemeClr val="accent1"/>
                </a:solidFill>
                <a:hlinkClick r:id="rId25" action="ppaction://hlinksldjump"/>
              </a:rPr>
              <a:t>Déposer le PV signé</a:t>
            </a:r>
            <a:endParaRPr lang="fr-FR" sz="800" u="sng" kern="0">
              <a:solidFill>
                <a:schemeClr val="accent1"/>
              </a:solidFill>
              <a:latin typeface="+mj-lt"/>
              <a:cs typeface="Calibri" pitchFamily="34" charset="0"/>
            </a:endParaRPr>
          </a:p>
          <a:p>
            <a:pPr marL="85725" indent="179388">
              <a:spcBef>
                <a:spcPts val="100"/>
              </a:spcBef>
              <a:spcAft>
                <a:spcPts val="200"/>
              </a:spcAft>
              <a:defRPr/>
            </a:pPr>
            <a:endParaRPr lang="fr-FR" sz="800" kern="0">
              <a:latin typeface="+mj-lt"/>
              <a:cs typeface="Calibri" pitchFamily="34" charset="0"/>
            </a:endParaRPr>
          </a:p>
          <a:p>
            <a:pPr marL="534988" lvl="2" indent="-269875">
              <a:spcBef>
                <a:spcPts val="100"/>
              </a:spcBef>
              <a:spcAft>
                <a:spcPts val="200"/>
              </a:spcAft>
              <a:defRPr/>
            </a:pPr>
            <a:endParaRPr lang="fr-FR" sz="800" kern="0">
              <a:latin typeface="+mj-lt"/>
              <a:cs typeface="Calibri" pitchFamily="34" charset="0"/>
            </a:endParaRPr>
          </a:p>
          <a:p>
            <a:pPr marL="534988" lvl="2" indent="-269875">
              <a:spcBef>
                <a:spcPts val="100"/>
              </a:spcBef>
              <a:spcAft>
                <a:spcPts val="200"/>
              </a:spcAft>
              <a:defRPr/>
            </a:pPr>
            <a:endParaRPr lang="fr-FR" sz="800" kern="0">
              <a:latin typeface="+mj-lt"/>
              <a:cs typeface="Calibri" pitchFamily="34" charset="0"/>
            </a:endParaRPr>
          </a:p>
          <a:p>
            <a:pPr marL="534988" lvl="2" indent="-269875">
              <a:spcBef>
                <a:spcPts val="100"/>
              </a:spcBef>
              <a:spcAft>
                <a:spcPts val="200"/>
              </a:spcAft>
              <a:defRPr/>
            </a:pPr>
            <a:endParaRPr lang="fr-FR" sz="800" kern="0">
              <a:latin typeface="+mj-lt"/>
              <a:cs typeface="Calibri" pitchFamily="34" charset="0"/>
            </a:endParaRPr>
          </a:p>
          <a:p>
            <a:pPr marL="534988" lvl="2" indent="-269875">
              <a:spcBef>
                <a:spcPts val="100"/>
              </a:spcBef>
              <a:spcAft>
                <a:spcPts val="200"/>
              </a:spcAft>
              <a:defRPr/>
            </a:pPr>
            <a:endParaRPr lang="fr-FR" sz="800">
              <a:latin typeface="+mj-lt"/>
              <a:cs typeface="Calibri" pitchFamily="34" charset="0"/>
            </a:endParaRPr>
          </a:p>
          <a:p>
            <a:pPr marL="534988" lvl="2" indent="-269875">
              <a:spcBef>
                <a:spcPts val="100"/>
              </a:spcBef>
              <a:spcAft>
                <a:spcPts val="200"/>
              </a:spcAft>
              <a:defRPr/>
            </a:pPr>
            <a:endParaRPr lang="fr-FR" sz="800">
              <a:latin typeface="+mj-lt"/>
              <a:cs typeface="Calibri" pitchFamily="34" charset="0"/>
            </a:endParaRPr>
          </a:p>
          <a:p>
            <a:pPr marL="534988" lvl="2" indent="-269875">
              <a:spcBef>
                <a:spcPts val="100"/>
              </a:spcBef>
              <a:spcAft>
                <a:spcPts val="200"/>
              </a:spcAft>
              <a:defRPr/>
            </a:pPr>
            <a:endParaRPr lang="fr-FR" sz="800">
              <a:latin typeface="+mj-lt"/>
              <a:cs typeface="Calibri" pitchFamily="34" charset="0"/>
            </a:endParaRPr>
          </a:p>
          <a:p>
            <a:pPr marL="85725" indent="179388">
              <a:spcBef>
                <a:spcPts val="100"/>
              </a:spcBef>
              <a:spcAft>
                <a:spcPts val="200"/>
              </a:spcAft>
              <a:defRPr/>
            </a:pPr>
            <a:endParaRPr lang="fr-FR" sz="800">
              <a:latin typeface="+mj-lt"/>
              <a:cs typeface="Calibri" pitchFamily="34" charset="0"/>
            </a:endParaRPr>
          </a:p>
        </p:txBody>
      </p:sp>
      <p:sp>
        <p:nvSpPr>
          <p:cNvPr id="16" name="ZoneTexte 69">
            <a:hlinkClick r:id="rId7" action="ppaction://hlinksldjump"/>
            <a:extLst>
              <a:ext uri="{FF2B5EF4-FFF2-40B4-BE49-F238E27FC236}">
                <a16:creationId xmlns:a16="http://schemas.microsoft.com/office/drawing/2014/main" id="{31D06E13-909A-4AC8-8AF1-F06CB9C17B8B}"/>
              </a:ext>
            </a:extLst>
          </p:cNvPr>
          <p:cNvSpPr txBox="1"/>
          <p:nvPr/>
        </p:nvSpPr>
        <p:spPr>
          <a:xfrm>
            <a:off x="9144" y="602325"/>
            <a:ext cx="1296144" cy="216000"/>
          </a:xfrm>
          <a:prstGeom prst="rect">
            <a:avLst/>
          </a:prstGeom>
          <a:solidFill>
            <a:schemeClr val="accent3"/>
          </a:solidFill>
          <a:ln w="3175">
            <a:solidFill>
              <a:srgbClr val="7030A0"/>
            </a:solidFill>
            <a:prstDash val="solid"/>
          </a:ln>
          <a:scene3d>
            <a:camera prst="orthographicFront"/>
            <a:lightRig rig="threePt" dir="t"/>
          </a:scene3d>
          <a:sp3d>
            <a:bevelT/>
          </a:sp3d>
        </p:spPr>
        <p:txBody>
          <a:bodyPr wrap="square" rtlCol="0" anchor="ctr">
            <a:noAutofit/>
          </a:bodyPr>
          <a:lstStyle>
            <a:defPPr>
              <a:defRPr lang="fr-FR"/>
            </a:defPPr>
            <a:lvl3pPr marL="0" lvl="2" algn="ctr">
              <a:spcBef>
                <a:spcPts val="0"/>
              </a:spcBef>
              <a:spcAft>
                <a:spcPts val="50"/>
              </a:spcAft>
              <a:defRPr sz="1000" b="1">
                <a:latin typeface="Calibri" pitchFamily="34" charset="0"/>
                <a:cs typeface="Calibri" pitchFamily="34" charset="0"/>
              </a:defRPr>
            </a:lvl3pPr>
          </a:lstStyle>
          <a:p>
            <a:pPr algn="ctr"/>
            <a:r>
              <a:rPr lang="fr-FR" sz="1200">
                <a:latin typeface="Calibri" panose="020F0502020204030204" pitchFamily="34" charset="0"/>
                <a:hlinkClick r:id="rId26" action="ppaction://hlinksldjump"/>
              </a:rPr>
              <a:t>Sommaire</a:t>
            </a:r>
            <a:endParaRPr lang="fr-FR" sz="1200">
              <a:latin typeface="Calibri" panose="020F0502020204030204" pitchFamily="34" charset="0"/>
            </a:endParaRPr>
          </a:p>
        </p:txBody>
      </p:sp>
    </p:spTree>
    <p:extLst>
      <p:ext uri="{BB962C8B-B14F-4D97-AF65-F5344CB8AC3E}">
        <p14:creationId xmlns:p14="http://schemas.microsoft.com/office/powerpoint/2010/main" val="2712936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
          <p:cNvSpPr txBox="1">
            <a:spLocks/>
          </p:cNvSpPr>
          <p:nvPr/>
        </p:nvSpPr>
        <p:spPr>
          <a:xfrm>
            <a:off x="1331640" y="400050"/>
            <a:ext cx="7812360" cy="574675"/>
          </a:xfrm>
          <a:prstGeom prst="rect">
            <a:avLst/>
          </a:prstGeom>
        </p:spPr>
        <p:txBody>
          <a:bodyPr lIns="0" tIns="0" rIns="0" bIns="0">
            <a:noAutofit/>
          </a:bodyPr>
          <a:lstStyle/>
          <a:p>
            <a:pPr fontAlgn="auto">
              <a:lnSpc>
                <a:spcPct val="90000"/>
              </a:lnSpc>
              <a:spcAft>
                <a:spcPts val="0"/>
              </a:spcAft>
              <a:defRPr/>
            </a:pPr>
            <a:r>
              <a:rPr lang="fr-FR" sz="2400" b="1">
                <a:latin typeface="Arial" panose="020B0604020202020204" pitchFamily="34" charset="0"/>
                <a:ea typeface="+mj-ea"/>
                <a:cs typeface="Arial" panose="020B0604020202020204" pitchFamily="34" charset="0"/>
              </a:rPr>
              <a:t>GUIDE UTILISATEUR </a:t>
            </a:r>
            <a:r>
              <a:rPr lang="fr-FR" sz="2400" b="1">
                <a:solidFill>
                  <a:schemeClr val="bg1">
                    <a:lumMod val="75000"/>
                  </a:schemeClr>
                </a:solidFill>
                <a:latin typeface="Arial" panose="020B0604020202020204" pitchFamily="34" charset="0"/>
                <a:ea typeface="+mj-ea"/>
                <a:cs typeface="Arial" panose="020B0604020202020204" pitchFamily="34" charset="0"/>
              </a:rPr>
              <a:t>MÉDECIN VALIDEUR ARS</a:t>
            </a:r>
          </a:p>
        </p:txBody>
      </p:sp>
      <p:sp>
        <p:nvSpPr>
          <p:cNvPr id="12291" name="Sous-titre 26"/>
          <p:cNvSpPr>
            <a:spLocks noGrp="1"/>
          </p:cNvSpPr>
          <p:nvPr>
            <p:ph type="subTitle" idx="1"/>
          </p:nvPr>
        </p:nvSpPr>
        <p:spPr>
          <a:xfrm>
            <a:off x="337099" y="1370339"/>
            <a:ext cx="1873250" cy="1055688"/>
          </a:xfrm>
        </p:spPr>
        <p:txBody>
          <a:bodyPr/>
          <a:lstStyle/>
          <a:p>
            <a:pPr algn="l"/>
            <a:r>
              <a:rPr lang="fr-FR" altLang="fr-FR">
                <a:latin typeface="Arial" panose="020B0604020202020204" pitchFamily="34" charset="0"/>
                <a:cs typeface="Arial" panose="020B0604020202020204" pitchFamily="34" charset="0"/>
              </a:rPr>
              <a:t>SOMMAIRE</a:t>
            </a:r>
          </a:p>
        </p:txBody>
      </p:sp>
      <p:sp>
        <p:nvSpPr>
          <p:cNvPr id="29" name="Rectangle 28"/>
          <p:cNvSpPr/>
          <p:nvPr/>
        </p:nvSpPr>
        <p:spPr bwMode="gray">
          <a:xfrm>
            <a:off x="2654277" y="1349524"/>
            <a:ext cx="2968511" cy="222250"/>
          </a:xfrm>
          <a:prstGeom prst="rect">
            <a:avLst/>
          </a:prstGeom>
          <a:solidFill>
            <a:schemeClr val="accent5">
              <a:lumMod val="75000"/>
            </a:schemeClr>
          </a:solidFill>
          <a:ln w="9525" algn="ctr">
            <a:noFill/>
            <a:miter lim="800000"/>
            <a:headEnd/>
            <a:tailEnd/>
          </a:ln>
          <a:effectLst/>
        </p:spPr>
        <p:txBody>
          <a:bodyPr lIns="108000" tIns="0" rIns="108000" bIns="0" anchor="ctr">
            <a:spAutoFit/>
          </a:bodyPr>
          <a:lstStyle/>
          <a:p>
            <a:pPr>
              <a:spcAft>
                <a:spcPts val="100"/>
              </a:spcAft>
              <a:defRPr/>
            </a:pPr>
            <a:r>
              <a:rPr lang="fr-FR" sz="1400" b="1">
                <a:solidFill>
                  <a:schemeClr val="bg1"/>
                </a:solidFill>
                <a:latin typeface="Arial" panose="020B0604020202020204" pitchFamily="34" charset="0"/>
                <a:cs typeface="Arial" panose="020B0604020202020204" pitchFamily="34" charset="0"/>
              </a:rPr>
              <a:t>1. GALAAD</a:t>
            </a:r>
            <a:endParaRPr lang="fr-FR" sz="1200">
              <a:solidFill>
                <a:schemeClr val="bg1"/>
              </a:solidFill>
              <a:latin typeface="Arial" panose="020B0604020202020204" pitchFamily="34" charset="0"/>
              <a:cs typeface="Arial" panose="020B0604020202020204" pitchFamily="34" charset="0"/>
            </a:endParaRPr>
          </a:p>
        </p:txBody>
      </p:sp>
      <p:sp>
        <p:nvSpPr>
          <p:cNvPr id="30" name="Rectangle 29"/>
          <p:cNvSpPr/>
          <p:nvPr/>
        </p:nvSpPr>
        <p:spPr bwMode="gray">
          <a:xfrm>
            <a:off x="5629219" y="1368545"/>
            <a:ext cx="3145737" cy="485190"/>
          </a:xfrm>
          <a:prstGeom prst="rect">
            <a:avLst/>
          </a:prstGeom>
          <a:noFill/>
          <a:ln w="9525" algn="ctr">
            <a:noFill/>
            <a:miter lim="800000"/>
            <a:headEnd/>
            <a:tailEnd/>
          </a:ln>
          <a:effectLst/>
        </p:spPr>
        <p:txBody>
          <a:bodyPr lIns="108000" tIns="0" rIns="108000" bIns="0" anchor="t"/>
          <a:lstStyle/>
          <a:p>
            <a:pPr indent="92075">
              <a:spcBef>
                <a:spcPts val="0"/>
              </a:spcBef>
              <a:spcAft>
                <a:spcPts val="0"/>
              </a:spcAft>
              <a:defRPr/>
            </a:pPr>
            <a:r>
              <a:rPr lang="fr-FR" sz="1000">
                <a:latin typeface="Arial" panose="020B0604020202020204" pitchFamily="34" charset="0"/>
                <a:cs typeface="Arial" panose="020B0604020202020204" pitchFamily="34" charset="0"/>
              </a:rPr>
              <a:t>1.1 </a:t>
            </a:r>
            <a:r>
              <a:rPr lang="fr-FR" sz="1000" u="sng" kern="0">
                <a:latin typeface="Arial" panose="020B0604020202020204" pitchFamily="34" charset="0"/>
                <a:cs typeface="Arial" panose="020B0604020202020204" pitchFamily="34" charset="0"/>
                <a:hlinkClick r:id="rId3" action="ppaction://hlinksldjump"/>
              </a:rPr>
              <a:t>Bonnes pratiques</a:t>
            </a:r>
            <a:endParaRPr lang="fr-FR" sz="1000" u="sng">
              <a:latin typeface="Arial" panose="020B0604020202020204" pitchFamily="34" charset="0"/>
              <a:cs typeface="Arial" panose="020B0604020202020204" pitchFamily="34" charset="0"/>
            </a:endParaRPr>
          </a:p>
          <a:p>
            <a:pPr indent="92075">
              <a:spcBef>
                <a:spcPts val="0"/>
              </a:spcBef>
              <a:spcAft>
                <a:spcPts val="0"/>
              </a:spcAft>
              <a:defRPr/>
            </a:pPr>
            <a:r>
              <a:rPr lang="fr-FR" sz="1000">
                <a:latin typeface="Arial" panose="020B0604020202020204" pitchFamily="34" charset="0"/>
                <a:cs typeface="Arial" panose="020B0604020202020204" pitchFamily="34" charset="0"/>
              </a:rPr>
              <a:t>1.2 </a:t>
            </a:r>
            <a:r>
              <a:rPr lang="fr-FR" sz="1000" kern="0">
                <a:latin typeface="Arial" panose="020B0604020202020204" pitchFamily="34" charset="0"/>
                <a:cs typeface="Arial" panose="020B0604020202020204" pitchFamily="34" charset="0"/>
                <a:hlinkClick r:id="rId4" action="ppaction://hlinksldjump"/>
              </a:rPr>
              <a:t>Interface</a:t>
            </a:r>
            <a:endParaRPr lang="fr-FR" sz="1000" kern="0">
              <a:latin typeface="Arial" panose="020B0604020202020204" pitchFamily="34" charset="0"/>
              <a:cs typeface="Arial" panose="020B0604020202020204" pitchFamily="34" charset="0"/>
            </a:endParaRPr>
          </a:p>
          <a:p>
            <a:pPr indent="92075">
              <a:spcBef>
                <a:spcPts val="0"/>
              </a:spcBef>
              <a:spcAft>
                <a:spcPts val="0"/>
              </a:spcAft>
              <a:defRPr/>
            </a:pPr>
            <a:r>
              <a:rPr lang="fr-FR" sz="1000" kern="0">
                <a:latin typeface="Arial" panose="020B0604020202020204" pitchFamily="34" charset="0"/>
                <a:cs typeface="Arial" panose="020B0604020202020204" pitchFamily="34" charset="0"/>
              </a:rPr>
              <a:t>1.3 </a:t>
            </a:r>
            <a:r>
              <a:rPr lang="fr-FR" sz="1000" kern="0">
                <a:latin typeface="Arial" panose="020B0604020202020204" pitchFamily="34" charset="0"/>
                <a:cs typeface="Arial" panose="020B0604020202020204" pitchFamily="34" charset="0"/>
                <a:hlinkClick r:id="rId5" action="ppaction://hlinksldjump"/>
              </a:rPr>
              <a:t>Tableau de Bord</a:t>
            </a:r>
            <a:endParaRPr lang="fr-FR" sz="1000">
              <a:latin typeface="Arial" panose="020B0604020202020204" pitchFamily="34" charset="0"/>
              <a:cs typeface="Arial" panose="020B0604020202020204" pitchFamily="34" charset="0"/>
            </a:endParaRPr>
          </a:p>
        </p:txBody>
      </p:sp>
      <p:cxnSp>
        <p:nvCxnSpPr>
          <p:cNvPr id="3" name="Connecteur droit 2"/>
          <p:cNvCxnSpPr/>
          <p:nvPr/>
        </p:nvCxnSpPr>
        <p:spPr bwMode="auto">
          <a:xfrm>
            <a:off x="2654277" y="1349524"/>
            <a:ext cx="6114248"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11" name="Groupe 10"/>
          <p:cNvGrpSpPr/>
          <p:nvPr/>
        </p:nvGrpSpPr>
        <p:grpSpPr>
          <a:xfrm>
            <a:off x="2654277" y="2128694"/>
            <a:ext cx="6123880" cy="760150"/>
            <a:chOff x="2654277" y="2094787"/>
            <a:chExt cx="6123880" cy="760150"/>
          </a:xfrm>
        </p:grpSpPr>
        <p:sp>
          <p:nvSpPr>
            <p:cNvPr id="31" name="Rectangle 30"/>
            <p:cNvSpPr/>
            <p:nvPr/>
          </p:nvSpPr>
          <p:spPr bwMode="gray">
            <a:xfrm>
              <a:off x="5629221" y="2094787"/>
              <a:ext cx="3148936" cy="760150"/>
            </a:xfrm>
            <a:prstGeom prst="rect">
              <a:avLst/>
            </a:prstGeom>
            <a:noFill/>
            <a:ln w="9525" algn="ctr">
              <a:noFill/>
              <a:miter lim="800000"/>
              <a:headEnd/>
              <a:tailEnd/>
            </a:ln>
            <a:effectLst/>
          </p:spPr>
          <p:txBody>
            <a:bodyPr lIns="108000" tIns="0" rIns="108000" bIns="0" anchor="t"/>
            <a:lstStyle/>
            <a:p>
              <a:pPr marL="0" lvl="2" indent="92075">
                <a:spcBef>
                  <a:spcPts val="100"/>
                </a:spcBef>
                <a:spcAft>
                  <a:spcPts val="100"/>
                </a:spcAft>
                <a:defRPr/>
              </a:pPr>
              <a:r>
                <a:rPr lang="fr-FR" sz="1000">
                  <a:latin typeface="Arial" panose="020B0604020202020204" pitchFamily="34" charset="0"/>
                  <a:cs typeface="Arial" panose="020B0604020202020204" pitchFamily="34" charset="0"/>
                </a:rPr>
                <a:t>2.1 </a:t>
              </a:r>
              <a:r>
                <a:rPr lang="fr-FR" sz="1000" kern="0">
                  <a:solidFill>
                    <a:srgbClr val="000000"/>
                  </a:solidFill>
                  <a:latin typeface="Arial" panose="020B0604020202020204" pitchFamily="34" charset="0"/>
                  <a:cs typeface="Arial" panose="020B0604020202020204" pitchFamily="34" charset="0"/>
                  <a:hlinkClick r:id="rId6" action="ppaction://hlinksldjump"/>
                </a:rPr>
                <a:t>Accéder à une étude</a:t>
              </a:r>
              <a:endParaRPr lang="fr-FR" sz="1000">
                <a:latin typeface="Arial" panose="020B0604020202020204" pitchFamily="34" charset="0"/>
                <a:cs typeface="Arial" panose="020B0604020202020204" pitchFamily="34" charset="0"/>
              </a:endParaRPr>
            </a:p>
            <a:p>
              <a:pPr marL="0" lvl="2" indent="92075">
                <a:spcBef>
                  <a:spcPts val="100"/>
                </a:spcBef>
                <a:spcAft>
                  <a:spcPts val="100"/>
                </a:spcAft>
                <a:defRPr/>
              </a:pPr>
              <a:r>
                <a:rPr lang="fr-FR" sz="1000" kern="0">
                  <a:solidFill>
                    <a:srgbClr val="000000"/>
                  </a:solidFill>
                  <a:latin typeface="Arial" panose="020B0604020202020204" pitchFamily="34" charset="0"/>
                  <a:cs typeface="Arial" panose="020B0604020202020204" pitchFamily="34" charset="0"/>
                </a:rPr>
                <a:t>2.2 </a:t>
              </a:r>
              <a:r>
                <a:rPr lang="fr-FR" sz="1000" kern="0">
                  <a:solidFill>
                    <a:srgbClr val="000000"/>
                  </a:solidFill>
                  <a:latin typeface="Arial" panose="020B0604020202020204" pitchFamily="34" charset="0"/>
                  <a:cs typeface="Arial" panose="020B0604020202020204" pitchFamily="34" charset="0"/>
                  <a:hlinkClick r:id="rId7" action="ppaction://hlinksldjump"/>
                </a:rPr>
                <a:t>Constituer l’échantillon</a:t>
              </a:r>
              <a:endParaRPr lang="fr-FR" sz="1000" kern="0">
                <a:solidFill>
                  <a:srgbClr val="000000"/>
                </a:solidFill>
                <a:latin typeface="Arial" panose="020B0604020202020204" pitchFamily="34" charset="0"/>
                <a:cs typeface="Arial" panose="020B0604020202020204" pitchFamily="34" charset="0"/>
              </a:endParaRPr>
            </a:p>
            <a:p>
              <a:pPr marL="0" lvl="2" indent="92075">
                <a:spcBef>
                  <a:spcPts val="100"/>
                </a:spcBef>
                <a:spcAft>
                  <a:spcPts val="100"/>
                </a:spcAft>
                <a:defRPr/>
              </a:pPr>
              <a:r>
                <a:rPr lang="fr-FR" sz="1000" kern="0">
                  <a:solidFill>
                    <a:srgbClr val="000000"/>
                  </a:solidFill>
                  <a:latin typeface="Arial" panose="020B0604020202020204" pitchFamily="34" charset="0"/>
                  <a:cs typeface="Arial" panose="020B0604020202020204" pitchFamily="34" charset="0"/>
                </a:rPr>
                <a:t>2.3 </a:t>
              </a:r>
              <a:r>
                <a:rPr lang="fr-FR" sz="1000" kern="0">
                  <a:solidFill>
                    <a:srgbClr val="000000"/>
                  </a:solidFill>
                  <a:latin typeface="Arial" panose="020B0604020202020204" pitchFamily="34" charset="0"/>
                  <a:cs typeface="Arial" panose="020B0604020202020204" pitchFamily="34" charset="0"/>
                  <a:hlinkClick r:id="rId8" action="ppaction://hlinksldjump"/>
                </a:rPr>
                <a:t>Modifier l’échantillon</a:t>
              </a:r>
              <a:endParaRPr lang="fr-FR" sz="1000" kern="0">
                <a:solidFill>
                  <a:srgbClr val="000000"/>
                </a:solidFill>
                <a:latin typeface="Arial" panose="020B0604020202020204" pitchFamily="34" charset="0"/>
                <a:cs typeface="Arial" panose="020B0604020202020204" pitchFamily="34" charset="0"/>
              </a:endParaRPr>
            </a:p>
            <a:p>
              <a:pPr marL="0" lvl="2" indent="92075">
                <a:spcBef>
                  <a:spcPts val="100"/>
                </a:spcBef>
                <a:spcAft>
                  <a:spcPts val="100"/>
                </a:spcAft>
                <a:defRPr/>
              </a:pPr>
              <a:r>
                <a:rPr lang="fr-FR" sz="1000" kern="0">
                  <a:solidFill>
                    <a:srgbClr val="000000"/>
                  </a:solidFill>
                  <a:latin typeface="Arial" panose="020B0604020202020204" pitchFamily="34" charset="0"/>
                  <a:cs typeface="Arial" panose="020B0604020202020204" pitchFamily="34" charset="0"/>
                </a:rPr>
                <a:t>2.4</a:t>
              </a:r>
              <a:r>
                <a:rPr lang="fr-FR" sz="1000" kern="0">
                  <a:solidFill>
                    <a:srgbClr val="000000"/>
                  </a:solidFill>
                  <a:latin typeface="Arial"/>
                  <a:cs typeface="Arial"/>
                </a:rPr>
                <a:t> </a:t>
              </a:r>
              <a:r>
                <a:rPr lang="fr-FR" sz="1000" kern="0">
                  <a:solidFill>
                    <a:srgbClr val="000000"/>
                  </a:solidFill>
                  <a:latin typeface="Arial"/>
                  <a:cs typeface="Arial"/>
                  <a:hlinkClick r:id="rId6" action="ppaction://hlinksldjump"/>
                </a:rPr>
                <a:t>Supprimer une Fiche Personne</a:t>
              </a:r>
              <a:endParaRPr lang="fr-FR" sz="1000" kern="0">
                <a:solidFill>
                  <a:srgbClr val="000000"/>
                </a:solidFill>
                <a:latin typeface="Arial"/>
                <a:cs typeface="Arial"/>
              </a:endParaRPr>
            </a:p>
          </p:txBody>
        </p:sp>
        <p:sp>
          <p:nvSpPr>
            <p:cNvPr id="39" name="Rectangle 38"/>
            <p:cNvSpPr/>
            <p:nvPr/>
          </p:nvSpPr>
          <p:spPr bwMode="gray">
            <a:xfrm>
              <a:off x="2654277" y="2094787"/>
              <a:ext cx="2968511" cy="214313"/>
            </a:xfrm>
            <a:prstGeom prst="rect">
              <a:avLst/>
            </a:prstGeom>
            <a:solidFill>
              <a:schemeClr val="accent5">
                <a:lumMod val="75000"/>
              </a:schemeClr>
            </a:solidFill>
            <a:ln w="9525" algn="ctr">
              <a:noFill/>
              <a:miter lim="800000"/>
              <a:headEnd/>
              <a:tailEnd/>
            </a:ln>
            <a:effectLst/>
          </p:spPr>
          <p:txBody>
            <a:bodyPr lIns="108000" tIns="0" rIns="108000" bIns="0" anchor="ctr">
              <a:spAutoFit/>
            </a:bodyPr>
            <a:lstStyle/>
            <a:p>
              <a:pPr>
                <a:spcAft>
                  <a:spcPts val="100"/>
                </a:spcAft>
                <a:defRPr/>
              </a:pPr>
              <a:r>
                <a:rPr lang="fr-FR" sz="1400" b="1">
                  <a:solidFill>
                    <a:schemeClr val="bg1"/>
                  </a:solidFill>
                  <a:latin typeface="Arial" panose="020B0604020202020204" pitchFamily="34" charset="0"/>
                  <a:cs typeface="Arial" panose="020B0604020202020204" pitchFamily="34" charset="0"/>
                </a:rPr>
                <a:t>2. Préparer la validation</a:t>
              </a:r>
              <a:endParaRPr lang="fr-FR" sz="1200">
                <a:solidFill>
                  <a:schemeClr val="bg1"/>
                </a:solidFill>
                <a:latin typeface="Arial" panose="020B0604020202020204" pitchFamily="34" charset="0"/>
                <a:cs typeface="Arial" panose="020B0604020202020204" pitchFamily="34" charset="0"/>
              </a:endParaRPr>
            </a:p>
          </p:txBody>
        </p:sp>
        <p:cxnSp>
          <p:nvCxnSpPr>
            <p:cNvPr id="49" name="Connecteur droit 48"/>
            <p:cNvCxnSpPr/>
            <p:nvPr/>
          </p:nvCxnSpPr>
          <p:spPr bwMode="auto">
            <a:xfrm>
              <a:off x="2654277" y="2094787"/>
              <a:ext cx="6114248"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5" name="Groupe 4"/>
          <p:cNvGrpSpPr/>
          <p:nvPr/>
        </p:nvGrpSpPr>
        <p:grpSpPr>
          <a:xfrm>
            <a:off x="2654277" y="3163800"/>
            <a:ext cx="6120680" cy="1217135"/>
            <a:chOff x="2771800" y="2864412"/>
            <a:chExt cx="6120680" cy="1217135"/>
          </a:xfrm>
        </p:grpSpPr>
        <p:sp>
          <p:nvSpPr>
            <p:cNvPr id="32" name="Rectangle 31"/>
            <p:cNvSpPr/>
            <p:nvPr/>
          </p:nvSpPr>
          <p:spPr bwMode="gray">
            <a:xfrm>
              <a:off x="5746743" y="2864412"/>
              <a:ext cx="3145737" cy="1217135"/>
            </a:xfrm>
            <a:prstGeom prst="rect">
              <a:avLst/>
            </a:prstGeom>
            <a:noFill/>
            <a:ln w="9525" algn="ctr">
              <a:noFill/>
              <a:miter lim="800000"/>
              <a:headEnd/>
              <a:tailEnd/>
            </a:ln>
            <a:effectLst/>
          </p:spPr>
          <p:txBody>
            <a:bodyPr lIns="108000" tIns="0" rIns="108000" bIns="0" anchor="t"/>
            <a:lstStyle/>
            <a:p>
              <a:pPr marL="0" lvl="2" indent="92075">
                <a:spcBef>
                  <a:spcPts val="100"/>
                </a:spcBef>
                <a:spcAft>
                  <a:spcPts val="100"/>
                </a:spcAft>
                <a:defRPr/>
              </a:pPr>
              <a:r>
                <a:rPr lang="fr-FR" sz="1000" dirty="0">
                  <a:latin typeface="Arial" panose="020B0604020202020204" pitchFamily="34" charset="0"/>
                  <a:cs typeface="Arial" panose="020B0604020202020204" pitchFamily="34" charset="0"/>
                </a:rPr>
                <a:t>3.1 </a:t>
              </a:r>
              <a:r>
                <a:rPr lang="fr-FR" sz="1000" kern="0" dirty="0">
                  <a:solidFill>
                    <a:srgbClr val="000000"/>
                  </a:solidFill>
                  <a:latin typeface="Arial" panose="020B0604020202020204" pitchFamily="34" charset="0"/>
                  <a:cs typeface="Arial" panose="020B0604020202020204" pitchFamily="34" charset="0"/>
                  <a:hlinkClick r:id="rId9" action="ppaction://hlinksldjump"/>
                </a:rPr>
                <a:t>Modifier les références d’une Fiche Personne</a:t>
              </a:r>
              <a:endParaRPr lang="fr-FR" sz="1000" dirty="0">
                <a:latin typeface="Arial" panose="020B0604020202020204" pitchFamily="34" charset="0"/>
                <a:cs typeface="Arial" panose="020B0604020202020204" pitchFamily="34" charset="0"/>
              </a:endParaRPr>
            </a:p>
            <a:p>
              <a:pPr marL="0" lvl="2" indent="92075">
                <a:spcBef>
                  <a:spcPts val="100"/>
                </a:spcBef>
                <a:spcAft>
                  <a:spcPts val="100"/>
                </a:spcAft>
                <a:defRPr/>
              </a:pPr>
              <a:r>
                <a:rPr lang="fr-FR" sz="1000" dirty="0">
                  <a:latin typeface="Arial" panose="020B0604020202020204" pitchFamily="34" charset="0"/>
                  <a:cs typeface="Arial" panose="020B0604020202020204" pitchFamily="34" charset="0"/>
                </a:rPr>
                <a:t>3.2 </a:t>
              </a:r>
              <a:r>
                <a:rPr lang="fr-FR" sz="1000" dirty="0">
                  <a:latin typeface="Arial" panose="020B0604020202020204" pitchFamily="34" charset="0"/>
                  <a:cs typeface="Arial" panose="020B0604020202020204" pitchFamily="34" charset="0"/>
                  <a:hlinkClick r:id="rId10" action="ppaction://hlinksldjump"/>
                </a:rPr>
                <a:t>Valider le volet PATHOS</a:t>
              </a:r>
              <a:endParaRPr lang="fr-FR" sz="1000" dirty="0">
                <a:latin typeface="Arial" panose="020B0604020202020204" pitchFamily="34" charset="0"/>
                <a:cs typeface="Arial" panose="020B0604020202020204" pitchFamily="34" charset="0"/>
              </a:endParaRPr>
            </a:p>
            <a:p>
              <a:pPr marL="0" lvl="2" indent="92075">
                <a:spcBef>
                  <a:spcPts val="100"/>
                </a:spcBef>
                <a:spcAft>
                  <a:spcPts val="100"/>
                </a:spcAft>
                <a:defRPr/>
              </a:pPr>
              <a:r>
                <a:rPr lang="fr-FR" sz="1000" dirty="0">
                  <a:latin typeface="Arial" panose="020B0604020202020204" pitchFamily="34" charset="0"/>
                  <a:cs typeface="Arial" panose="020B0604020202020204" pitchFamily="34" charset="0"/>
                </a:rPr>
                <a:t>3.3 </a:t>
              </a:r>
              <a:r>
                <a:rPr lang="fr-FR" sz="1000" kern="0" dirty="0">
                  <a:solidFill>
                    <a:srgbClr val="000000"/>
                  </a:solidFill>
                  <a:latin typeface="Arial" panose="020B0604020202020204" pitchFamily="34" charset="0"/>
                  <a:cs typeface="Arial" panose="020B0604020202020204" pitchFamily="34" charset="0"/>
                  <a:hlinkClick r:id="rId10" action="ppaction://hlinksldjump"/>
                </a:rPr>
                <a:t>Modifier le volet PATHOS</a:t>
              </a:r>
              <a:endParaRPr lang="fr-FR" sz="1000" dirty="0">
                <a:latin typeface="Arial" panose="020B0604020202020204" pitchFamily="34" charset="0"/>
                <a:cs typeface="Arial" panose="020B0604020202020204" pitchFamily="34" charset="0"/>
              </a:endParaRPr>
            </a:p>
            <a:p>
              <a:pPr marL="0" lvl="2" indent="92075">
                <a:spcBef>
                  <a:spcPts val="100"/>
                </a:spcBef>
                <a:spcAft>
                  <a:spcPts val="100"/>
                </a:spcAft>
                <a:defRPr/>
              </a:pPr>
              <a:r>
                <a:rPr lang="fr-FR" sz="1000" dirty="0">
                  <a:latin typeface="Arial" panose="020B0604020202020204" pitchFamily="34" charset="0"/>
                  <a:cs typeface="Arial" panose="020B0604020202020204" pitchFamily="34" charset="0"/>
                </a:rPr>
                <a:t>3.4 </a:t>
              </a:r>
              <a:r>
                <a:rPr lang="fr-FR" sz="1000" kern="0" dirty="0">
                  <a:solidFill>
                    <a:srgbClr val="000000"/>
                  </a:solidFill>
                  <a:latin typeface="Arial" panose="020B0604020202020204" pitchFamily="34" charset="0"/>
                  <a:cs typeface="Arial" panose="020B0604020202020204" pitchFamily="34" charset="0"/>
                  <a:hlinkClick r:id="rId11" action="ppaction://hlinksldjump"/>
                </a:rPr>
                <a:t>Supprimer une Fiche Personne</a:t>
              </a:r>
              <a:endParaRPr lang="fr-FR" sz="1000" dirty="0">
                <a:latin typeface="Arial" panose="020B0604020202020204" pitchFamily="34" charset="0"/>
                <a:cs typeface="Arial" panose="020B0604020202020204" pitchFamily="34" charset="0"/>
              </a:endParaRPr>
            </a:p>
            <a:p>
              <a:pPr marL="0" lvl="2" indent="92075">
                <a:spcBef>
                  <a:spcPts val="100"/>
                </a:spcBef>
                <a:spcAft>
                  <a:spcPts val="100"/>
                </a:spcAft>
                <a:defRPr/>
              </a:pPr>
              <a:r>
                <a:rPr lang="fr-FR" sz="1000" dirty="0">
                  <a:latin typeface="Arial" panose="020B0604020202020204" pitchFamily="34" charset="0"/>
                  <a:cs typeface="Arial" panose="020B0604020202020204" pitchFamily="34" charset="0"/>
                </a:rPr>
                <a:t>3.5 </a:t>
              </a:r>
              <a:r>
                <a:rPr lang="fr-FR" sz="1000" kern="0" dirty="0">
                  <a:solidFill>
                    <a:srgbClr val="000000"/>
                  </a:solidFill>
                  <a:latin typeface="Arial" panose="020B0604020202020204" pitchFamily="34" charset="0"/>
                  <a:cs typeface="Arial" panose="020B0604020202020204" pitchFamily="34" charset="0"/>
                  <a:hlinkClick r:id="rId12" action="ppaction://hlinksldjump"/>
                </a:rPr>
                <a:t>Saisir une fiche argumentaire</a:t>
              </a:r>
              <a:endParaRPr lang="fr-FR" sz="1000" dirty="0">
                <a:latin typeface="Arial" panose="020B0604020202020204" pitchFamily="34" charset="0"/>
                <a:cs typeface="Arial" panose="020B0604020202020204" pitchFamily="34" charset="0"/>
              </a:endParaRPr>
            </a:p>
            <a:p>
              <a:pPr marL="0" lvl="2" indent="92075">
                <a:spcBef>
                  <a:spcPts val="100"/>
                </a:spcBef>
                <a:spcAft>
                  <a:spcPts val="100"/>
                </a:spcAft>
                <a:defRPr/>
              </a:pPr>
              <a:r>
                <a:rPr lang="fr-FR" sz="1000" dirty="0">
                  <a:latin typeface="Arial" panose="020B0604020202020204" pitchFamily="34" charset="0"/>
                  <a:cs typeface="Arial" panose="020B0604020202020204" pitchFamily="34" charset="0"/>
                </a:rPr>
                <a:t>3.6 </a:t>
              </a:r>
              <a:r>
                <a:rPr lang="fr-FR" sz="1000" kern="0" dirty="0">
                  <a:solidFill>
                    <a:srgbClr val="000000"/>
                  </a:solidFill>
                  <a:latin typeface="Arial" panose="020B0604020202020204" pitchFamily="34" charset="0"/>
                  <a:cs typeface="Arial" panose="020B0604020202020204" pitchFamily="34" charset="0"/>
                  <a:hlinkClick r:id="rId13" action="ppaction://hlinksldjump"/>
                </a:rPr>
                <a:t>Valider à distance</a:t>
              </a:r>
              <a:endParaRPr lang="fr-FR" sz="1000" kern="0" dirty="0">
                <a:solidFill>
                  <a:srgbClr val="000000"/>
                </a:solidFill>
                <a:latin typeface="Arial" panose="020B0604020202020204" pitchFamily="34" charset="0"/>
                <a:cs typeface="Arial" panose="020B0604020202020204" pitchFamily="34" charset="0"/>
              </a:endParaRPr>
            </a:p>
            <a:p>
              <a:pPr marL="0" lvl="2" indent="92075">
                <a:spcBef>
                  <a:spcPts val="100"/>
                </a:spcBef>
                <a:spcAft>
                  <a:spcPts val="100"/>
                </a:spcAft>
                <a:defRPr/>
              </a:pPr>
              <a:r>
                <a:rPr lang="fr-FR" sz="1000" kern="0" dirty="0">
                  <a:solidFill>
                    <a:srgbClr val="000000"/>
                  </a:solidFill>
                  <a:latin typeface="Arial" panose="020B0604020202020204" pitchFamily="34" charset="0"/>
                  <a:cs typeface="Arial" panose="020B0604020202020204" pitchFamily="34" charset="0"/>
                </a:rPr>
                <a:t>3.7 </a:t>
              </a:r>
              <a:r>
                <a:rPr lang="fr-FR" sz="1000" kern="0" dirty="0">
                  <a:solidFill>
                    <a:srgbClr val="000000"/>
                  </a:solidFill>
                  <a:latin typeface="Arial" panose="020B0604020202020204" pitchFamily="34" charset="0"/>
                  <a:cs typeface="Arial" panose="020B0604020202020204" pitchFamily="34" charset="0"/>
                  <a:hlinkClick r:id="rId11" action="ppaction://hlinksldjump"/>
                </a:rPr>
                <a:t>Saisir une fiche argumentaire à distance</a:t>
              </a:r>
              <a:endParaRPr lang="fr-FR" sz="1000" dirty="0">
                <a:latin typeface="Arial" panose="020B0604020202020204" pitchFamily="34" charset="0"/>
                <a:cs typeface="Arial" panose="020B0604020202020204" pitchFamily="34" charset="0"/>
              </a:endParaRPr>
            </a:p>
          </p:txBody>
        </p:sp>
        <p:sp>
          <p:nvSpPr>
            <p:cNvPr id="40" name="Rectangle 39"/>
            <p:cNvSpPr/>
            <p:nvPr/>
          </p:nvSpPr>
          <p:spPr bwMode="gray">
            <a:xfrm>
              <a:off x="2771800" y="2864412"/>
              <a:ext cx="2968511" cy="217487"/>
            </a:xfrm>
            <a:prstGeom prst="rect">
              <a:avLst/>
            </a:prstGeom>
            <a:solidFill>
              <a:schemeClr val="accent5">
                <a:lumMod val="75000"/>
              </a:schemeClr>
            </a:solidFill>
            <a:ln w="9525" algn="ctr">
              <a:noFill/>
              <a:miter lim="800000"/>
              <a:headEnd/>
              <a:tailEnd/>
            </a:ln>
            <a:effectLst/>
          </p:spPr>
          <p:txBody>
            <a:bodyPr lIns="108000" tIns="0" rIns="108000" bIns="0" anchor="ctr">
              <a:spAutoFit/>
            </a:bodyPr>
            <a:lstStyle/>
            <a:p>
              <a:pPr>
                <a:spcAft>
                  <a:spcPts val="100"/>
                </a:spcAft>
                <a:defRPr/>
              </a:pPr>
              <a:r>
                <a:rPr lang="fr-FR" sz="1400" b="1">
                  <a:solidFill>
                    <a:schemeClr val="bg1"/>
                  </a:solidFill>
                  <a:latin typeface="Arial" panose="020B0604020202020204" pitchFamily="34" charset="0"/>
                  <a:cs typeface="Arial" panose="020B0604020202020204" pitchFamily="34" charset="0"/>
                </a:rPr>
                <a:t>3. Valider une étude</a:t>
              </a:r>
              <a:endParaRPr lang="fr-FR" sz="1200">
                <a:solidFill>
                  <a:schemeClr val="bg1"/>
                </a:solidFill>
                <a:latin typeface="Arial" panose="020B0604020202020204" pitchFamily="34" charset="0"/>
                <a:cs typeface="Arial" panose="020B0604020202020204" pitchFamily="34" charset="0"/>
              </a:endParaRPr>
            </a:p>
          </p:txBody>
        </p:sp>
        <p:cxnSp>
          <p:nvCxnSpPr>
            <p:cNvPr id="50" name="Connecteur droit 49"/>
            <p:cNvCxnSpPr/>
            <p:nvPr/>
          </p:nvCxnSpPr>
          <p:spPr bwMode="auto">
            <a:xfrm>
              <a:off x="2771800" y="2864412"/>
              <a:ext cx="6114248"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2" name="Groupe 1">
            <a:extLst>
              <a:ext uri="{FF2B5EF4-FFF2-40B4-BE49-F238E27FC236}">
                <a16:creationId xmlns:a16="http://schemas.microsoft.com/office/drawing/2014/main" id="{B8ACC1C7-8A9B-EF48-8870-67A09F5E90FD}"/>
              </a:ext>
            </a:extLst>
          </p:cNvPr>
          <p:cNvGrpSpPr/>
          <p:nvPr/>
        </p:nvGrpSpPr>
        <p:grpSpPr>
          <a:xfrm>
            <a:off x="2654277" y="4655891"/>
            <a:ext cx="6123880" cy="760147"/>
            <a:chOff x="2654277" y="4497020"/>
            <a:chExt cx="6123880" cy="760147"/>
          </a:xfrm>
        </p:grpSpPr>
        <p:sp>
          <p:nvSpPr>
            <p:cNvPr id="35" name="Rectangle 34"/>
            <p:cNvSpPr/>
            <p:nvPr/>
          </p:nvSpPr>
          <p:spPr bwMode="gray">
            <a:xfrm>
              <a:off x="5632420" y="4497020"/>
              <a:ext cx="3145737" cy="760147"/>
            </a:xfrm>
            <a:prstGeom prst="rect">
              <a:avLst/>
            </a:prstGeom>
            <a:noFill/>
            <a:ln w="9525" algn="ctr">
              <a:noFill/>
              <a:miter lim="800000"/>
              <a:headEnd/>
              <a:tailEnd/>
            </a:ln>
            <a:effectLst/>
          </p:spPr>
          <p:txBody>
            <a:bodyPr lIns="108000" tIns="0" rIns="108000" bIns="0" anchor="t"/>
            <a:lstStyle/>
            <a:p>
              <a:pPr marL="0" lvl="2" indent="87313">
                <a:spcBef>
                  <a:spcPts val="100"/>
                </a:spcBef>
                <a:spcAft>
                  <a:spcPts val="100"/>
                </a:spcAft>
                <a:defRPr/>
              </a:pPr>
              <a:r>
                <a:rPr lang="fr-FR" sz="1000">
                  <a:latin typeface="Arial" panose="020B0604020202020204" pitchFamily="34" charset="0"/>
                  <a:cs typeface="Arial" panose="020B0604020202020204" pitchFamily="34" charset="0"/>
                </a:rPr>
                <a:t>4.1 </a:t>
              </a:r>
              <a:r>
                <a:rPr lang="fr-FR" sz="1000" kern="0">
                  <a:solidFill>
                    <a:srgbClr val="000000"/>
                  </a:solidFill>
                  <a:latin typeface="Arial" panose="020B0604020202020204" pitchFamily="34" charset="0"/>
                  <a:cs typeface="Arial" panose="020B0604020202020204" pitchFamily="34" charset="0"/>
                  <a:hlinkClick r:id="rId14" action="ppaction://hlinksldjump"/>
                </a:rPr>
                <a:t>Signer les fiches validées </a:t>
              </a:r>
              <a:endParaRPr lang="fr-FR" sz="1000" kern="0">
                <a:solidFill>
                  <a:srgbClr val="000000"/>
                </a:solidFill>
                <a:latin typeface="Arial" panose="020B0604020202020204" pitchFamily="34" charset="0"/>
                <a:cs typeface="Arial" panose="020B0604020202020204" pitchFamily="34" charset="0"/>
              </a:endParaRPr>
            </a:p>
            <a:p>
              <a:pPr marL="0" lvl="2" indent="87313">
                <a:spcBef>
                  <a:spcPts val="100"/>
                </a:spcBef>
                <a:spcAft>
                  <a:spcPts val="100"/>
                </a:spcAft>
                <a:defRPr/>
              </a:pPr>
              <a:r>
                <a:rPr lang="fr-FR" sz="1000">
                  <a:latin typeface="Arial" panose="020B0604020202020204" pitchFamily="34" charset="0"/>
                  <a:cs typeface="Arial" panose="020B0604020202020204" pitchFamily="34" charset="0"/>
                </a:rPr>
                <a:t>4.2 </a:t>
              </a:r>
              <a:r>
                <a:rPr lang="fr-FR" sz="1000" kern="0">
                  <a:solidFill>
                    <a:srgbClr val="000000"/>
                  </a:solidFill>
                  <a:latin typeface="Arial" panose="020B0604020202020204" pitchFamily="34" charset="0"/>
                  <a:cs typeface="Arial" panose="020B0604020202020204" pitchFamily="34" charset="0"/>
                  <a:hlinkClick r:id="rId15" action="ppaction://hlinksldjump"/>
                </a:rPr>
                <a:t>Envoyer l’étude à la CRCM</a:t>
              </a:r>
              <a:endParaRPr lang="fr-FR" sz="1000" kern="0">
                <a:solidFill>
                  <a:srgbClr val="000000"/>
                </a:solidFill>
                <a:latin typeface="Arial" panose="020B0604020202020204" pitchFamily="34" charset="0"/>
                <a:cs typeface="Arial" panose="020B0604020202020204" pitchFamily="34" charset="0"/>
              </a:endParaRPr>
            </a:p>
            <a:p>
              <a:pPr marL="0" lvl="2" indent="87313">
                <a:spcBef>
                  <a:spcPts val="100"/>
                </a:spcBef>
                <a:spcAft>
                  <a:spcPts val="100"/>
                </a:spcAft>
                <a:defRPr/>
              </a:pPr>
              <a:r>
                <a:rPr lang="fr-FR" sz="1000" kern="0">
                  <a:solidFill>
                    <a:srgbClr val="000000"/>
                  </a:solidFill>
                  <a:latin typeface="Arial" panose="020B0604020202020204" pitchFamily="34" charset="0"/>
                  <a:cs typeface="Arial" panose="020B0604020202020204" pitchFamily="34" charset="0"/>
                </a:rPr>
                <a:t>4.3 </a:t>
              </a:r>
              <a:r>
                <a:rPr lang="fr-FR" sz="1000" kern="0">
                  <a:solidFill>
                    <a:srgbClr val="000000"/>
                  </a:solidFill>
                  <a:latin typeface="Arial" panose="020B0604020202020204" pitchFamily="34" charset="0"/>
                  <a:cs typeface="Arial" panose="020B0604020202020204" pitchFamily="34" charset="0"/>
                  <a:hlinkClick r:id="rId16" action="ppaction://hlinksldjump"/>
                </a:rPr>
                <a:t>Signer l’étude sur site</a:t>
              </a:r>
              <a:endParaRPr lang="fr-FR" sz="1000" kern="0">
                <a:solidFill>
                  <a:srgbClr val="000000"/>
                </a:solidFill>
                <a:latin typeface="Arial" panose="020B0604020202020204" pitchFamily="34" charset="0"/>
                <a:cs typeface="Arial" panose="020B0604020202020204" pitchFamily="34" charset="0"/>
              </a:endParaRPr>
            </a:p>
            <a:p>
              <a:pPr marL="0" lvl="2" indent="87313">
                <a:spcBef>
                  <a:spcPts val="100"/>
                </a:spcBef>
                <a:spcAft>
                  <a:spcPts val="100"/>
                </a:spcAft>
                <a:defRPr/>
              </a:pPr>
              <a:r>
                <a:rPr lang="fr-FR" sz="1000" kern="0">
                  <a:solidFill>
                    <a:srgbClr val="000000"/>
                  </a:solidFill>
                  <a:latin typeface="Arial" panose="020B0604020202020204" pitchFamily="34" charset="0"/>
                  <a:cs typeface="Arial" panose="020B0604020202020204" pitchFamily="34" charset="0"/>
                </a:rPr>
                <a:t>4.4 </a:t>
              </a:r>
              <a:r>
                <a:rPr lang="fr-FR" sz="1000" kern="0">
                  <a:solidFill>
                    <a:srgbClr val="000000"/>
                  </a:solidFill>
                  <a:latin typeface="Arial" panose="020B0604020202020204" pitchFamily="34" charset="0"/>
                  <a:cs typeface="Arial" panose="020B0604020202020204" pitchFamily="34" charset="0"/>
                  <a:hlinkClick r:id="rId17" action="ppaction://hlinksldjump"/>
                </a:rPr>
                <a:t>Signer l’étude à distance</a:t>
              </a:r>
              <a:endParaRPr lang="fr-FR" sz="1000" kern="0">
                <a:solidFill>
                  <a:srgbClr val="000000"/>
                </a:solidFill>
                <a:latin typeface="Arial" panose="020B0604020202020204" pitchFamily="34" charset="0"/>
                <a:cs typeface="Arial" panose="020B0604020202020204" pitchFamily="34" charset="0"/>
              </a:endParaRPr>
            </a:p>
          </p:txBody>
        </p:sp>
        <p:sp>
          <p:nvSpPr>
            <p:cNvPr id="43" name="Rectangle 42"/>
            <p:cNvSpPr/>
            <p:nvPr/>
          </p:nvSpPr>
          <p:spPr bwMode="gray">
            <a:xfrm>
              <a:off x="2657477" y="4504958"/>
              <a:ext cx="2968511" cy="215900"/>
            </a:xfrm>
            <a:prstGeom prst="rect">
              <a:avLst/>
            </a:prstGeom>
            <a:solidFill>
              <a:schemeClr val="accent5">
                <a:lumMod val="75000"/>
              </a:schemeClr>
            </a:solidFill>
            <a:ln w="9525" algn="ctr">
              <a:noFill/>
              <a:miter lim="800000"/>
              <a:headEnd/>
              <a:tailEnd/>
            </a:ln>
            <a:effectLst/>
          </p:spPr>
          <p:txBody>
            <a:bodyPr lIns="108000" tIns="0" rIns="108000" bIns="0" anchor="ctr">
              <a:spAutoFit/>
            </a:bodyPr>
            <a:lstStyle/>
            <a:p>
              <a:pPr marL="0" lvl="2">
                <a:spcAft>
                  <a:spcPts val="100"/>
                </a:spcAft>
                <a:defRPr/>
              </a:pPr>
              <a:r>
                <a:rPr lang="fr-FR" sz="1400" b="1">
                  <a:solidFill>
                    <a:schemeClr val="bg1"/>
                  </a:solidFill>
                  <a:latin typeface="Arial" panose="020B0604020202020204" pitchFamily="34" charset="0"/>
                  <a:cs typeface="Arial" panose="020B0604020202020204" pitchFamily="34" charset="0"/>
                </a:rPr>
                <a:t>4. Signer une étude</a:t>
              </a:r>
              <a:endParaRPr lang="fr-FR" sz="1200">
                <a:solidFill>
                  <a:schemeClr val="bg1"/>
                </a:solidFill>
                <a:latin typeface="Arial" panose="020B0604020202020204" pitchFamily="34" charset="0"/>
                <a:cs typeface="Arial" panose="020B0604020202020204" pitchFamily="34" charset="0"/>
              </a:endParaRPr>
            </a:p>
          </p:txBody>
        </p:sp>
        <p:cxnSp>
          <p:nvCxnSpPr>
            <p:cNvPr id="57" name="Connecteur droit 56"/>
            <p:cNvCxnSpPr/>
            <p:nvPr/>
          </p:nvCxnSpPr>
          <p:spPr bwMode="auto">
            <a:xfrm>
              <a:off x="2654277" y="4497020"/>
              <a:ext cx="6114248"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13" name="Groupe 12"/>
          <p:cNvGrpSpPr/>
          <p:nvPr/>
        </p:nvGrpSpPr>
        <p:grpSpPr>
          <a:xfrm>
            <a:off x="2654277" y="5690994"/>
            <a:ext cx="6120679" cy="1090806"/>
            <a:chOff x="2654277" y="5767194"/>
            <a:chExt cx="6120679" cy="1090806"/>
          </a:xfrm>
        </p:grpSpPr>
        <p:sp>
          <p:nvSpPr>
            <p:cNvPr id="48" name="Rectangle 47"/>
            <p:cNvSpPr/>
            <p:nvPr/>
          </p:nvSpPr>
          <p:spPr bwMode="gray">
            <a:xfrm>
              <a:off x="5629219" y="5767194"/>
              <a:ext cx="3145737" cy="1090806"/>
            </a:xfrm>
            <a:prstGeom prst="rect">
              <a:avLst/>
            </a:prstGeom>
            <a:noFill/>
            <a:ln w="9525" algn="ctr">
              <a:noFill/>
              <a:miter lim="800000"/>
              <a:headEnd/>
              <a:tailEnd/>
            </a:ln>
            <a:effectLst/>
          </p:spPr>
          <p:txBody>
            <a:bodyPr lIns="108000" tIns="0" rIns="108000" bIns="0" anchor="t"/>
            <a:lstStyle/>
            <a:p>
              <a:pPr marL="0" lvl="2" indent="92075">
                <a:spcBef>
                  <a:spcPts val="100"/>
                </a:spcBef>
                <a:spcAft>
                  <a:spcPts val="100"/>
                </a:spcAft>
                <a:defRPr/>
              </a:pPr>
              <a:r>
                <a:rPr lang="fr-FR" sz="1000">
                  <a:latin typeface="Arial" panose="020B0604020202020204" pitchFamily="34" charset="0"/>
                  <a:cs typeface="Arial" panose="020B0604020202020204" pitchFamily="34" charset="0"/>
                </a:rPr>
                <a:t>5.1 </a:t>
              </a:r>
              <a:r>
                <a:rPr lang="fr-FR" sz="1000" u="sng" kern="0">
                  <a:solidFill>
                    <a:schemeClr val="accent1"/>
                  </a:solidFill>
                  <a:latin typeface="Arial"/>
                  <a:cs typeface="Arial"/>
                  <a:hlinkClick r:id="rId18" action="ppaction://hlinksldjump"/>
                </a:rPr>
                <a:t>Éditer le tableau de bord</a:t>
              </a:r>
              <a:endParaRPr lang="fr-FR" sz="1000" u="sng" kern="0">
                <a:solidFill>
                  <a:schemeClr val="accent1"/>
                </a:solidFill>
                <a:latin typeface="Arial" panose="020B0604020202020204" pitchFamily="34" charset="0"/>
                <a:cs typeface="Arial" panose="020B0604020202020204" pitchFamily="34" charset="0"/>
              </a:endParaRPr>
            </a:p>
            <a:p>
              <a:pPr marL="0" lvl="2" indent="92075">
                <a:spcBef>
                  <a:spcPts val="100"/>
                </a:spcBef>
                <a:spcAft>
                  <a:spcPts val="100"/>
                </a:spcAft>
                <a:defRPr/>
              </a:pPr>
              <a:r>
                <a:rPr lang="fr-FR" sz="1000" kern="0">
                  <a:solidFill>
                    <a:srgbClr val="000000"/>
                  </a:solidFill>
                  <a:latin typeface="Arial" panose="020B0604020202020204" pitchFamily="34" charset="0"/>
                  <a:cs typeface="Arial" panose="020B0604020202020204" pitchFamily="34" charset="0"/>
                </a:rPr>
                <a:t>5.2 </a:t>
              </a:r>
              <a:r>
                <a:rPr lang="fr-FR" sz="1000" u="sng" kern="0">
                  <a:solidFill>
                    <a:schemeClr val="accent1"/>
                  </a:solidFill>
                  <a:latin typeface="Arial"/>
                  <a:cs typeface="Arial"/>
                  <a:hlinkClick r:id="rId19" action="ppaction://hlinksldjump"/>
                </a:rPr>
                <a:t>É</a:t>
              </a:r>
              <a:r>
                <a:rPr lang="fr-FR" sz="1000" kern="0">
                  <a:solidFill>
                    <a:srgbClr val="000000"/>
                  </a:solidFill>
                  <a:latin typeface="Arial" panose="020B0604020202020204" pitchFamily="34" charset="0"/>
                  <a:cs typeface="Arial" panose="020B0604020202020204" pitchFamily="34" charset="0"/>
                  <a:hlinkClick r:id="rId19" action="ppaction://hlinksldjump"/>
                </a:rPr>
                <a:t>diter les bilans</a:t>
              </a:r>
              <a:endParaRPr lang="fr-FR" sz="1000" kern="0">
                <a:solidFill>
                  <a:srgbClr val="000000"/>
                </a:solidFill>
                <a:latin typeface="Arial" panose="020B0604020202020204" pitchFamily="34" charset="0"/>
                <a:cs typeface="Arial" panose="020B0604020202020204" pitchFamily="34" charset="0"/>
              </a:endParaRPr>
            </a:p>
            <a:p>
              <a:pPr marL="0" lvl="2" indent="92075">
                <a:spcBef>
                  <a:spcPts val="100"/>
                </a:spcBef>
                <a:spcAft>
                  <a:spcPts val="100"/>
                </a:spcAft>
                <a:defRPr/>
              </a:pPr>
              <a:r>
                <a:rPr lang="fr-FR" sz="1000" kern="0">
                  <a:solidFill>
                    <a:srgbClr val="000000"/>
                  </a:solidFill>
                  <a:latin typeface="Arial" panose="020B0604020202020204" pitchFamily="34" charset="0"/>
                  <a:cs typeface="Arial" panose="020B0604020202020204" pitchFamily="34" charset="0"/>
                </a:rPr>
                <a:t>5.3 </a:t>
              </a:r>
              <a:r>
                <a:rPr lang="fr-FR" sz="1000" u="sng" kern="0">
                  <a:solidFill>
                    <a:schemeClr val="accent1"/>
                  </a:solidFill>
                  <a:latin typeface="Arial"/>
                  <a:cs typeface="Arial"/>
                  <a:hlinkClick r:id="rId20" action="ppaction://hlinksldjump"/>
                </a:rPr>
                <a:t>É</a:t>
              </a:r>
              <a:r>
                <a:rPr lang="fr-FR" sz="1000" kern="0">
                  <a:solidFill>
                    <a:srgbClr val="000000"/>
                  </a:solidFill>
                  <a:latin typeface="Arial" panose="020B0604020202020204" pitchFamily="34" charset="0"/>
                  <a:cs typeface="Arial" panose="020B0604020202020204" pitchFamily="34" charset="0"/>
                  <a:hlinkClick r:id="rId20" action="ppaction://hlinksldjump"/>
                </a:rPr>
                <a:t>diter les Fiches Personnes</a:t>
              </a:r>
              <a:endParaRPr lang="fr-FR" sz="1000" kern="0">
                <a:solidFill>
                  <a:srgbClr val="000000"/>
                </a:solidFill>
                <a:latin typeface="Arial" panose="020B0604020202020204" pitchFamily="34" charset="0"/>
                <a:cs typeface="Arial" panose="020B0604020202020204" pitchFamily="34" charset="0"/>
              </a:endParaRPr>
            </a:p>
            <a:p>
              <a:pPr marL="0" lvl="2" indent="92075">
                <a:spcBef>
                  <a:spcPts val="100"/>
                </a:spcBef>
                <a:spcAft>
                  <a:spcPts val="100"/>
                </a:spcAft>
                <a:defRPr/>
              </a:pPr>
              <a:r>
                <a:rPr lang="fr-FR" sz="1000" kern="0">
                  <a:solidFill>
                    <a:srgbClr val="000000"/>
                  </a:solidFill>
                  <a:latin typeface="Arial" panose="020B0604020202020204" pitchFamily="34" charset="0"/>
                  <a:cs typeface="Arial" panose="020B0604020202020204" pitchFamily="34" charset="0"/>
                </a:rPr>
                <a:t>5.4 </a:t>
              </a:r>
              <a:r>
                <a:rPr lang="fr-FR" sz="1000" u="sng" kern="0">
                  <a:solidFill>
                    <a:schemeClr val="accent1"/>
                  </a:solidFill>
                  <a:latin typeface="Arial"/>
                  <a:cs typeface="Arial"/>
                  <a:hlinkClick r:id="rId16" action="ppaction://hlinksldjump"/>
                </a:rPr>
                <a:t>É</a:t>
              </a:r>
              <a:r>
                <a:rPr lang="fr-FR" sz="1000" kern="0">
                  <a:solidFill>
                    <a:srgbClr val="000000"/>
                  </a:solidFill>
                  <a:latin typeface="Arial" panose="020B0604020202020204" pitchFamily="34" charset="0"/>
                  <a:cs typeface="Arial" panose="020B0604020202020204" pitchFamily="34" charset="0"/>
                  <a:hlinkClick r:id="rId16" action="ppaction://hlinksldjump"/>
                </a:rPr>
                <a:t>diter le tableau de contingence</a:t>
              </a:r>
              <a:endParaRPr lang="fr-FR" sz="1000" kern="0">
                <a:solidFill>
                  <a:srgbClr val="000000"/>
                </a:solidFill>
                <a:latin typeface="Arial" panose="020B0604020202020204" pitchFamily="34" charset="0"/>
                <a:cs typeface="Arial" panose="020B0604020202020204" pitchFamily="34" charset="0"/>
              </a:endParaRPr>
            </a:p>
            <a:p>
              <a:pPr marL="0" lvl="2" indent="92075">
                <a:spcBef>
                  <a:spcPts val="100"/>
                </a:spcBef>
                <a:spcAft>
                  <a:spcPts val="100"/>
                </a:spcAft>
                <a:defRPr/>
              </a:pPr>
              <a:r>
                <a:rPr lang="fr-FR" sz="1000" kern="0">
                  <a:solidFill>
                    <a:srgbClr val="000000"/>
                  </a:solidFill>
                  <a:latin typeface="Arial" panose="020B0604020202020204" pitchFamily="34" charset="0"/>
                  <a:cs typeface="Arial" panose="020B0604020202020204" pitchFamily="34" charset="0"/>
                </a:rPr>
                <a:t>5.5 </a:t>
              </a:r>
              <a:r>
                <a:rPr lang="fr-FR" sz="1000" u="sng" kern="0">
                  <a:solidFill>
                    <a:schemeClr val="accent1"/>
                  </a:solidFill>
                  <a:latin typeface="Arial"/>
                  <a:cs typeface="Arial"/>
                  <a:hlinkClick r:id="" action="ppaction://noaction"/>
                </a:rPr>
                <a:t>É</a:t>
              </a:r>
              <a:r>
                <a:rPr lang="fr-FR" sz="1000" kern="0">
                  <a:solidFill>
                    <a:srgbClr val="000000"/>
                  </a:solidFill>
                  <a:latin typeface="Arial" panose="020B0604020202020204" pitchFamily="34" charset="0"/>
                  <a:cs typeface="Arial" panose="020B0604020202020204" pitchFamily="34" charset="0"/>
                  <a:hlinkClick r:id="" action="ppaction://noaction"/>
                </a:rPr>
                <a:t>diter le PV</a:t>
              </a:r>
              <a:endParaRPr lang="fr-FR" sz="1000" kern="0">
                <a:solidFill>
                  <a:srgbClr val="000000"/>
                </a:solidFill>
                <a:latin typeface="Arial" panose="020B0604020202020204" pitchFamily="34" charset="0"/>
                <a:cs typeface="Arial" panose="020B0604020202020204" pitchFamily="34" charset="0"/>
              </a:endParaRPr>
            </a:p>
            <a:p>
              <a:pPr marL="0" lvl="2" indent="92075">
                <a:spcBef>
                  <a:spcPts val="100"/>
                </a:spcBef>
                <a:spcAft>
                  <a:spcPts val="100"/>
                </a:spcAft>
                <a:defRPr/>
              </a:pPr>
              <a:r>
                <a:rPr lang="fr-FR" sz="1000" kern="0">
                  <a:solidFill>
                    <a:srgbClr val="000000"/>
                  </a:solidFill>
                  <a:latin typeface="Arial" panose="020B0604020202020204" pitchFamily="34" charset="0"/>
                  <a:cs typeface="Arial" panose="020B0604020202020204" pitchFamily="34" charset="0"/>
                </a:rPr>
                <a:t>5.6 </a:t>
              </a:r>
              <a:r>
                <a:rPr lang="fr-FR" sz="1000" kern="0">
                  <a:solidFill>
                    <a:srgbClr val="000000"/>
                  </a:solidFill>
                  <a:latin typeface="Arial" panose="020B0604020202020204" pitchFamily="34" charset="0"/>
                  <a:cs typeface="Arial" panose="020B0604020202020204" pitchFamily="34" charset="0"/>
                  <a:hlinkClick r:id="" action="ppaction://noaction"/>
                </a:rPr>
                <a:t>Déposer le PV signé</a:t>
              </a:r>
              <a:endParaRPr lang="fr-FR" sz="1000">
                <a:latin typeface="Arial" panose="020B0604020202020204" pitchFamily="34" charset="0"/>
                <a:cs typeface="Arial" panose="020B0604020202020204" pitchFamily="34" charset="0"/>
              </a:endParaRPr>
            </a:p>
          </p:txBody>
        </p:sp>
        <p:sp>
          <p:nvSpPr>
            <p:cNvPr id="58" name="Rectangle 57"/>
            <p:cNvSpPr/>
            <p:nvPr/>
          </p:nvSpPr>
          <p:spPr bwMode="gray">
            <a:xfrm>
              <a:off x="2654277" y="5767194"/>
              <a:ext cx="2966585" cy="215860"/>
            </a:xfrm>
            <a:prstGeom prst="rect">
              <a:avLst/>
            </a:prstGeom>
            <a:solidFill>
              <a:schemeClr val="accent5">
                <a:lumMod val="75000"/>
              </a:schemeClr>
            </a:solidFill>
            <a:ln w="9525" algn="ctr">
              <a:noFill/>
              <a:miter lim="800000"/>
              <a:headEnd/>
              <a:tailEnd/>
            </a:ln>
            <a:effectLst/>
          </p:spPr>
          <p:txBody>
            <a:bodyPr lIns="108000" tIns="0" rIns="108000" bIns="0" anchor="ctr">
              <a:spAutoFit/>
            </a:bodyPr>
            <a:lstStyle/>
            <a:p>
              <a:pPr marL="0" lvl="2">
                <a:spcAft>
                  <a:spcPts val="100"/>
                </a:spcAft>
                <a:defRPr/>
              </a:pPr>
              <a:r>
                <a:rPr lang="fr-FR" sz="1400" b="1">
                  <a:solidFill>
                    <a:schemeClr val="bg1"/>
                  </a:solidFill>
                  <a:latin typeface="Arial" panose="020B0604020202020204" pitchFamily="34" charset="0"/>
                  <a:cs typeface="Arial" panose="020B0604020202020204" pitchFamily="34" charset="0"/>
                </a:rPr>
                <a:t>5. Editer des documents</a:t>
              </a:r>
              <a:endParaRPr lang="fr-FR" sz="1200">
                <a:solidFill>
                  <a:schemeClr val="bg1"/>
                </a:solidFill>
                <a:latin typeface="Arial" panose="020B0604020202020204" pitchFamily="34" charset="0"/>
                <a:cs typeface="Arial" panose="020B0604020202020204" pitchFamily="34" charset="0"/>
              </a:endParaRPr>
            </a:p>
          </p:txBody>
        </p:sp>
        <p:cxnSp>
          <p:nvCxnSpPr>
            <p:cNvPr id="56" name="Connecteur droit 55"/>
            <p:cNvCxnSpPr/>
            <p:nvPr/>
          </p:nvCxnSpPr>
          <p:spPr bwMode="auto">
            <a:xfrm>
              <a:off x="2654277" y="5767194"/>
              <a:ext cx="6114248"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913727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3">
            <a:extLst>
              <a:ext uri="{FF2B5EF4-FFF2-40B4-BE49-F238E27FC236}">
                <a16:creationId xmlns:a16="http://schemas.microsoft.com/office/drawing/2014/main" id="{117DCB0B-456C-45B5-BB01-90C0FE2B72E5}"/>
              </a:ext>
            </a:extLst>
          </p:cNvPr>
          <p:cNvPicPr>
            <a:picLocks noChangeAspect="1"/>
          </p:cNvPicPr>
          <p:nvPr/>
        </p:nvPicPr>
        <p:blipFill>
          <a:blip r:embed="rId2"/>
          <a:stretch>
            <a:fillRect/>
          </a:stretch>
        </p:blipFill>
        <p:spPr>
          <a:xfrm>
            <a:off x="6373415" y="970544"/>
            <a:ext cx="2196622" cy="2358006"/>
          </a:xfrm>
          <a:prstGeom prst="rect">
            <a:avLst/>
          </a:prstGeom>
          <a:ln>
            <a:solidFill>
              <a:schemeClr val="tx1"/>
            </a:solidFill>
          </a:ln>
        </p:spPr>
      </p:pic>
      <p:pic>
        <p:nvPicPr>
          <p:cNvPr id="2" name="Image 2">
            <a:extLst>
              <a:ext uri="{FF2B5EF4-FFF2-40B4-BE49-F238E27FC236}">
                <a16:creationId xmlns:a16="http://schemas.microsoft.com/office/drawing/2014/main" id="{798F6AB2-965B-4E6F-98D9-21E496D0E148}"/>
              </a:ext>
            </a:extLst>
          </p:cNvPr>
          <p:cNvPicPr>
            <a:picLocks noChangeAspect="1"/>
          </p:cNvPicPr>
          <p:nvPr/>
        </p:nvPicPr>
        <p:blipFill>
          <a:blip r:embed="rId3"/>
          <a:stretch>
            <a:fillRect/>
          </a:stretch>
        </p:blipFill>
        <p:spPr>
          <a:xfrm>
            <a:off x="4292638" y="3429000"/>
            <a:ext cx="4548741" cy="3069531"/>
          </a:xfrm>
          <a:prstGeom prst="rect">
            <a:avLst/>
          </a:prstGeom>
          <a:ln>
            <a:solidFill>
              <a:schemeClr val="tx1">
                <a:lumMod val="95000"/>
                <a:lumOff val="5000"/>
              </a:schemeClr>
            </a:solidFill>
          </a:ln>
        </p:spPr>
      </p:pic>
      <p:sp>
        <p:nvSpPr>
          <p:cNvPr id="22" name="Rectangle 21">
            <a:extLst>
              <a:ext uri="{FF2B5EF4-FFF2-40B4-BE49-F238E27FC236}">
                <a16:creationId xmlns:a16="http://schemas.microsoft.com/office/drawing/2014/main" id="{1878F1CB-8656-6747-B1A7-24F369915CFB}"/>
              </a:ext>
            </a:extLst>
          </p:cNvPr>
          <p:cNvSpPr/>
          <p:nvPr/>
        </p:nvSpPr>
        <p:spPr>
          <a:xfrm>
            <a:off x="0" y="6246917"/>
            <a:ext cx="1835151" cy="142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Arial" panose="020B0604020202020204" pitchFamily="34" charset="0"/>
              <a:cs typeface="Arial" panose="020B0604020202020204" pitchFamily="34" charset="0"/>
            </a:endParaRPr>
          </a:p>
        </p:txBody>
      </p:sp>
      <p:sp>
        <p:nvSpPr>
          <p:cNvPr id="11" name="Rectangle 10"/>
          <p:cNvSpPr/>
          <p:nvPr/>
        </p:nvSpPr>
        <p:spPr>
          <a:xfrm>
            <a:off x="1889260" y="810491"/>
            <a:ext cx="4275721" cy="1938992"/>
          </a:xfrm>
          <a:prstGeom prst="rect">
            <a:avLst/>
          </a:prstGeom>
          <a:noFill/>
          <a:ln w="12700">
            <a:noFill/>
          </a:ln>
        </p:spPr>
        <p:txBody>
          <a:bodyPr wrap="square">
            <a:spAutoFit/>
          </a:bodyPr>
          <a:lstStyle/>
          <a:p>
            <a:r>
              <a:rPr lang="fr-FR" sz="1200">
                <a:solidFill>
                  <a:schemeClr val="accent6">
                    <a:lumMod val="75000"/>
                    <a:lumOff val="25000"/>
                  </a:schemeClr>
                </a:solidFill>
                <a:latin typeface="Arial" panose="020B0604020202020204" pitchFamily="34" charset="0"/>
                <a:cs typeface="Arial" panose="020B0604020202020204" pitchFamily="34" charset="0"/>
              </a:rPr>
              <a:t>Une étude est terminée lorsque le volet AGGIR et le volet PATHOS sont validés.</a:t>
            </a:r>
          </a:p>
          <a:p>
            <a:pPr marL="0" lvl="2"/>
            <a:r>
              <a:rPr lang="fr-FR" sz="1200">
                <a:solidFill>
                  <a:schemeClr val="accent6">
                    <a:lumMod val="75000"/>
                    <a:lumOff val="25000"/>
                  </a:schemeClr>
                </a:solidFill>
                <a:latin typeface="Arial" panose="020B0604020202020204" pitchFamily="34" charset="0"/>
                <a:cs typeface="Arial" panose="020B0604020202020204" pitchFamily="34" charset="0"/>
              </a:rPr>
              <a:t>Elle passe au statut  « Clôturée » une fois que le certificat a été édité, signé et que </a:t>
            </a:r>
            <a:r>
              <a:rPr lang="fr-FR" sz="1200" u="sng">
                <a:solidFill>
                  <a:schemeClr val="accent6">
                    <a:lumMod val="75000"/>
                    <a:lumOff val="25000"/>
                  </a:schemeClr>
                </a:solidFill>
                <a:latin typeface="Arial" panose="020B0604020202020204" pitchFamily="34" charset="0"/>
                <a:cs typeface="Arial" panose="020B0604020202020204" pitchFamily="34" charset="0"/>
              </a:rPr>
              <a:t>les dates d’envoi et de retour du certificat ont été renseignées </a:t>
            </a:r>
            <a:r>
              <a:rPr lang="fr-FR" sz="1200">
                <a:solidFill>
                  <a:schemeClr val="accent6">
                    <a:lumMod val="75000"/>
                    <a:lumOff val="25000"/>
                  </a:schemeClr>
                </a:solidFill>
                <a:latin typeface="Arial" panose="020B0604020202020204" pitchFamily="34" charset="0"/>
                <a:cs typeface="Arial" panose="020B0604020202020204" pitchFamily="34" charset="0"/>
              </a:rPr>
              <a:t>sur la fiche étude.</a:t>
            </a:r>
          </a:p>
          <a:p>
            <a:pPr marL="0" lvl="2"/>
            <a:endParaRPr lang="fr-FR" sz="1200">
              <a:solidFill>
                <a:schemeClr val="accent6">
                  <a:lumMod val="75000"/>
                  <a:lumOff val="25000"/>
                </a:schemeClr>
              </a:solidFill>
              <a:latin typeface="Arial" panose="020B0604020202020204" pitchFamily="34" charset="0"/>
              <a:cs typeface="Arial" panose="020B0604020202020204" pitchFamily="34" charset="0"/>
            </a:endParaRPr>
          </a:p>
          <a:p>
            <a:r>
              <a:rPr lang="fr-FR" sz="1200">
                <a:solidFill>
                  <a:schemeClr val="accent6">
                    <a:lumMod val="75000"/>
                    <a:lumOff val="25000"/>
                  </a:schemeClr>
                </a:solidFill>
                <a:latin typeface="Arial" panose="020B0604020202020204" pitchFamily="34" charset="0"/>
                <a:cs typeface="Arial" panose="020B0604020202020204" pitchFamily="34" charset="0"/>
              </a:rPr>
              <a:t>Dès que l’étude est validée, elle n’est plus modifiable. Elle reste accessible pendant 5 ans à compter de sa date de finalisation.</a:t>
            </a:r>
          </a:p>
          <a:p>
            <a:pPr marL="0" lvl="2"/>
            <a:endParaRPr lang="fr-FR" sz="1200" i="1">
              <a:solidFill>
                <a:schemeClr val="accent1"/>
              </a:solidFill>
              <a:latin typeface="Arial" panose="020B0604020202020204" pitchFamily="34" charset="0"/>
              <a:cs typeface="Arial" panose="020B0604020202020204" pitchFamily="34" charset="0"/>
            </a:endParaRPr>
          </a:p>
        </p:txBody>
      </p:sp>
      <p:sp>
        <p:nvSpPr>
          <p:cNvPr id="34" name="Rectangle 33"/>
          <p:cNvSpPr/>
          <p:nvPr/>
        </p:nvSpPr>
        <p:spPr>
          <a:xfrm>
            <a:off x="1936082" y="3136900"/>
            <a:ext cx="2264670" cy="1754326"/>
          </a:xfrm>
          <a:prstGeom prst="rect">
            <a:avLst/>
          </a:prstGeom>
          <a:noFill/>
          <a:ln w="12700">
            <a:noFill/>
          </a:ln>
        </p:spPr>
        <p:txBody>
          <a:bodyPr wrap="square">
            <a:spAutoFit/>
          </a:bodyPr>
          <a:lstStyle/>
          <a:p>
            <a:pPr algn="just"/>
            <a:r>
              <a:rPr lang="fr-FR" sz="1200">
                <a:solidFill>
                  <a:srgbClr val="BFE10C"/>
                </a:solidFill>
                <a:latin typeface="Arial" panose="020B0604020202020204" pitchFamily="34" charset="0"/>
                <a:cs typeface="Arial" panose="020B0604020202020204" pitchFamily="34" charset="0"/>
                <a:sym typeface="Wingdings" panose="05000000000000000000" pitchFamily="2" charset="2"/>
              </a:rPr>
              <a:t> </a:t>
            </a:r>
            <a:r>
              <a:rPr lang="fr-FR" sz="1200">
                <a:latin typeface="Arial" panose="020B0604020202020204" pitchFamily="34" charset="0"/>
                <a:cs typeface="Arial" panose="020B0604020202020204" pitchFamily="34" charset="0"/>
              </a:rPr>
              <a:t>Depuis la fiche étude, cliquer sur le lien « Editer le PV».</a:t>
            </a:r>
          </a:p>
          <a:p>
            <a:pPr marL="0" lvl="2" algn="just"/>
            <a:r>
              <a:rPr lang="fr-FR" sz="1200">
                <a:solidFill>
                  <a:schemeClr val="accent1"/>
                </a:solidFill>
                <a:latin typeface="Arial" panose="020B0604020202020204" pitchFamily="34" charset="0"/>
                <a:cs typeface="Arial" panose="020B0604020202020204" pitchFamily="34" charset="0"/>
              </a:rPr>
              <a:t>Ouverture d’un fichier PDF qui peut être enregistré localement et imprimé</a:t>
            </a:r>
          </a:p>
          <a:p>
            <a:pPr marL="0" lvl="2" algn="just"/>
            <a:endParaRPr lang="fr-FR" sz="1200">
              <a:solidFill>
                <a:schemeClr val="accent1"/>
              </a:solidFill>
              <a:latin typeface="Arial" panose="020B0604020202020204" pitchFamily="34" charset="0"/>
              <a:cs typeface="Arial" panose="020B0604020202020204" pitchFamily="34" charset="0"/>
            </a:endParaRPr>
          </a:p>
          <a:p>
            <a:pPr marL="0" lvl="2" algn="just"/>
            <a:endParaRPr lang="fr-FR" sz="1200" i="1">
              <a:solidFill>
                <a:schemeClr val="accent1"/>
              </a:solidFill>
              <a:latin typeface="Arial" panose="020B0604020202020204" pitchFamily="34" charset="0"/>
              <a:cs typeface="Arial" panose="020B0604020202020204" pitchFamily="34" charset="0"/>
            </a:endParaRPr>
          </a:p>
          <a:p>
            <a:pPr marL="0" lvl="2" algn="just"/>
            <a:endParaRPr lang="fr-FR" sz="1200" i="1">
              <a:solidFill>
                <a:schemeClr val="accent1"/>
              </a:solidFill>
              <a:latin typeface="Arial" panose="020B0604020202020204" pitchFamily="34" charset="0"/>
              <a:cs typeface="Arial" panose="020B0604020202020204" pitchFamily="34" charset="0"/>
            </a:endParaRPr>
          </a:p>
        </p:txBody>
      </p:sp>
      <p:sp>
        <p:nvSpPr>
          <p:cNvPr id="42" name="ZoneTexte 41"/>
          <p:cNvSpPr txBox="1"/>
          <p:nvPr/>
        </p:nvSpPr>
        <p:spPr>
          <a:xfrm>
            <a:off x="6388135" y="693545"/>
            <a:ext cx="1937232" cy="276999"/>
          </a:xfrm>
          <a:prstGeom prst="rect">
            <a:avLst/>
          </a:prstGeom>
          <a:noFill/>
        </p:spPr>
        <p:txBody>
          <a:bodyPr wrap="square" rtlCol="0">
            <a:spAutoFit/>
          </a:bodyPr>
          <a:lstStyle/>
          <a:p>
            <a:r>
              <a:rPr lang="fr-FR" sz="1200">
                <a:solidFill>
                  <a:srgbClr val="0000FF"/>
                </a:solidFill>
                <a:latin typeface="Arial" panose="020B0604020202020204" pitchFamily="34" charset="0"/>
                <a:cs typeface="Arial" panose="020B0604020202020204" pitchFamily="34" charset="0"/>
              </a:rPr>
              <a:t>Fiche étude</a:t>
            </a:r>
          </a:p>
        </p:txBody>
      </p:sp>
      <p:sp>
        <p:nvSpPr>
          <p:cNvPr id="49" name="Rectangle 48"/>
          <p:cNvSpPr/>
          <p:nvPr/>
        </p:nvSpPr>
        <p:spPr>
          <a:xfrm>
            <a:off x="4313186" y="5545798"/>
            <a:ext cx="680835" cy="18867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sp>
        <p:nvSpPr>
          <p:cNvPr id="50" name="Rectangle 49"/>
          <p:cNvSpPr/>
          <p:nvPr/>
        </p:nvSpPr>
        <p:spPr>
          <a:xfrm>
            <a:off x="6388135" y="1916264"/>
            <a:ext cx="2181902" cy="8905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cxnSp>
        <p:nvCxnSpPr>
          <p:cNvPr id="51" name="Connecteur en angle 50"/>
          <p:cNvCxnSpPr>
            <a:cxnSpLocks/>
            <a:stCxn id="50" idx="3"/>
            <a:endCxn id="2" idx="3"/>
          </p:cNvCxnSpPr>
          <p:nvPr/>
        </p:nvCxnSpPr>
        <p:spPr>
          <a:xfrm>
            <a:off x="8570037" y="2361537"/>
            <a:ext cx="271342" cy="2602229"/>
          </a:xfrm>
          <a:prstGeom prst="bentConnector3">
            <a:avLst>
              <a:gd name="adj1" fmla="val 184248"/>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Titre 1"/>
          <p:cNvSpPr txBox="1">
            <a:spLocks/>
          </p:cNvSpPr>
          <p:nvPr/>
        </p:nvSpPr>
        <p:spPr>
          <a:xfrm>
            <a:off x="1547665" y="152636"/>
            <a:ext cx="7596335" cy="396044"/>
          </a:xfrm>
          <a:prstGeom prst="rect">
            <a:avLst/>
          </a:prstGeom>
          <a:ln>
            <a:noFill/>
          </a:ln>
        </p:spPr>
        <p:txBody>
          <a:bodyPr vert="horz" lIns="0" tIns="0" rIns="0" bIns="0" rtlCol="0" anchor="ctr" anchorCtr="0">
            <a:noAutofit/>
          </a:bodyPr>
          <a:lstStyle/>
          <a:p>
            <a:pPr lvl="0" fontAlgn="auto">
              <a:lnSpc>
                <a:spcPct val="90000"/>
              </a:lnSpc>
              <a:spcAft>
                <a:spcPts val="0"/>
              </a:spcAft>
              <a:defRPr/>
            </a:pPr>
            <a:r>
              <a:rPr lang="fr-FR" sz="3200" b="1" noProof="0">
                <a:latin typeface="Arial" panose="020B0604020202020204" pitchFamily="34" charset="0"/>
                <a:cs typeface="Arial" panose="020B0604020202020204" pitchFamily="34" charset="0"/>
              </a:rPr>
              <a:t>ÉDITER LE PV</a:t>
            </a:r>
            <a:endParaRPr kumimoji="0" lang="fr-FR" sz="3200" i="0" u="none" strike="noStrike" kern="1200" cap="none" spc="0" normalizeH="0" baseline="0" noProof="0">
              <a:ln>
                <a:noFill/>
              </a:ln>
              <a:effectLst/>
              <a:uLnTx/>
              <a:uFillTx/>
              <a:latin typeface="Arial" panose="020B0604020202020204" pitchFamily="34" charset="0"/>
              <a:ea typeface="+mj-ea"/>
              <a:cs typeface="Arial" panose="020B0604020202020204" pitchFamily="34" charset="0"/>
            </a:endParaRPr>
          </a:p>
        </p:txBody>
      </p:sp>
      <p:sp>
        <p:nvSpPr>
          <p:cNvPr id="45" name="ZoneTexte 28">
            <a:extLst>
              <a:ext uri="{FF2B5EF4-FFF2-40B4-BE49-F238E27FC236}">
                <a16:creationId xmlns:a16="http://schemas.microsoft.com/office/drawing/2014/main" id="{5916C778-8DC4-4687-9FB4-6CBF4EB92568}"/>
              </a:ext>
            </a:extLst>
          </p:cNvPr>
          <p:cNvSpPr txBox="1"/>
          <p:nvPr/>
        </p:nvSpPr>
        <p:spPr>
          <a:xfrm>
            <a:off x="4983127" y="5439223"/>
            <a:ext cx="389850" cy="369332"/>
          </a:xfrm>
          <a:prstGeom prst="rect">
            <a:avLst/>
          </a:prstGeom>
          <a:noFill/>
        </p:spPr>
        <p:txBody>
          <a:bodyPr wrap="none" rtlCol="0">
            <a:spAutoFit/>
          </a:bodyPr>
          <a:ls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fr-FR">
                <a:solidFill>
                  <a:srgbClr val="BFE10C"/>
                </a:solidFill>
                <a:latin typeface="Arial" panose="020B0604020202020204" pitchFamily="34" charset="0"/>
                <a:cs typeface="Arial" panose="020B0604020202020204" pitchFamily="34" charset="0"/>
                <a:sym typeface="Wingdings" panose="05000000000000000000" pitchFamily="2" charset="2"/>
              </a:rPr>
              <a:t></a:t>
            </a:r>
            <a:endParaRPr lang="fr-FR">
              <a:solidFill>
                <a:srgbClr val="BFE10C"/>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EE9B32C2-33DC-4EBB-B084-19832AF71BB5}"/>
              </a:ext>
            </a:extLst>
          </p:cNvPr>
          <p:cNvSpPr/>
          <p:nvPr/>
        </p:nvSpPr>
        <p:spPr bwMode="gray">
          <a:xfrm>
            <a:off x="-3260" y="842507"/>
            <a:ext cx="1839260" cy="5881295"/>
          </a:xfrm>
          <a:prstGeom prst="rect">
            <a:avLst/>
          </a:prstGeom>
          <a:noFill/>
          <a:ln w="9525" algn="ctr">
            <a:noFill/>
            <a:miter lim="800000"/>
            <a:headEnd/>
            <a:tailEnd/>
          </a:ln>
          <a:effectLst/>
        </p:spPr>
        <p:txBody>
          <a:bodyPr lIns="108000" tIns="0" rIns="108000" bIns="0"/>
          <a:lstStyle/>
          <a:p>
            <a:pPr>
              <a:spcBef>
                <a:spcPts val="600"/>
              </a:spcBef>
              <a:spcAft>
                <a:spcPts val="200"/>
              </a:spcAft>
              <a:defRPr/>
            </a:pPr>
            <a:r>
              <a:rPr lang="fr-FR" sz="800">
                <a:latin typeface="+mj-lt"/>
                <a:cs typeface="Calibri" pitchFamily="34" charset="0"/>
              </a:rPr>
              <a:t>1. GALAAD</a:t>
            </a:r>
          </a:p>
          <a:p>
            <a:pPr indent="92075">
              <a:spcBef>
                <a:spcPts val="100"/>
              </a:spcBef>
              <a:spcAft>
                <a:spcPts val="100"/>
              </a:spcAft>
              <a:defRPr/>
            </a:pPr>
            <a:r>
              <a:rPr lang="fr-FR" sz="800">
                <a:latin typeface="Arial" panose="020B0604020202020204" pitchFamily="34" charset="0"/>
                <a:cs typeface="Arial" panose="020B0604020202020204" pitchFamily="34" charset="0"/>
              </a:rPr>
              <a:t>1.1 </a:t>
            </a:r>
            <a:r>
              <a:rPr lang="fr-FR" sz="800" kern="0">
                <a:latin typeface="Arial" panose="020B0604020202020204" pitchFamily="34" charset="0"/>
                <a:cs typeface="Arial" panose="020B0604020202020204" pitchFamily="34" charset="0"/>
                <a:hlinkClick r:id="rId4" action="ppaction://hlinksldjump"/>
              </a:rPr>
              <a:t>Bonnes pratiques</a:t>
            </a:r>
            <a:endParaRPr lang="fr-FR" sz="800" kern="0">
              <a:latin typeface="Arial" panose="020B0604020202020204" pitchFamily="34" charset="0"/>
              <a:cs typeface="Arial" panose="020B0604020202020204" pitchFamily="34" charset="0"/>
            </a:endParaRPr>
          </a:p>
          <a:p>
            <a:pPr indent="92075">
              <a:spcBef>
                <a:spcPts val="100"/>
              </a:spcBef>
              <a:spcAft>
                <a:spcPts val="100"/>
              </a:spcAft>
              <a:defRPr/>
            </a:pPr>
            <a:r>
              <a:rPr lang="fr-FR" sz="800">
                <a:latin typeface="Arial" panose="020B0604020202020204" pitchFamily="34" charset="0"/>
                <a:cs typeface="Arial" panose="020B0604020202020204" pitchFamily="34" charset="0"/>
              </a:rPr>
              <a:t>1.2 </a:t>
            </a:r>
            <a:r>
              <a:rPr lang="fr-FR" sz="800" u="sng">
                <a:solidFill>
                  <a:schemeClr val="accent1"/>
                </a:solidFill>
                <a:latin typeface="Arial" panose="020B0604020202020204" pitchFamily="34" charset="0"/>
                <a:cs typeface="Arial" panose="020B0604020202020204" pitchFamily="34" charset="0"/>
                <a:hlinkClick r:id="rId5" action="ppaction://hlinksldjump"/>
              </a:rPr>
              <a:t>Interface</a:t>
            </a:r>
            <a:endParaRPr lang="fr-FR" sz="800" u="sng">
              <a:solidFill>
                <a:schemeClr val="accent1"/>
              </a:solidFill>
              <a:latin typeface="Arial" panose="020B0604020202020204" pitchFamily="34" charset="0"/>
              <a:cs typeface="Arial" panose="020B0604020202020204" pitchFamily="34" charset="0"/>
            </a:endParaRPr>
          </a:p>
          <a:p>
            <a:pPr indent="92075">
              <a:spcBef>
                <a:spcPts val="100"/>
              </a:spcBef>
              <a:spcAft>
                <a:spcPts val="100"/>
              </a:spcAft>
              <a:defRPr/>
            </a:pPr>
            <a:r>
              <a:rPr lang="fr-FR" sz="800" kern="0">
                <a:latin typeface="Arial" panose="020B0604020202020204" pitchFamily="34" charset="0"/>
                <a:cs typeface="Arial" panose="020B0604020202020204" pitchFamily="34" charset="0"/>
              </a:rPr>
              <a:t>1.3 </a:t>
            </a:r>
            <a:r>
              <a:rPr lang="fr-FR" sz="800" u="sng" kern="0">
                <a:solidFill>
                  <a:schemeClr val="accent1"/>
                </a:solidFill>
                <a:latin typeface="Arial" panose="020B0604020202020204" pitchFamily="34" charset="0"/>
                <a:cs typeface="Arial" panose="020B0604020202020204" pitchFamily="34" charset="0"/>
                <a:hlinkClick r:id="rId6" action="ppaction://hlinksldjump"/>
              </a:rPr>
              <a:t>Tableau de bord</a:t>
            </a:r>
            <a:endParaRPr lang="fr-FR" sz="800" u="sng">
              <a:solidFill>
                <a:schemeClr val="accent1"/>
              </a:solidFill>
              <a:latin typeface="+mj-lt"/>
              <a:cs typeface="Calibri" pitchFamily="34" charset="0"/>
            </a:endParaRPr>
          </a:p>
          <a:p>
            <a:pPr>
              <a:spcBef>
                <a:spcPts val="100"/>
              </a:spcBef>
              <a:spcAft>
                <a:spcPts val="200"/>
              </a:spcAft>
              <a:defRPr/>
            </a:pPr>
            <a:endParaRPr lang="fr-FR" sz="800">
              <a:latin typeface="+mj-lt"/>
              <a:cs typeface="Calibri" pitchFamily="34" charset="0"/>
            </a:endParaRPr>
          </a:p>
          <a:p>
            <a:pPr>
              <a:spcBef>
                <a:spcPts val="100"/>
              </a:spcBef>
              <a:spcAft>
                <a:spcPts val="200"/>
              </a:spcAft>
              <a:defRPr/>
            </a:pPr>
            <a:r>
              <a:rPr lang="fr-FR" sz="800">
                <a:latin typeface="+mj-lt"/>
                <a:cs typeface="Calibri" pitchFamily="34" charset="0"/>
              </a:rPr>
              <a:t>2. Préparer la validation</a:t>
            </a:r>
          </a:p>
          <a:p>
            <a:pPr marL="0" lvl="2" indent="92075">
              <a:spcBef>
                <a:spcPts val="100"/>
              </a:spcBef>
              <a:spcAft>
                <a:spcPts val="100"/>
              </a:spcAft>
              <a:defRPr/>
            </a:pPr>
            <a:r>
              <a:rPr lang="fr-FR" sz="800">
                <a:latin typeface="+mj-lt"/>
                <a:cs typeface="Calibri" pitchFamily="34" charset="0"/>
              </a:rPr>
              <a:t>2.1 </a:t>
            </a:r>
            <a:r>
              <a:rPr lang="fr-FR" sz="800" u="sng" kern="0">
                <a:solidFill>
                  <a:schemeClr val="accent1"/>
                </a:solidFill>
                <a:latin typeface="+mj-lt"/>
                <a:cs typeface="+mn-cs"/>
                <a:hlinkClick r:id="rId7" action="ppaction://hlinksldjump"/>
              </a:rPr>
              <a:t>Accéder à une étude</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kern="0">
                <a:latin typeface="+mj-lt"/>
                <a:cs typeface="+mn-cs"/>
              </a:rPr>
              <a:t>2.2 </a:t>
            </a:r>
            <a:r>
              <a:rPr lang="fr-FR" sz="800" u="sng" kern="0">
                <a:solidFill>
                  <a:schemeClr val="accent1"/>
                </a:solidFill>
                <a:latin typeface="+mj-lt"/>
                <a:cs typeface="+mn-cs"/>
                <a:hlinkClick r:id="rId8" action="ppaction://hlinksldjump"/>
              </a:rPr>
              <a:t>Constituer l’échantillon</a:t>
            </a:r>
            <a:endParaRPr lang="fr-FR" sz="800" u="sng" kern="0">
              <a:solidFill>
                <a:schemeClr val="accent1"/>
              </a:solidFill>
              <a:latin typeface="+mj-lt"/>
              <a:cs typeface="+mn-cs"/>
            </a:endParaRPr>
          </a:p>
          <a:p>
            <a:pPr marL="0" lvl="2" indent="92075">
              <a:spcBef>
                <a:spcPts val="100"/>
              </a:spcBef>
              <a:spcAft>
                <a:spcPts val="100"/>
              </a:spcAft>
              <a:defRPr/>
            </a:pPr>
            <a:r>
              <a:rPr lang="fr-FR" sz="800" kern="0">
                <a:latin typeface="+mj-lt"/>
                <a:cs typeface="+mn-cs"/>
              </a:rPr>
              <a:t>2.3 </a:t>
            </a:r>
            <a:r>
              <a:rPr lang="fr-FR" sz="800" u="sng" kern="0">
                <a:solidFill>
                  <a:schemeClr val="accent1"/>
                </a:solidFill>
                <a:latin typeface="+mj-lt"/>
                <a:cs typeface="+mn-cs"/>
                <a:hlinkClick r:id="rId9" action="ppaction://hlinksldjump"/>
              </a:rPr>
              <a:t>Modifier l’échantillon</a:t>
            </a:r>
            <a:endParaRPr lang="fr-FR" sz="800" u="sng" kern="0">
              <a:solidFill>
                <a:schemeClr val="accent1"/>
              </a:solidFill>
              <a:latin typeface="+mj-lt"/>
              <a:cs typeface="+mn-cs"/>
            </a:endParaRPr>
          </a:p>
          <a:p>
            <a:pPr marL="0" lvl="2" indent="92075">
              <a:spcBef>
                <a:spcPts val="100"/>
              </a:spcBef>
              <a:spcAft>
                <a:spcPts val="100"/>
              </a:spcAft>
              <a:defRPr/>
            </a:pPr>
            <a:r>
              <a:rPr lang="fr-FR" sz="800" kern="0">
                <a:latin typeface="+mj-lt"/>
                <a:cs typeface="+mn-cs"/>
              </a:rPr>
              <a:t>2.4</a:t>
            </a:r>
            <a:r>
              <a:rPr lang="fr-FR" sz="800" kern="0">
                <a:latin typeface="Arial"/>
                <a:cs typeface="Arial"/>
              </a:rPr>
              <a:t> </a:t>
            </a:r>
            <a:r>
              <a:rPr lang="fr-FR" sz="800" u="sng" kern="0">
                <a:solidFill>
                  <a:schemeClr val="accent1"/>
                </a:solidFill>
                <a:latin typeface="Arial"/>
                <a:cs typeface="Arial"/>
                <a:hlinkClick r:id="rId10" action="ppaction://hlinksldjump"/>
              </a:rPr>
              <a:t>Supprimer une Fiche Personne</a:t>
            </a:r>
            <a:endParaRPr lang="fr-FR" sz="800" u="sng" kern="0">
              <a:solidFill>
                <a:schemeClr val="accent1"/>
              </a:solidFill>
              <a:latin typeface="+mj-lt"/>
              <a:cs typeface="+mn-cs"/>
            </a:endParaRPr>
          </a:p>
          <a:p>
            <a:pPr marL="0" lvl="2">
              <a:spcBef>
                <a:spcPts val="100"/>
              </a:spcBef>
              <a:spcAft>
                <a:spcPts val="200"/>
              </a:spcAft>
              <a:defRPr/>
            </a:pPr>
            <a:endParaRPr lang="fr-FR" sz="800">
              <a:latin typeface="+mj-lt"/>
              <a:cs typeface="Calibri" pitchFamily="34" charset="0"/>
            </a:endParaRPr>
          </a:p>
          <a:p>
            <a:pPr marL="0" lvl="2">
              <a:spcBef>
                <a:spcPts val="100"/>
              </a:spcBef>
              <a:spcAft>
                <a:spcPts val="200"/>
              </a:spcAft>
              <a:defRPr/>
            </a:pPr>
            <a:r>
              <a:rPr lang="fr-FR" sz="800">
                <a:latin typeface="+mj-lt"/>
                <a:cs typeface="Calibri" pitchFamily="34" charset="0"/>
              </a:rPr>
              <a:t>3. Valider une étude</a:t>
            </a:r>
            <a:endParaRPr lang="fr-FR" sz="800" kern="0">
              <a:latin typeface="+mj-lt"/>
              <a:cs typeface="+mn-cs"/>
            </a:endParaRPr>
          </a:p>
          <a:p>
            <a:pPr marL="0" lvl="2" indent="92075">
              <a:spcBef>
                <a:spcPts val="100"/>
              </a:spcBef>
              <a:spcAft>
                <a:spcPts val="100"/>
              </a:spcAft>
              <a:defRPr/>
            </a:pPr>
            <a:r>
              <a:rPr lang="fr-FR" sz="800">
                <a:latin typeface="+mj-lt"/>
                <a:cs typeface="Calibri" pitchFamily="34" charset="0"/>
              </a:rPr>
              <a:t>3.1 </a:t>
            </a:r>
            <a:r>
              <a:rPr lang="fr-FR" sz="800" u="sng" kern="0">
                <a:solidFill>
                  <a:schemeClr val="accent1"/>
                </a:solidFill>
                <a:latin typeface="+mj-lt"/>
                <a:cs typeface="+mn-cs"/>
                <a:hlinkClick r:id="rId11" action="ppaction://hlinksldjump"/>
              </a:rPr>
              <a:t>Modifier les références d’une Fiche Personne</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3.2 </a:t>
            </a:r>
            <a:r>
              <a:rPr lang="fr-FR" sz="800" u="sng" kern="0">
                <a:solidFill>
                  <a:schemeClr val="accent1"/>
                </a:solidFill>
                <a:latin typeface="+mj-lt"/>
                <a:cs typeface="+mn-cs"/>
                <a:hlinkClick r:id="rId12" action="ppaction://hlinksldjump"/>
              </a:rPr>
              <a:t>Valider le volet PATHOS</a:t>
            </a:r>
            <a:endParaRPr lang="fr-FR" sz="800" u="sng" kern="0">
              <a:solidFill>
                <a:schemeClr val="accent1"/>
              </a:solidFill>
              <a:latin typeface="+mj-lt"/>
              <a:cs typeface="+mn-cs"/>
            </a:endParaRPr>
          </a:p>
          <a:p>
            <a:pPr marL="0" lvl="2" indent="92075">
              <a:spcBef>
                <a:spcPts val="100"/>
              </a:spcBef>
              <a:spcAft>
                <a:spcPts val="100"/>
              </a:spcAft>
              <a:defRPr/>
            </a:pPr>
            <a:r>
              <a:rPr lang="fr-FR" sz="800">
                <a:latin typeface="+mj-lt"/>
                <a:cs typeface="Calibri" pitchFamily="34" charset="0"/>
              </a:rPr>
              <a:t>3.3 </a:t>
            </a:r>
            <a:r>
              <a:rPr lang="fr-FR" sz="800" u="sng" kern="0">
                <a:solidFill>
                  <a:schemeClr val="accent1"/>
                </a:solidFill>
                <a:latin typeface="+mj-lt"/>
                <a:hlinkClick r:id="rId13" action="ppaction://hlinksldjump"/>
              </a:rPr>
              <a:t>Modifier le volet PATHOS</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3.4 </a:t>
            </a:r>
            <a:r>
              <a:rPr lang="fr-FR" sz="800" u="sng" kern="0">
                <a:solidFill>
                  <a:schemeClr val="accent1"/>
                </a:solidFill>
                <a:latin typeface="+mj-lt"/>
                <a:cs typeface="+mn-cs"/>
                <a:hlinkClick r:id="rId14" action="ppaction://hlinksldjump"/>
              </a:rPr>
              <a:t>Supprimer une Fiche Personne</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3.5</a:t>
            </a:r>
            <a:r>
              <a:rPr lang="fr-FR" sz="800">
                <a:solidFill>
                  <a:schemeClr val="accent1"/>
                </a:solidFill>
                <a:latin typeface="+mj-lt"/>
                <a:cs typeface="Calibri" pitchFamily="34" charset="0"/>
              </a:rPr>
              <a:t> </a:t>
            </a:r>
            <a:r>
              <a:rPr lang="fr-FR" sz="800" u="sng" kern="0">
                <a:solidFill>
                  <a:schemeClr val="accent1"/>
                </a:solidFill>
                <a:latin typeface="+mj-lt"/>
                <a:cs typeface="+mn-cs"/>
                <a:hlinkClick r:id="rId15" action="ppaction://hlinksldjump"/>
              </a:rPr>
              <a:t>Saisir une fiche argumentaire</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3.6 </a:t>
            </a:r>
            <a:r>
              <a:rPr lang="fr-FR" sz="800" u="sng" kern="0">
                <a:solidFill>
                  <a:schemeClr val="accent1"/>
                </a:solidFill>
                <a:latin typeface="+mj-lt"/>
                <a:cs typeface="+mn-cs"/>
                <a:hlinkClick r:id="rId16" action="ppaction://hlinksldjump"/>
              </a:rPr>
              <a:t>Valider le volet PATHOS à distance</a:t>
            </a:r>
            <a:endParaRPr lang="fr-FR" sz="800" u="sng" kern="0">
              <a:solidFill>
                <a:schemeClr val="accent1"/>
              </a:solidFill>
              <a:latin typeface="+mj-lt"/>
              <a:cs typeface="+mn-cs"/>
            </a:endParaRPr>
          </a:p>
          <a:p>
            <a:pPr marL="0" lvl="2" indent="92075">
              <a:spcBef>
                <a:spcPts val="100"/>
              </a:spcBef>
              <a:spcAft>
                <a:spcPts val="100"/>
              </a:spcAft>
              <a:defRPr/>
            </a:pPr>
            <a:r>
              <a:rPr lang="fr-FR" sz="800" kern="0">
                <a:latin typeface="+mj-lt"/>
                <a:cs typeface="+mn-cs"/>
              </a:rPr>
              <a:t>3.7</a:t>
            </a:r>
            <a:r>
              <a:rPr lang="fr-FR" sz="800" kern="0">
                <a:latin typeface="+mj-lt"/>
                <a:cs typeface="+mn-cs"/>
                <a:hlinkClick r:id="rId17" action="ppaction://hlinksldjump"/>
              </a:rPr>
              <a:t> </a:t>
            </a:r>
            <a:r>
              <a:rPr lang="fr-FR" sz="800" u="sng" kern="0">
                <a:solidFill>
                  <a:schemeClr val="accent1"/>
                </a:solidFill>
                <a:latin typeface="+mj-lt"/>
                <a:cs typeface="+mn-cs"/>
                <a:hlinkClick r:id="rId17" action="ppaction://hlinksldjump"/>
              </a:rPr>
              <a:t>Saisir une fiche argumentaire à distance</a:t>
            </a:r>
            <a:endParaRPr lang="fr-FR" sz="800" u="sng" kern="0">
              <a:solidFill>
                <a:schemeClr val="accent1"/>
              </a:solidFill>
              <a:latin typeface="+mj-lt"/>
              <a:cs typeface="+mn-cs"/>
            </a:endParaRPr>
          </a:p>
          <a:p>
            <a:pPr marL="0" lvl="2">
              <a:spcBef>
                <a:spcPts val="100"/>
              </a:spcBef>
              <a:spcAft>
                <a:spcPts val="200"/>
              </a:spcAft>
              <a:defRPr/>
            </a:pPr>
            <a:endParaRPr lang="fr-FR" sz="800">
              <a:latin typeface="+mj-lt"/>
              <a:cs typeface="Calibri" pitchFamily="34" charset="0"/>
            </a:endParaRPr>
          </a:p>
          <a:p>
            <a:pPr marL="0" lvl="2">
              <a:spcBef>
                <a:spcPts val="100"/>
              </a:spcBef>
              <a:spcAft>
                <a:spcPts val="200"/>
              </a:spcAft>
              <a:defRPr/>
            </a:pPr>
            <a:r>
              <a:rPr lang="fr-FR" sz="800">
                <a:latin typeface="+mj-lt"/>
                <a:cs typeface="Calibri" pitchFamily="34" charset="0"/>
              </a:rPr>
              <a:t>4. Signer une étude</a:t>
            </a:r>
            <a:endParaRPr lang="fr-FR" sz="800" kern="0">
              <a:latin typeface="+mj-lt"/>
              <a:cs typeface="+mn-cs"/>
            </a:endParaRPr>
          </a:p>
          <a:p>
            <a:pPr marL="0" lvl="2" indent="92075">
              <a:spcBef>
                <a:spcPts val="100"/>
              </a:spcBef>
              <a:spcAft>
                <a:spcPts val="100"/>
              </a:spcAft>
              <a:defRPr/>
            </a:pPr>
            <a:r>
              <a:rPr lang="fr-FR" sz="800">
                <a:latin typeface="+mj-lt"/>
                <a:cs typeface="Calibri" pitchFamily="34" charset="0"/>
              </a:rPr>
              <a:t>4.1 </a:t>
            </a:r>
            <a:r>
              <a:rPr lang="fr-FR" sz="800" u="sng" kern="0">
                <a:solidFill>
                  <a:schemeClr val="accent1"/>
                </a:solidFill>
                <a:latin typeface="+mj-lt"/>
                <a:cs typeface="+mn-cs"/>
                <a:hlinkClick r:id="rId18" action="ppaction://hlinksldjump"/>
              </a:rPr>
              <a:t>Signer les fiches validées</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4.2 </a:t>
            </a:r>
            <a:r>
              <a:rPr lang="fr-FR" sz="800" u="sng" kern="0">
                <a:solidFill>
                  <a:schemeClr val="accent1"/>
                </a:solidFill>
                <a:latin typeface="+mj-lt"/>
                <a:cs typeface="+mn-cs"/>
                <a:hlinkClick r:id="rId19" action="ppaction://hlinksldjump"/>
              </a:rPr>
              <a:t>Envoyer l’étude à la CRCM</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4.3 </a:t>
            </a:r>
            <a:r>
              <a:rPr lang="fr-FR" sz="800" u="sng" kern="0">
                <a:solidFill>
                  <a:schemeClr val="accent1"/>
                </a:solidFill>
                <a:hlinkClick r:id="rId20" action="ppaction://hlinksldjump"/>
              </a:rPr>
              <a:t>Signer l’étude sur site</a:t>
            </a:r>
            <a:endParaRPr lang="fr-FR" sz="800" u="sng" kern="0">
              <a:solidFill>
                <a:schemeClr val="accent1"/>
              </a:solidFill>
              <a:latin typeface="+mj-lt"/>
              <a:cs typeface="+mn-cs"/>
            </a:endParaRPr>
          </a:p>
          <a:p>
            <a:pPr marL="0" lvl="2" indent="92075">
              <a:spcBef>
                <a:spcPts val="100"/>
              </a:spcBef>
              <a:spcAft>
                <a:spcPts val="100"/>
              </a:spcAft>
              <a:defRPr/>
            </a:pPr>
            <a:r>
              <a:rPr lang="fr-FR" sz="800" kern="0">
                <a:latin typeface="+mj-lt"/>
                <a:cs typeface="+mn-cs"/>
              </a:rPr>
              <a:t>4.4 </a:t>
            </a:r>
            <a:r>
              <a:rPr lang="fr-FR" sz="800" u="sng" kern="0">
                <a:solidFill>
                  <a:schemeClr val="accent1"/>
                </a:solidFill>
                <a:hlinkClick r:id="rId21" action="ppaction://hlinksldjump"/>
              </a:rPr>
              <a:t>Signer l’étude à distance</a:t>
            </a:r>
            <a:endParaRPr lang="fr-FR" sz="800" u="sng" kern="0">
              <a:solidFill>
                <a:schemeClr val="accent1"/>
              </a:solidFill>
              <a:latin typeface="+mj-lt"/>
              <a:cs typeface="+mn-cs"/>
            </a:endParaRPr>
          </a:p>
          <a:p>
            <a:pPr marL="0" lvl="2">
              <a:spcBef>
                <a:spcPts val="100"/>
              </a:spcBef>
              <a:spcAft>
                <a:spcPts val="200"/>
              </a:spcAft>
              <a:defRPr/>
            </a:pPr>
            <a:endParaRPr lang="fr-FR" sz="800">
              <a:cs typeface="Calibri" pitchFamily="34" charset="0"/>
            </a:endParaRPr>
          </a:p>
          <a:p>
            <a:pPr marL="0" lvl="2">
              <a:spcBef>
                <a:spcPts val="100"/>
              </a:spcBef>
              <a:spcAft>
                <a:spcPts val="200"/>
              </a:spcAft>
              <a:defRPr/>
            </a:pPr>
            <a:r>
              <a:rPr lang="fr-FR" sz="800">
                <a:cs typeface="Calibri" pitchFamily="34" charset="0"/>
              </a:rPr>
              <a:t>5. </a:t>
            </a:r>
            <a:r>
              <a:rPr lang="fr-FR" sz="800">
                <a:latin typeface="Arial"/>
                <a:cs typeface="Arial"/>
              </a:rPr>
              <a:t>É</a:t>
            </a:r>
            <a:r>
              <a:rPr lang="fr-FR" sz="800">
                <a:cs typeface="Calibri" pitchFamily="34" charset="0"/>
              </a:rPr>
              <a:t>diter des documents</a:t>
            </a:r>
            <a:endParaRPr lang="fr-FR" sz="800" kern="0"/>
          </a:p>
          <a:p>
            <a:pPr marL="0" lvl="2" indent="92075">
              <a:spcBef>
                <a:spcPts val="100"/>
              </a:spcBef>
              <a:spcAft>
                <a:spcPts val="100"/>
              </a:spcAft>
              <a:defRPr/>
            </a:pPr>
            <a:r>
              <a:rPr lang="fr-FR" sz="800">
                <a:cs typeface="Calibri" pitchFamily="34" charset="0"/>
              </a:rPr>
              <a:t>5.1 </a:t>
            </a:r>
            <a:r>
              <a:rPr lang="fr-FR" sz="800" u="sng" kern="0">
                <a:solidFill>
                  <a:schemeClr val="accent1"/>
                </a:solidFill>
                <a:latin typeface="Arial"/>
                <a:cs typeface="Arial"/>
                <a:hlinkClick r:id="rId21" action="ppaction://hlinksldjump"/>
              </a:rPr>
              <a:t>É</a:t>
            </a:r>
            <a:r>
              <a:rPr lang="fr-FR" sz="800" u="sng" kern="0">
                <a:solidFill>
                  <a:schemeClr val="accent1"/>
                </a:solidFill>
                <a:hlinkClick r:id="rId21" action="ppaction://hlinksldjump"/>
              </a:rPr>
              <a:t>diter le tableau de bord</a:t>
            </a:r>
            <a:endParaRPr lang="fr-FR" sz="800" u="sng" kern="0">
              <a:solidFill>
                <a:schemeClr val="accent1"/>
              </a:solidFill>
            </a:endParaRPr>
          </a:p>
          <a:p>
            <a:pPr marL="0" lvl="2" indent="92075">
              <a:spcBef>
                <a:spcPts val="100"/>
              </a:spcBef>
              <a:spcAft>
                <a:spcPts val="100"/>
              </a:spcAft>
              <a:defRPr/>
            </a:pPr>
            <a:r>
              <a:rPr lang="fr-FR" sz="800" kern="0"/>
              <a:t>5.2 </a:t>
            </a:r>
            <a:r>
              <a:rPr lang="fr-FR" sz="800" u="sng" kern="0">
                <a:solidFill>
                  <a:schemeClr val="accent1"/>
                </a:solidFill>
                <a:latin typeface="Arial"/>
                <a:cs typeface="Arial"/>
                <a:hlinkClick r:id="rId22" action="ppaction://hlinksldjump"/>
              </a:rPr>
              <a:t>Éditer les bilans</a:t>
            </a:r>
            <a:endParaRPr lang="fr-FR" sz="800" u="sng" kern="0">
              <a:solidFill>
                <a:schemeClr val="accent1"/>
              </a:solidFill>
            </a:endParaRPr>
          </a:p>
          <a:p>
            <a:pPr marL="0" lvl="2" indent="92075">
              <a:spcBef>
                <a:spcPts val="100"/>
              </a:spcBef>
              <a:spcAft>
                <a:spcPts val="100"/>
              </a:spcAft>
              <a:defRPr/>
            </a:pPr>
            <a:r>
              <a:rPr lang="fr-FR" sz="800" kern="0">
                <a:latin typeface="+mj-lt"/>
                <a:cs typeface="Calibri" pitchFamily="34" charset="0"/>
              </a:rPr>
              <a:t>5.3 </a:t>
            </a:r>
            <a:r>
              <a:rPr lang="fr-FR" sz="800" u="sng" kern="0">
                <a:solidFill>
                  <a:schemeClr val="accent1"/>
                </a:solidFill>
                <a:latin typeface="Arial"/>
                <a:cs typeface="Arial"/>
                <a:hlinkClick r:id="rId23" action="ppaction://hlinksldjump"/>
              </a:rPr>
              <a:t>Éditer l</a:t>
            </a:r>
            <a:r>
              <a:rPr lang="fr-FR" sz="800" u="sng" kern="0">
                <a:solidFill>
                  <a:schemeClr val="accent1"/>
                </a:solidFill>
                <a:hlinkClick r:id="rId23" action="ppaction://hlinksldjump"/>
              </a:rPr>
              <a:t>es Fiches Personnes</a:t>
            </a:r>
            <a:endParaRPr lang="fr-FR" sz="800" u="sng" kern="0">
              <a:solidFill>
                <a:schemeClr val="accent1"/>
              </a:solidFill>
            </a:endParaRPr>
          </a:p>
          <a:p>
            <a:pPr marL="0" lvl="2" indent="92075">
              <a:spcBef>
                <a:spcPts val="100"/>
              </a:spcBef>
              <a:spcAft>
                <a:spcPts val="100"/>
              </a:spcAft>
              <a:defRPr/>
            </a:pPr>
            <a:r>
              <a:rPr lang="fr-FR" sz="800" kern="0">
                <a:latin typeface="+mj-lt"/>
                <a:cs typeface="Calibri" pitchFamily="34" charset="0"/>
              </a:rPr>
              <a:t>5.4 </a:t>
            </a:r>
            <a:r>
              <a:rPr lang="fr-FR" sz="800" u="sng" kern="0">
                <a:solidFill>
                  <a:schemeClr val="accent1"/>
                </a:solidFill>
                <a:latin typeface="Arial"/>
                <a:cs typeface="Arial"/>
                <a:hlinkClick r:id="rId24" action="ppaction://hlinksldjump"/>
              </a:rPr>
              <a:t>É</a:t>
            </a:r>
            <a:r>
              <a:rPr lang="fr-FR" sz="800" u="sng" kern="0">
                <a:solidFill>
                  <a:schemeClr val="accent1"/>
                </a:solidFill>
                <a:hlinkClick r:id="rId24" action="ppaction://hlinksldjump"/>
              </a:rPr>
              <a:t>diter le tableau de contingence</a:t>
            </a:r>
            <a:endParaRPr lang="fr-FR" sz="800" u="sng" kern="0">
              <a:solidFill>
                <a:schemeClr val="accent1"/>
              </a:solidFill>
            </a:endParaRPr>
          </a:p>
          <a:p>
            <a:pPr marL="0" lvl="2" indent="92075">
              <a:spcBef>
                <a:spcPts val="100"/>
              </a:spcBef>
              <a:spcAft>
                <a:spcPts val="100"/>
              </a:spcAft>
              <a:defRPr/>
            </a:pPr>
            <a:r>
              <a:rPr lang="fr-FR" sz="800" kern="0">
                <a:latin typeface="+mj-lt"/>
                <a:cs typeface="Calibri" pitchFamily="34" charset="0"/>
              </a:rPr>
              <a:t>5.5 </a:t>
            </a:r>
            <a:r>
              <a:rPr lang="fr-FR" sz="800" b="1" kern="0">
                <a:latin typeface="Arial"/>
                <a:cs typeface="Arial"/>
              </a:rPr>
              <a:t>Éditer </a:t>
            </a:r>
            <a:r>
              <a:rPr lang="fr-FR" sz="800" b="1" kern="0"/>
              <a:t>le PV</a:t>
            </a:r>
          </a:p>
          <a:p>
            <a:pPr marL="0" lvl="2" indent="92075">
              <a:spcBef>
                <a:spcPts val="100"/>
              </a:spcBef>
              <a:spcAft>
                <a:spcPts val="100"/>
              </a:spcAft>
              <a:defRPr/>
            </a:pPr>
            <a:r>
              <a:rPr lang="fr-FR" sz="800" kern="0"/>
              <a:t>5.6 </a:t>
            </a:r>
            <a:r>
              <a:rPr lang="fr-FR" sz="800" u="sng" kern="0">
                <a:solidFill>
                  <a:schemeClr val="accent1"/>
                </a:solidFill>
                <a:hlinkClick r:id="rId25" action="ppaction://hlinksldjump"/>
              </a:rPr>
              <a:t>Déposer le PV signé</a:t>
            </a:r>
            <a:endParaRPr lang="fr-FR" sz="800" u="sng" kern="0">
              <a:solidFill>
                <a:schemeClr val="accent1"/>
              </a:solidFill>
              <a:latin typeface="+mj-lt"/>
              <a:cs typeface="Calibri" pitchFamily="34" charset="0"/>
            </a:endParaRPr>
          </a:p>
          <a:p>
            <a:pPr marL="85725" indent="179388">
              <a:spcBef>
                <a:spcPts val="100"/>
              </a:spcBef>
              <a:spcAft>
                <a:spcPts val="200"/>
              </a:spcAft>
              <a:defRPr/>
            </a:pPr>
            <a:endParaRPr lang="fr-FR" sz="800" kern="0">
              <a:latin typeface="+mj-lt"/>
              <a:cs typeface="Calibri" pitchFamily="34" charset="0"/>
            </a:endParaRPr>
          </a:p>
          <a:p>
            <a:pPr marL="534988" lvl="2" indent="-269875">
              <a:spcBef>
                <a:spcPts val="100"/>
              </a:spcBef>
              <a:spcAft>
                <a:spcPts val="200"/>
              </a:spcAft>
              <a:defRPr/>
            </a:pPr>
            <a:endParaRPr lang="fr-FR" sz="800" kern="0">
              <a:latin typeface="+mj-lt"/>
              <a:cs typeface="Calibri" pitchFamily="34" charset="0"/>
            </a:endParaRPr>
          </a:p>
          <a:p>
            <a:pPr marL="534988" lvl="2" indent="-269875">
              <a:spcBef>
                <a:spcPts val="100"/>
              </a:spcBef>
              <a:spcAft>
                <a:spcPts val="200"/>
              </a:spcAft>
              <a:defRPr/>
            </a:pPr>
            <a:endParaRPr lang="fr-FR" sz="800" kern="0">
              <a:latin typeface="+mj-lt"/>
              <a:cs typeface="Calibri" pitchFamily="34" charset="0"/>
            </a:endParaRPr>
          </a:p>
          <a:p>
            <a:pPr marL="534988" lvl="2" indent="-269875">
              <a:spcBef>
                <a:spcPts val="100"/>
              </a:spcBef>
              <a:spcAft>
                <a:spcPts val="200"/>
              </a:spcAft>
              <a:defRPr/>
            </a:pPr>
            <a:endParaRPr lang="fr-FR" sz="800" kern="0">
              <a:latin typeface="+mj-lt"/>
              <a:cs typeface="Calibri" pitchFamily="34" charset="0"/>
            </a:endParaRPr>
          </a:p>
          <a:p>
            <a:pPr marL="534988" lvl="2" indent="-269875">
              <a:spcBef>
                <a:spcPts val="100"/>
              </a:spcBef>
              <a:spcAft>
                <a:spcPts val="200"/>
              </a:spcAft>
              <a:defRPr/>
            </a:pPr>
            <a:endParaRPr lang="fr-FR" sz="800">
              <a:latin typeface="+mj-lt"/>
              <a:cs typeface="Calibri" pitchFamily="34" charset="0"/>
            </a:endParaRPr>
          </a:p>
          <a:p>
            <a:pPr marL="534988" lvl="2" indent="-269875">
              <a:spcBef>
                <a:spcPts val="100"/>
              </a:spcBef>
              <a:spcAft>
                <a:spcPts val="200"/>
              </a:spcAft>
              <a:defRPr/>
            </a:pPr>
            <a:endParaRPr lang="fr-FR" sz="800">
              <a:latin typeface="+mj-lt"/>
              <a:cs typeface="Calibri" pitchFamily="34" charset="0"/>
            </a:endParaRPr>
          </a:p>
          <a:p>
            <a:pPr marL="534988" lvl="2" indent="-269875">
              <a:spcBef>
                <a:spcPts val="100"/>
              </a:spcBef>
              <a:spcAft>
                <a:spcPts val="200"/>
              </a:spcAft>
              <a:defRPr/>
            </a:pPr>
            <a:endParaRPr lang="fr-FR" sz="800">
              <a:latin typeface="+mj-lt"/>
              <a:cs typeface="Calibri" pitchFamily="34" charset="0"/>
            </a:endParaRPr>
          </a:p>
          <a:p>
            <a:pPr marL="85725" indent="179388">
              <a:spcBef>
                <a:spcPts val="100"/>
              </a:spcBef>
              <a:spcAft>
                <a:spcPts val="200"/>
              </a:spcAft>
              <a:defRPr/>
            </a:pPr>
            <a:endParaRPr lang="fr-FR" sz="800">
              <a:latin typeface="+mj-lt"/>
              <a:cs typeface="Calibri" pitchFamily="34" charset="0"/>
            </a:endParaRPr>
          </a:p>
        </p:txBody>
      </p:sp>
      <p:sp>
        <p:nvSpPr>
          <p:cNvPr id="15" name="ZoneTexte 69">
            <a:hlinkClick r:id="rId7" action="ppaction://hlinksldjump"/>
            <a:extLst>
              <a:ext uri="{FF2B5EF4-FFF2-40B4-BE49-F238E27FC236}">
                <a16:creationId xmlns:a16="http://schemas.microsoft.com/office/drawing/2014/main" id="{9C7D5F9F-C5D0-4FB9-B085-C0F56554B727}"/>
              </a:ext>
            </a:extLst>
          </p:cNvPr>
          <p:cNvSpPr txBox="1"/>
          <p:nvPr/>
        </p:nvSpPr>
        <p:spPr>
          <a:xfrm>
            <a:off x="9144" y="602325"/>
            <a:ext cx="1296144" cy="216000"/>
          </a:xfrm>
          <a:prstGeom prst="rect">
            <a:avLst/>
          </a:prstGeom>
          <a:solidFill>
            <a:schemeClr val="accent3"/>
          </a:solidFill>
          <a:ln w="3175">
            <a:solidFill>
              <a:srgbClr val="7030A0"/>
            </a:solidFill>
            <a:prstDash val="solid"/>
          </a:ln>
          <a:scene3d>
            <a:camera prst="orthographicFront"/>
            <a:lightRig rig="threePt" dir="t"/>
          </a:scene3d>
          <a:sp3d>
            <a:bevelT/>
          </a:sp3d>
        </p:spPr>
        <p:txBody>
          <a:bodyPr wrap="square" rtlCol="0" anchor="ctr">
            <a:noAutofit/>
          </a:bodyPr>
          <a:lstStyle>
            <a:defPPr>
              <a:defRPr lang="fr-FR"/>
            </a:defPPr>
            <a:lvl3pPr marL="0" lvl="2" algn="ctr">
              <a:spcBef>
                <a:spcPts val="0"/>
              </a:spcBef>
              <a:spcAft>
                <a:spcPts val="50"/>
              </a:spcAft>
              <a:defRPr sz="1000" b="1">
                <a:latin typeface="Calibri" pitchFamily="34" charset="0"/>
                <a:cs typeface="Calibri" pitchFamily="34" charset="0"/>
              </a:defRPr>
            </a:lvl3pPr>
          </a:lstStyle>
          <a:p>
            <a:pPr algn="ctr"/>
            <a:r>
              <a:rPr lang="fr-FR" sz="1200">
                <a:latin typeface="Calibri" panose="020F0502020204030204" pitchFamily="34" charset="0"/>
                <a:hlinkClick r:id="rId26" action="ppaction://hlinksldjump"/>
              </a:rPr>
              <a:t>Sommaire</a:t>
            </a:r>
            <a:endParaRPr lang="fr-FR" sz="1200">
              <a:latin typeface="Calibri" panose="020F0502020204030204" pitchFamily="34" charset="0"/>
            </a:endParaRPr>
          </a:p>
        </p:txBody>
      </p:sp>
    </p:spTree>
    <p:extLst>
      <p:ext uri="{BB962C8B-B14F-4D97-AF65-F5344CB8AC3E}">
        <p14:creationId xmlns:p14="http://schemas.microsoft.com/office/powerpoint/2010/main" val="23164823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6">
            <a:extLst>
              <a:ext uri="{FF2B5EF4-FFF2-40B4-BE49-F238E27FC236}">
                <a16:creationId xmlns:a16="http://schemas.microsoft.com/office/drawing/2014/main" id="{85089256-7FFC-4C57-937C-995DDC60B027}"/>
              </a:ext>
            </a:extLst>
          </p:cNvPr>
          <p:cNvPicPr>
            <a:picLocks noChangeAspect="1"/>
          </p:cNvPicPr>
          <p:nvPr/>
        </p:nvPicPr>
        <p:blipFill>
          <a:blip r:embed="rId2"/>
          <a:stretch>
            <a:fillRect/>
          </a:stretch>
        </p:blipFill>
        <p:spPr>
          <a:xfrm>
            <a:off x="4288669" y="2602392"/>
            <a:ext cx="4651972" cy="3537511"/>
          </a:xfrm>
          <a:prstGeom prst="rect">
            <a:avLst/>
          </a:prstGeom>
          <a:ln w="19050">
            <a:solidFill>
              <a:schemeClr val="tx1"/>
            </a:solidFill>
          </a:ln>
        </p:spPr>
      </p:pic>
      <p:sp>
        <p:nvSpPr>
          <p:cNvPr id="22" name="Rectangle 21">
            <a:extLst>
              <a:ext uri="{FF2B5EF4-FFF2-40B4-BE49-F238E27FC236}">
                <a16:creationId xmlns:a16="http://schemas.microsoft.com/office/drawing/2014/main" id="{1878F1CB-8656-6747-B1A7-24F369915CFB}"/>
              </a:ext>
            </a:extLst>
          </p:cNvPr>
          <p:cNvSpPr/>
          <p:nvPr/>
        </p:nvSpPr>
        <p:spPr>
          <a:xfrm>
            <a:off x="0" y="6412241"/>
            <a:ext cx="1835151" cy="142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Arial" panose="020B0604020202020204" pitchFamily="34" charset="0"/>
              <a:cs typeface="Arial" panose="020B0604020202020204" pitchFamily="34" charset="0"/>
            </a:endParaRPr>
          </a:p>
        </p:txBody>
      </p:sp>
      <p:sp>
        <p:nvSpPr>
          <p:cNvPr id="24" name="Titre 1"/>
          <p:cNvSpPr txBox="1">
            <a:spLocks/>
          </p:cNvSpPr>
          <p:nvPr/>
        </p:nvSpPr>
        <p:spPr>
          <a:xfrm>
            <a:off x="1547665" y="152636"/>
            <a:ext cx="7596335" cy="396044"/>
          </a:xfrm>
          <a:prstGeom prst="rect">
            <a:avLst/>
          </a:prstGeom>
          <a:ln>
            <a:noFill/>
          </a:ln>
        </p:spPr>
        <p:txBody>
          <a:bodyPr vert="horz" lIns="0" tIns="0" rIns="0" bIns="0" rtlCol="0" anchor="ctr" anchorCtr="0">
            <a:noAutofit/>
          </a:bodyPr>
          <a:lstStyle/>
          <a:p>
            <a:pPr lvl="0" fontAlgn="auto">
              <a:lnSpc>
                <a:spcPct val="90000"/>
              </a:lnSpc>
              <a:spcAft>
                <a:spcPts val="0"/>
              </a:spcAft>
              <a:defRPr/>
            </a:pPr>
            <a:r>
              <a:rPr lang="fr-FR" sz="3200" b="1" noProof="0">
                <a:latin typeface="Arial" panose="020B0604020202020204" pitchFamily="34" charset="0"/>
                <a:cs typeface="Arial" panose="020B0604020202020204" pitchFamily="34" charset="0"/>
              </a:rPr>
              <a:t>DÉPOSER LE PV SIGNÉ</a:t>
            </a:r>
            <a:endParaRPr kumimoji="0" lang="fr-FR" sz="3200" i="0" u="none" strike="noStrike" kern="1200" cap="none" spc="0" normalizeH="0" baseline="0" noProof="0">
              <a:ln>
                <a:noFill/>
              </a:ln>
              <a:effectLst/>
              <a:uLnTx/>
              <a:uFillTx/>
              <a:latin typeface="Arial" panose="020B0604020202020204" pitchFamily="34" charset="0"/>
              <a:ea typeface="+mj-ea"/>
              <a:cs typeface="Arial" panose="020B0604020202020204" pitchFamily="34" charset="0"/>
            </a:endParaRPr>
          </a:p>
        </p:txBody>
      </p:sp>
      <p:sp>
        <p:nvSpPr>
          <p:cNvPr id="12" name="Rectangle 11">
            <a:extLst>
              <a:ext uri="{FF2B5EF4-FFF2-40B4-BE49-F238E27FC236}">
                <a16:creationId xmlns:a16="http://schemas.microsoft.com/office/drawing/2014/main" id="{3AB5CA5F-6DAE-4033-8C2E-27227FEAE3E4}"/>
              </a:ext>
            </a:extLst>
          </p:cNvPr>
          <p:cNvSpPr/>
          <p:nvPr/>
        </p:nvSpPr>
        <p:spPr>
          <a:xfrm>
            <a:off x="1898124" y="1066796"/>
            <a:ext cx="4321040" cy="954107"/>
          </a:xfrm>
          <a:prstGeom prst="rect">
            <a:avLst/>
          </a:prstGeom>
          <a:noFill/>
          <a:ln w="12700">
            <a:noFill/>
          </a:ln>
        </p:spPr>
        <p:txBody>
          <a:bodyPr wrap="square">
            <a:spAutoFit/>
          </a:bodyPr>
          <a:lstStyle/>
          <a:p>
            <a:pPr algn="just"/>
            <a:r>
              <a:rPr lang="fr-FR" sz="1400">
                <a:solidFill>
                  <a:schemeClr val="accent6">
                    <a:lumMod val="75000"/>
                    <a:lumOff val="25000"/>
                  </a:schemeClr>
                </a:solidFill>
                <a:latin typeface="Arial" panose="020B0604020202020204" pitchFamily="34" charset="0"/>
                <a:cs typeface="Arial" panose="020B0604020202020204" pitchFamily="34" charset="0"/>
              </a:rPr>
              <a:t>Dès qu’une étude est validée ( validée AGGIR et validée PATHOS), le PV est généré automatiquement et peut être édité et déposé une fois signé par les profils : </a:t>
            </a:r>
          </a:p>
        </p:txBody>
      </p:sp>
      <p:sp>
        <p:nvSpPr>
          <p:cNvPr id="13" name="Rectangle 12">
            <a:extLst>
              <a:ext uri="{FF2B5EF4-FFF2-40B4-BE49-F238E27FC236}">
                <a16:creationId xmlns:a16="http://schemas.microsoft.com/office/drawing/2014/main" id="{ABE95133-F521-4395-940A-CF4481CACC44}"/>
              </a:ext>
            </a:extLst>
          </p:cNvPr>
          <p:cNvSpPr/>
          <p:nvPr/>
        </p:nvSpPr>
        <p:spPr>
          <a:xfrm>
            <a:off x="1898124" y="2586490"/>
            <a:ext cx="2322700" cy="1384995"/>
          </a:xfrm>
          <a:prstGeom prst="rect">
            <a:avLst/>
          </a:prstGeom>
          <a:noFill/>
          <a:ln w="19050">
            <a:solidFill>
              <a:schemeClr val="tx1"/>
            </a:solidFill>
          </a:ln>
        </p:spPr>
        <p:txBody>
          <a:bodyPr wrap="square">
            <a:spAutoFit/>
          </a:bodyPr>
          <a:lstStyle/>
          <a:p>
            <a:pPr algn="just"/>
            <a:r>
              <a:rPr lang="fr-FR" sz="1200">
                <a:solidFill>
                  <a:srgbClr val="BFE10C"/>
                </a:solidFill>
                <a:latin typeface="Arial" panose="020B0604020202020204" pitchFamily="34" charset="0"/>
                <a:cs typeface="Arial" panose="020B0604020202020204" pitchFamily="34" charset="0"/>
                <a:sym typeface="Wingdings" panose="05000000000000000000" pitchFamily="2" charset="2"/>
              </a:rPr>
              <a:t></a:t>
            </a:r>
            <a:r>
              <a:rPr lang="fr-FR" sz="1200">
                <a:latin typeface="Arial" panose="020B0604020202020204" pitchFamily="34" charset="0"/>
                <a:cs typeface="Arial" panose="020B0604020202020204" pitchFamily="34" charset="0"/>
              </a:rPr>
              <a:t> Depuis la fiche étude, cliquer sur le bouton «Choisir un fichier».</a:t>
            </a:r>
          </a:p>
          <a:p>
            <a:pPr marL="0" lvl="2" algn="just"/>
            <a:r>
              <a:rPr lang="fr-FR" sz="1200">
                <a:solidFill>
                  <a:schemeClr val="accent1"/>
                </a:solidFill>
                <a:latin typeface="Arial" panose="020B0604020202020204" pitchFamily="34" charset="0"/>
                <a:cs typeface="Arial" panose="020B0604020202020204" pitchFamily="34" charset="0"/>
              </a:rPr>
              <a:t>Sélectionner le fichier à déposer. </a:t>
            </a:r>
          </a:p>
          <a:p>
            <a:pPr marL="0" lvl="2" algn="just"/>
            <a:r>
              <a:rPr lang="fr-FR" sz="1200">
                <a:solidFill>
                  <a:schemeClr val="accent1"/>
                </a:solidFill>
                <a:latin typeface="Arial" panose="020B0604020202020204" pitchFamily="34" charset="0"/>
                <a:cs typeface="Arial" panose="020B0604020202020204" pitchFamily="34" charset="0"/>
              </a:rPr>
              <a:t>Le bouton « Déposer le PV signé » se dégrise.</a:t>
            </a:r>
          </a:p>
        </p:txBody>
      </p:sp>
      <p:pic>
        <p:nvPicPr>
          <p:cNvPr id="1026" name="Image 1">
            <a:extLst>
              <a:ext uri="{FF2B5EF4-FFF2-40B4-BE49-F238E27FC236}">
                <a16:creationId xmlns:a16="http://schemas.microsoft.com/office/drawing/2014/main" id="{EC4978BE-E581-4256-9DFC-D6C0E260528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166" b="27454"/>
          <a:stretch/>
        </p:blipFill>
        <p:spPr bwMode="auto">
          <a:xfrm>
            <a:off x="7032976" y="1135343"/>
            <a:ext cx="1907665" cy="1384995"/>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4">
            <a:extLst>
              <a:ext uri="{FF2B5EF4-FFF2-40B4-BE49-F238E27FC236}">
                <a16:creationId xmlns:a16="http://schemas.microsoft.com/office/drawing/2014/main" id="{80B94FA4-FE15-4C41-AD2A-0C202CB1F48F}"/>
              </a:ext>
            </a:extLst>
          </p:cNvPr>
          <p:cNvSpPr>
            <a:spLocks noChangeArrowheads="1"/>
          </p:cNvSpPr>
          <p:nvPr/>
        </p:nvSpPr>
        <p:spPr bwMode="auto">
          <a:xfrm>
            <a:off x="1615940" y="2190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 name="ZoneTexte 48">
            <a:extLst>
              <a:ext uri="{FF2B5EF4-FFF2-40B4-BE49-F238E27FC236}">
                <a16:creationId xmlns:a16="http://schemas.microsoft.com/office/drawing/2014/main" id="{A8DD4C3C-7404-43CC-B67A-A0756971C043}"/>
              </a:ext>
            </a:extLst>
          </p:cNvPr>
          <p:cNvSpPr txBox="1"/>
          <p:nvPr/>
        </p:nvSpPr>
        <p:spPr>
          <a:xfrm>
            <a:off x="4377075" y="3863823"/>
            <a:ext cx="389850" cy="369332"/>
          </a:xfrm>
          <a:prstGeom prst="rect">
            <a:avLst/>
          </a:prstGeom>
          <a:noFill/>
        </p:spPr>
        <p:txBody>
          <a:bodyPr wrap="square" rtlCol="0">
            <a:spAutoFit/>
          </a:bodyPr>
          <a:ls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fr-FR">
                <a:solidFill>
                  <a:srgbClr val="BFE10C"/>
                </a:solidFill>
                <a:latin typeface="Arial" panose="020B0604020202020204" pitchFamily="34" charset="0"/>
                <a:cs typeface="Arial" panose="020B0604020202020204" pitchFamily="34" charset="0"/>
                <a:sym typeface="Wingdings" panose="05000000000000000000" pitchFamily="2" charset="2"/>
              </a:rPr>
              <a:t></a:t>
            </a:r>
            <a:endParaRPr lang="fr-FR">
              <a:solidFill>
                <a:srgbClr val="BFE10C"/>
              </a:solidFill>
              <a:latin typeface="Arial" panose="020B0604020202020204" pitchFamily="34" charset="0"/>
              <a:cs typeface="Arial" panose="020B0604020202020204" pitchFamily="34" charset="0"/>
            </a:endParaRPr>
          </a:p>
        </p:txBody>
      </p:sp>
      <p:sp>
        <p:nvSpPr>
          <p:cNvPr id="5" name="ZoneTexte 28">
            <a:extLst>
              <a:ext uri="{FF2B5EF4-FFF2-40B4-BE49-F238E27FC236}">
                <a16:creationId xmlns:a16="http://schemas.microsoft.com/office/drawing/2014/main" id="{1DC1944A-8D9A-479E-92D0-C48AC74D759D}"/>
              </a:ext>
            </a:extLst>
          </p:cNvPr>
          <p:cNvSpPr txBox="1"/>
          <p:nvPr/>
        </p:nvSpPr>
        <p:spPr>
          <a:xfrm>
            <a:off x="5150907" y="3863823"/>
            <a:ext cx="389850" cy="369332"/>
          </a:xfrm>
          <a:prstGeom prst="rect">
            <a:avLst/>
          </a:prstGeom>
          <a:noFill/>
        </p:spPr>
        <p:txBody>
          <a:bodyPr wrap="none" rtlCol="0">
            <a:spAutoFit/>
          </a:bodyPr>
          <a:ls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fr-FR">
                <a:solidFill>
                  <a:srgbClr val="BFE10C"/>
                </a:solidFill>
                <a:latin typeface="Arial" panose="020B0604020202020204" pitchFamily="34" charset="0"/>
                <a:cs typeface="Arial" panose="020B0604020202020204" pitchFamily="34" charset="0"/>
                <a:sym typeface="Wingdings" panose="05000000000000000000" pitchFamily="2" charset="2"/>
              </a:rPr>
              <a:t></a:t>
            </a:r>
            <a:endParaRPr lang="fr-FR">
              <a:solidFill>
                <a:srgbClr val="BFE10C"/>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6B91657D-4A4E-4F98-B462-6F832BCA0895}"/>
              </a:ext>
            </a:extLst>
          </p:cNvPr>
          <p:cNvSpPr/>
          <p:nvPr/>
        </p:nvSpPr>
        <p:spPr>
          <a:xfrm>
            <a:off x="1898124" y="5308906"/>
            <a:ext cx="2322700" cy="830997"/>
          </a:xfrm>
          <a:prstGeom prst="rect">
            <a:avLst/>
          </a:prstGeom>
          <a:ln w="19050">
            <a:solidFill>
              <a:schemeClr val="tx1"/>
            </a:solidFill>
          </a:ln>
        </p:spPr>
        <p:txBody>
          <a:bodyPr wrap="square">
            <a:spAutoFit/>
          </a:bodyPr>
          <a:lstStyle/>
          <a:p>
            <a:pPr marL="0" lvl="2" algn="just"/>
            <a:r>
              <a:rPr lang="fr-FR" sz="1200">
                <a:solidFill>
                  <a:srgbClr val="BFE10C"/>
                </a:solidFill>
                <a:latin typeface="Arial" panose="020B0604020202020204" pitchFamily="34" charset="0"/>
                <a:cs typeface="Arial" panose="020B0604020202020204" pitchFamily="34" charset="0"/>
                <a:sym typeface="Wingdings" panose="05000000000000000000" pitchFamily="2" charset="2"/>
              </a:rPr>
              <a:t> </a:t>
            </a:r>
            <a:r>
              <a:rPr lang="fr-FR" sz="1200">
                <a:latin typeface="Arial" panose="020B0604020202020204" pitchFamily="34" charset="0"/>
                <a:cs typeface="Arial" panose="020B0604020202020204" pitchFamily="34" charset="0"/>
              </a:rPr>
              <a:t>Renseigner la date d’envoi du certificat et la date de retour du certificat pour que l’étude passe au statut « Clôturée »</a:t>
            </a:r>
          </a:p>
        </p:txBody>
      </p:sp>
      <p:sp>
        <p:nvSpPr>
          <p:cNvPr id="20" name="ZoneTexte 54">
            <a:extLst>
              <a:ext uri="{FF2B5EF4-FFF2-40B4-BE49-F238E27FC236}">
                <a16:creationId xmlns:a16="http://schemas.microsoft.com/office/drawing/2014/main" id="{9BA3EF35-BA16-48D9-A73F-8EDD59933E78}"/>
              </a:ext>
            </a:extLst>
          </p:cNvPr>
          <p:cNvSpPr txBox="1"/>
          <p:nvPr/>
        </p:nvSpPr>
        <p:spPr>
          <a:xfrm>
            <a:off x="7791883" y="3316401"/>
            <a:ext cx="389850" cy="369332"/>
          </a:xfrm>
          <a:prstGeom prst="rect">
            <a:avLst/>
          </a:prstGeom>
          <a:noFill/>
        </p:spPr>
        <p:txBody>
          <a:bodyPr wrap="none" rtlCol="0">
            <a:spAutoFit/>
          </a:bodyPr>
          <a:ls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fr-FR">
                <a:solidFill>
                  <a:srgbClr val="BFE10C"/>
                </a:solidFill>
                <a:latin typeface="Arial" panose="020B0604020202020204" pitchFamily="34" charset="0"/>
                <a:cs typeface="Arial" panose="020B0604020202020204" pitchFamily="34" charset="0"/>
                <a:sym typeface="Wingdings" panose="05000000000000000000" pitchFamily="2" charset="2"/>
              </a:rPr>
              <a:t></a:t>
            </a:r>
            <a:endParaRPr lang="fr-FR">
              <a:solidFill>
                <a:srgbClr val="BFE10C"/>
              </a:solidFill>
              <a:latin typeface="Arial" panose="020B0604020202020204" pitchFamily="34" charset="0"/>
              <a:cs typeface="Arial" panose="020B0604020202020204" pitchFamily="34" charset="0"/>
            </a:endParaRPr>
          </a:p>
        </p:txBody>
      </p:sp>
      <p:sp>
        <p:nvSpPr>
          <p:cNvPr id="36" name="Rectangle 35">
            <a:extLst>
              <a:ext uri="{FF2B5EF4-FFF2-40B4-BE49-F238E27FC236}">
                <a16:creationId xmlns:a16="http://schemas.microsoft.com/office/drawing/2014/main" id="{DDEEECFC-4F47-4FE4-BA0B-9ACA68EEFF57}"/>
              </a:ext>
            </a:extLst>
          </p:cNvPr>
          <p:cNvSpPr/>
          <p:nvPr/>
        </p:nvSpPr>
        <p:spPr>
          <a:xfrm>
            <a:off x="1898124" y="4040031"/>
            <a:ext cx="2322700" cy="1200329"/>
          </a:xfrm>
          <a:prstGeom prst="rect">
            <a:avLst/>
          </a:prstGeom>
          <a:noFill/>
          <a:ln w="19050">
            <a:solidFill>
              <a:schemeClr val="tx1"/>
            </a:solidFill>
          </a:ln>
        </p:spPr>
        <p:txBody>
          <a:bodyPr wrap="square">
            <a:spAutoFit/>
          </a:bodyPr>
          <a:lstStyle/>
          <a:p>
            <a:pPr marL="0" lvl="2" algn="just"/>
            <a:r>
              <a:rPr lang="fr-FR" sz="1200">
                <a:solidFill>
                  <a:srgbClr val="BFE10C"/>
                </a:solidFill>
                <a:latin typeface="Arial" panose="020B0604020202020204" pitchFamily="34" charset="0"/>
                <a:cs typeface="Arial" panose="020B0604020202020204" pitchFamily="34" charset="0"/>
                <a:sym typeface="Wingdings" panose="05000000000000000000" pitchFamily="2" charset="2"/>
              </a:rPr>
              <a:t></a:t>
            </a:r>
            <a:r>
              <a:rPr lang="fr-FR" sz="1200">
                <a:latin typeface="Arial" panose="020B0604020202020204" pitchFamily="34" charset="0"/>
                <a:cs typeface="Arial" panose="020B0604020202020204" pitchFamily="34" charset="0"/>
              </a:rPr>
              <a:t> Cliquer sur le bouton « Déposer le PV signé » </a:t>
            </a:r>
          </a:p>
          <a:p>
            <a:pPr marL="0" lvl="2" algn="just"/>
            <a:r>
              <a:rPr lang="fr-FR" sz="1200">
                <a:solidFill>
                  <a:schemeClr val="accent1"/>
                </a:solidFill>
                <a:latin typeface="Arial" panose="020B0604020202020204" pitchFamily="34" charset="0"/>
                <a:cs typeface="Arial" panose="020B0604020202020204" pitchFamily="34" charset="0"/>
              </a:rPr>
              <a:t>La version du PV éditable correspond à la version signée déposée. </a:t>
            </a:r>
          </a:p>
          <a:p>
            <a:pPr marL="0" lvl="2" algn="just"/>
            <a:endParaRPr lang="fr-FR" sz="1200" i="1">
              <a:solidFill>
                <a:schemeClr val="accent1"/>
              </a:solidFill>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C04ED04A-3DEB-4DD1-B8BD-16984123704A}"/>
              </a:ext>
            </a:extLst>
          </p:cNvPr>
          <p:cNvCxnSpPr>
            <a:cxnSpLocks/>
            <a:stCxn id="3" idx="0"/>
            <a:endCxn id="1026" idx="1"/>
          </p:cNvCxnSpPr>
          <p:nvPr/>
        </p:nvCxnSpPr>
        <p:spPr>
          <a:xfrm rot="5400000" flipH="1" flipV="1">
            <a:off x="6436540" y="2005957"/>
            <a:ext cx="774551" cy="418321"/>
          </a:xfrm>
          <a:prstGeom prst="bentConnector2">
            <a:avLst/>
          </a:prstGeom>
          <a:ln w="19050"/>
        </p:spPr>
        <p:style>
          <a:lnRef idx="1">
            <a:schemeClr val="dk1"/>
          </a:lnRef>
          <a:fillRef idx="0">
            <a:schemeClr val="dk1"/>
          </a:fillRef>
          <a:effectRef idx="0">
            <a:schemeClr val="dk1"/>
          </a:effectRef>
          <a:fontRef idx="minor">
            <a:schemeClr val="tx1"/>
          </a:fontRef>
        </p:style>
      </p:cxnSp>
      <p:sp>
        <p:nvSpPr>
          <p:cNvPr id="16" name="Rectangle 15">
            <a:extLst>
              <a:ext uri="{FF2B5EF4-FFF2-40B4-BE49-F238E27FC236}">
                <a16:creationId xmlns:a16="http://schemas.microsoft.com/office/drawing/2014/main" id="{3929FC0B-D1EF-414C-8339-02546B9F3EA6}"/>
              </a:ext>
            </a:extLst>
          </p:cNvPr>
          <p:cNvSpPr/>
          <p:nvPr/>
        </p:nvSpPr>
        <p:spPr bwMode="gray">
          <a:xfrm>
            <a:off x="-3260" y="842507"/>
            <a:ext cx="1839260" cy="5881295"/>
          </a:xfrm>
          <a:prstGeom prst="rect">
            <a:avLst/>
          </a:prstGeom>
          <a:noFill/>
          <a:ln w="9525" algn="ctr">
            <a:noFill/>
            <a:miter lim="800000"/>
            <a:headEnd/>
            <a:tailEnd/>
          </a:ln>
          <a:effectLst/>
        </p:spPr>
        <p:txBody>
          <a:bodyPr lIns="108000" tIns="0" rIns="108000" bIns="0"/>
          <a:lstStyle/>
          <a:p>
            <a:pPr>
              <a:spcBef>
                <a:spcPts val="600"/>
              </a:spcBef>
              <a:spcAft>
                <a:spcPts val="200"/>
              </a:spcAft>
              <a:defRPr/>
            </a:pPr>
            <a:r>
              <a:rPr lang="fr-FR" sz="800">
                <a:latin typeface="+mj-lt"/>
                <a:cs typeface="Calibri" pitchFamily="34" charset="0"/>
              </a:rPr>
              <a:t>1. GALAAD</a:t>
            </a:r>
          </a:p>
          <a:p>
            <a:pPr indent="92075">
              <a:spcBef>
                <a:spcPts val="100"/>
              </a:spcBef>
              <a:spcAft>
                <a:spcPts val="100"/>
              </a:spcAft>
              <a:defRPr/>
            </a:pPr>
            <a:r>
              <a:rPr lang="fr-FR" sz="800">
                <a:latin typeface="Arial" panose="020B0604020202020204" pitchFamily="34" charset="0"/>
                <a:cs typeface="Arial" panose="020B0604020202020204" pitchFamily="34" charset="0"/>
              </a:rPr>
              <a:t>1.1 </a:t>
            </a:r>
            <a:r>
              <a:rPr lang="fr-FR" sz="800" kern="0">
                <a:latin typeface="Arial" panose="020B0604020202020204" pitchFamily="34" charset="0"/>
                <a:cs typeface="Arial" panose="020B0604020202020204" pitchFamily="34" charset="0"/>
                <a:hlinkClick r:id="rId4" action="ppaction://hlinksldjump"/>
              </a:rPr>
              <a:t>Bonnes pratiques</a:t>
            </a:r>
            <a:endParaRPr lang="fr-FR" sz="800" kern="0">
              <a:latin typeface="Arial" panose="020B0604020202020204" pitchFamily="34" charset="0"/>
              <a:cs typeface="Arial" panose="020B0604020202020204" pitchFamily="34" charset="0"/>
            </a:endParaRPr>
          </a:p>
          <a:p>
            <a:pPr indent="92075">
              <a:spcBef>
                <a:spcPts val="100"/>
              </a:spcBef>
              <a:spcAft>
                <a:spcPts val="100"/>
              </a:spcAft>
              <a:defRPr/>
            </a:pPr>
            <a:r>
              <a:rPr lang="fr-FR" sz="800">
                <a:latin typeface="Arial" panose="020B0604020202020204" pitchFamily="34" charset="0"/>
                <a:cs typeface="Arial" panose="020B0604020202020204" pitchFamily="34" charset="0"/>
              </a:rPr>
              <a:t>1.2 </a:t>
            </a:r>
            <a:r>
              <a:rPr lang="fr-FR" sz="800" u="sng">
                <a:solidFill>
                  <a:schemeClr val="accent1"/>
                </a:solidFill>
                <a:latin typeface="Arial" panose="020B0604020202020204" pitchFamily="34" charset="0"/>
                <a:cs typeface="Arial" panose="020B0604020202020204" pitchFamily="34" charset="0"/>
                <a:hlinkClick r:id="rId5" action="ppaction://hlinksldjump"/>
              </a:rPr>
              <a:t>Interface</a:t>
            </a:r>
            <a:endParaRPr lang="fr-FR" sz="800" u="sng">
              <a:solidFill>
                <a:schemeClr val="accent1"/>
              </a:solidFill>
              <a:latin typeface="Arial" panose="020B0604020202020204" pitchFamily="34" charset="0"/>
              <a:cs typeface="Arial" panose="020B0604020202020204" pitchFamily="34" charset="0"/>
            </a:endParaRPr>
          </a:p>
          <a:p>
            <a:pPr indent="92075">
              <a:spcBef>
                <a:spcPts val="100"/>
              </a:spcBef>
              <a:spcAft>
                <a:spcPts val="100"/>
              </a:spcAft>
              <a:defRPr/>
            </a:pPr>
            <a:r>
              <a:rPr lang="fr-FR" sz="800" kern="0">
                <a:latin typeface="Arial" panose="020B0604020202020204" pitchFamily="34" charset="0"/>
                <a:cs typeface="Arial" panose="020B0604020202020204" pitchFamily="34" charset="0"/>
              </a:rPr>
              <a:t>1.3 </a:t>
            </a:r>
            <a:r>
              <a:rPr lang="fr-FR" sz="800" u="sng" kern="0">
                <a:solidFill>
                  <a:schemeClr val="accent1"/>
                </a:solidFill>
                <a:latin typeface="Arial" panose="020B0604020202020204" pitchFamily="34" charset="0"/>
                <a:cs typeface="Arial" panose="020B0604020202020204" pitchFamily="34" charset="0"/>
                <a:hlinkClick r:id="rId6" action="ppaction://hlinksldjump"/>
              </a:rPr>
              <a:t>Tableau de bord</a:t>
            </a:r>
            <a:endParaRPr lang="fr-FR" sz="800" u="sng">
              <a:solidFill>
                <a:schemeClr val="accent1"/>
              </a:solidFill>
              <a:latin typeface="+mj-lt"/>
              <a:cs typeface="Calibri" pitchFamily="34" charset="0"/>
            </a:endParaRPr>
          </a:p>
          <a:p>
            <a:pPr>
              <a:spcBef>
                <a:spcPts val="100"/>
              </a:spcBef>
              <a:spcAft>
                <a:spcPts val="200"/>
              </a:spcAft>
              <a:defRPr/>
            </a:pPr>
            <a:endParaRPr lang="fr-FR" sz="800">
              <a:latin typeface="+mj-lt"/>
              <a:cs typeface="Calibri" pitchFamily="34" charset="0"/>
            </a:endParaRPr>
          </a:p>
          <a:p>
            <a:pPr>
              <a:spcBef>
                <a:spcPts val="100"/>
              </a:spcBef>
              <a:spcAft>
                <a:spcPts val="200"/>
              </a:spcAft>
              <a:defRPr/>
            </a:pPr>
            <a:r>
              <a:rPr lang="fr-FR" sz="800">
                <a:latin typeface="+mj-lt"/>
                <a:cs typeface="Calibri" pitchFamily="34" charset="0"/>
              </a:rPr>
              <a:t>2. Préparer la validation</a:t>
            </a:r>
          </a:p>
          <a:p>
            <a:pPr marL="0" lvl="2" indent="92075">
              <a:spcBef>
                <a:spcPts val="100"/>
              </a:spcBef>
              <a:spcAft>
                <a:spcPts val="100"/>
              </a:spcAft>
              <a:defRPr/>
            </a:pPr>
            <a:r>
              <a:rPr lang="fr-FR" sz="800">
                <a:latin typeface="+mj-lt"/>
                <a:cs typeface="Calibri" pitchFamily="34" charset="0"/>
              </a:rPr>
              <a:t>2.1 </a:t>
            </a:r>
            <a:r>
              <a:rPr lang="fr-FR" sz="800" u="sng" kern="0">
                <a:solidFill>
                  <a:schemeClr val="accent1"/>
                </a:solidFill>
                <a:latin typeface="+mj-lt"/>
                <a:cs typeface="+mn-cs"/>
                <a:hlinkClick r:id="rId7" action="ppaction://hlinksldjump"/>
              </a:rPr>
              <a:t>Accéder à une étude</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kern="0">
                <a:latin typeface="+mj-lt"/>
                <a:cs typeface="+mn-cs"/>
              </a:rPr>
              <a:t>2.2 </a:t>
            </a:r>
            <a:r>
              <a:rPr lang="fr-FR" sz="800" u="sng" kern="0">
                <a:solidFill>
                  <a:schemeClr val="accent1"/>
                </a:solidFill>
                <a:latin typeface="+mj-lt"/>
                <a:cs typeface="+mn-cs"/>
                <a:hlinkClick r:id="rId8" action="ppaction://hlinksldjump"/>
              </a:rPr>
              <a:t>Constituer l’échantillon</a:t>
            </a:r>
            <a:endParaRPr lang="fr-FR" sz="800" u="sng" kern="0">
              <a:solidFill>
                <a:schemeClr val="accent1"/>
              </a:solidFill>
              <a:latin typeface="+mj-lt"/>
              <a:cs typeface="+mn-cs"/>
            </a:endParaRPr>
          </a:p>
          <a:p>
            <a:pPr marL="0" lvl="2" indent="92075">
              <a:spcBef>
                <a:spcPts val="100"/>
              </a:spcBef>
              <a:spcAft>
                <a:spcPts val="100"/>
              </a:spcAft>
              <a:defRPr/>
            </a:pPr>
            <a:r>
              <a:rPr lang="fr-FR" sz="800" kern="0">
                <a:latin typeface="+mj-lt"/>
                <a:cs typeface="+mn-cs"/>
              </a:rPr>
              <a:t>2.3 </a:t>
            </a:r>
            <a:r>
              <a:rPr lang="fr-FR" sz="800" u="sng" kern="0">
                <a:solidFill>
                  <a:schemeClr val="accent1"/>
                </a:solidFill>
                <a:latin typeface="+mj-lt"/>
                <a:cs typeface="+mn-cs"/>
                <a:hlinkClick r:id="rId9" action="ppaction://hlinksldjump"/>
              </a:rPr>
              <a:t>Modifier l’échantillon</a:t>
            </a:r>
            <a:endParaRPr lang="fr-FR" sz="800" u="sng" kern="0">
              <a:solidFill>
                <a:schemeClr val="accent1"/>
              </a:solidFill>
              <a:latin typeface="+mj-lt"/>
              <a:cs typeface="+mn-cs"/>
            </a:endParaRPr>
          </a:p>
          <a:p>
            <a:pPr marL="0" lvl="2" indent="92075">
              <a:spcBef>
                <a:spcPts val="100"/>
              </a:spcBef>
              <a:spcAft>
                <a:spcPts val="100"/>
              </a:spcAft>
              <a:defRPr/>
            </a:pPr>
            <a:r>
              <a:rPr lang="fr-FR" sz="800" kern="0">
                <a:latin typeface="+mj-lt"/>
                <a:cs typeface="+mn-cs"/>
              </a:rPr>
              <a:t>2.4</a:t>
            </a:r>
            <a:r>
              <a:rPr lang="fr-FR" sz="800" kern="0">
                <a:latin typeface="Arial"/>
                <a:cs typeface="Arial"/>
              </a:rPr>
              <a:t> </a:t>
            </a:r>
            <a:r>
              <a:rPr lang="fr-FR" sz="800" u="sng" kern="0">
                <a:solidFill>
                  <a:schemeClr val="accent1"/>
                </a:solidFill>
                <a:latin typeface="Arial"/>
                <a:cs typeface="Arial"/>
                <a:hlinkClick r:id="rId10" action="ppaction://hlinksldjump"/>
              </a:rPr>
              <a:t>Supprimer une Fiche Personne</a:t>
            </a:r>
            <a:endParaRPr lang="fr-FR" sz="800" u="sng" kern="0">
              <a:solidFill>
                <a:schemeClr val="accent1"/>
              </a:solidFill>
              <a:latin typeface="+mj-lt"/>
              <a:cs typeface="+mn-cs"/>
            </a:endParaRPr>
          </a:p>
          <a:p>
            <a:pPr marL="0" lvl="2">
              <a:spcBef>
                <a:spcPts val="100"/>
              </a:spcBef>
              <a:spcAft>
                <a:spcPts val="200"/>
              </a:spcAft>
              <a:defRPr/>
            </a:pPr>
            <a:endParaRPr lang="fr-FR" sz="800">
              <a:latin typeface="+mj-lt"/>
              <a:cs typeface="Calibri" pitchFamily="34" charset="0"/>
            </a:endParaRPr>
          </a:p>
          <a:p>
            <a:pPr marL="0" lvl="2">
              <a:spcBef>
                <a:spcPts val="100"/>
              </a:spcBef>
              <a:spcAft>
                <a:spcPts val="200"/>
              </a:spcAft>
              <a:defRPr/>
            </a:pPr>
            <a:r>
              <a:rPr lang="fr-FR" sz="800">
                <a:latin typeface="+mj-lt"/>
                <a:cs typeface="Calibri" pitchFamily="34" charset="0"/>
              </a:rPr>
              <a:t>3. Valider une étude</a:t>
            </a:r>
            <a:endParaRPr lang="fr-FR" sz="800" kern="0">
              <a:latin typeface="+mj-lt"/>
              <a:cs typeface="+mn-cs"/>
            </a:endParaRPr>
          </a:p>
          <a:p>
            <a:pPr marL="0" lvl="2" indent="92075">
              <a:spcBef>
                <a:spcPts val="100"/>
              </a:spcBef>
              <a:spcAft>
                <a:spcPts val="100"/>
              </a:spcAft>
              <a:defRPr/>
            </a:pPr>
            <a:r>
              <a:rPr lang="fr-FR" sz="800">
                <a:latin typeface="+mj-lt"/>
                <a:cs typeface="Calibri" pitchFamily="34" charset="0"/>
              </a:rPr>
              <a:t>3.1 </a:t>
            </a:r>
            <a:r>
              <a:rPr lang="fr-FR" sz="800" u="sng" kern="0">
                <a:solidFill>
                  <a:schemeClr val="accent1"/>
                </a:solidFill>
                <a:latin typeface="+mj-lt"/>
                <a:cs typeface="+mn-cs"/>
                <a:hlinkClick r:id="rId11" action="ppaction://hlinksldjump"/>
              </a:rPr>
              <a:t>Modifier les références d’une Fiche Personne</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3.2 </a:t>
            </a:r>
            <a:r>
              <a:rPr lang="fr-FR" sz="800" u="sng" kern="0">
                <a:solidFill>
                  <a:schemeClr val="accent1"/>
                </a:solidFill>
                <a:latin typeface="+mj-lt"/>
                <a:cs typeface="+mn-cs"/>
                <a:hlinkClick r:id="rId12" action="ppaction://hlinksldjump"/>
              </a:rPr>
              <a:t>Valider le volet PATHOS</a:t>
            </a:r>
            <a:endParaRPr lang="fr-FR" sz="800" u="sng" kern="0">
              <a:solidFill>
                <a:schemeClr val="accent1"/>
              </a:solidFill>
              <a:latin typeface="+mj-lt"/>
              <a:cs typeface="+mn-cs"/>
            </a:endParaRPr>
          </a:p>
          <a:p>
            <a:pPr marL="0" lvl="2" indent="92075">
              <a:spcBef>
                <a:spcPts val="100"/>
              </a:spcBef>
              <a:spcAft>
                <a:spcPts val="100"/>
              </a:spcAft>
              <a:defRPr/>
            </a:pPr>
            <a:r>
              <a:rPr lang="fr-FR" sz="800">
                <a:latin typeface="+mj-lt"/>
                <a:cs typeface="Calibri" pitchFamily="34" charset="0"/>
              </a:rPr>
              <a:t>3.3 </a:t>
            </a:r>
            <a:r>
              <a:rPr lang="fr-FR" sz="800" u="sng" kern="0">
                <a:solidFill>
                  <a:schemeClr val="accent1"/>
                </a:solidFill>
                <a:latin typeface="+mj-lt"/>
                <a:hlinkClick r:id="rId13" action="ppaction://hlinksldjump"/>
              </a:rPr>
              <a:t>Modifier le volet PATHOS</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3.4 </a:t>
            </a:r>
            <a:r>
              <a:rPr lang="fr-FR" sz="800" u="sng" kern="0">
                <a:solidFill>
                  <a:schemeClr val="accent1"/>
                </a:solidFill>
                <a:latin typeface="+mj-lt"/>
                <a:cs typeface="+mn-cs"/>
                <a:hlinkClick r:id="rId14" action="ppaction://hlinksldjump"/>
              </a:rPr>
              <a:t>Supprimer une Fiche Personne</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3.5</a:t>
            </a:r>
            <a:r>
              <a:rPr lang="fr-FR" sz="800">
                <a:solidFill>
                  <a:schemeClr val="accent1"/>
                </a:solidFill>
                <a:latin typeface="+mj-lt"/>
                <a:cs typeface="Calibri" pitchFamily="34" charset="0"/>
              </a:rPr>
              <a:t> </a:t>
            </a:r>
            <a:r>
              <a:rPr lang="fr-FR" sz="800" u="sng" kern="0">
                <a:solidFill>
                  <a:schemeClr val="accent1"/>
                </a:solidFill>
                <a:latin typeface="+mj-lt"/>
                <a:cs typeface="+mn-cs"/>
                <a:hlinkClick r:id="rId15" action="ppaction://hlinksldjump"/>
              </a:rPr>
              <a:t>Saisir une fiche argumentaire</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3.6 </a:t>
            </a:r>
            <a:r>
              <a:rPr lang="fr-FR" sz="800" u="sng" kern="0">
                <a:solidFill>
                  <a:schemeClr val="accent1"/>
                </a:solidFill>
                <a:latin typeface="+mj-lt"/>
                <a:cs typeface="+mn-cs"/>
                <a:hlinkClick r:id="rId16" action="ppaction://hlinksldjump"/>
              </a:rPr>
              <a:t>Valider le volet PATHOS à distance</a:t>
            </a:r>
            <a:endParaRPr lang="fr-FR" sz="800" u="sng" kern="0">
              <a:solidFill>
                <a:schemeClr val="accent1"/>
              </a:solidFill>
              <a:latin typeface="+mj-lt"/>
              <a:cs typeface="+mn-cs"/>
            </a:endParaRPr>
          </a:p>
          <a:p>
            <a:pPr marL="0" lvl="2" indent="92075">
              <a:spcBef>
                <a:spcPts val="100"/>
              </a:spcBef>
              <a:spcAft>
                <a:spcPts val="100"/>
              </a:spcAft>
              <a:defRPr/>
            </a:pPr>
            <a:r>
              <a:rPr lang="fr-FR" sz="800" kern="0">
                <a:latin typeface="+mj-lt"/>
                <a:cs typeface="+mn-cs"/>
              </a:rPr>
              <a:t>3.7</a:t>
            </a:r>
            <a:r>
              <a:rPr lang="fr-FR" sz="800" kern="0">
                <a:latin typeface="+mj-lt"/>
                <a:cs typeface="+mn-cs"/>
                <a:hlinkClick r:id="rId17" action="ppaction://hlinksldjump"/>
              </a:rPr>
              <a:t> </a:t>
            </a:r>
            <a:r>
              <a:rPr lang="fr-FR" sz="800" u="sng" kern="0">
                <a:solidFill>
                  <a:schemeClr val="accent1"/>
                </a:solidFill>
                <a:latin typeface="+mj-lt"/>
                <a:cs typeface="+mn-cs"/>
                <a:hlinkClick r:id="rId17" action="ppaction://hlinksldjump"/>
              </a:rPr>
              <a:t>Saisir une fiche argumentaire à distance</a:t>
            </a:r>
            <a:endParaRPr lang="fr-FR" sz="800" u="sng" kern="0">
              <a:solidFill>
                <a:schemeClr val="accent1"/>
              </a:solidFill>
              <a:latin typeface="+mj-lt"/>
              <a:cs typeface="+mn-cs"/>
            </a:endParaRPr>
          </a:p>
          <a:p>
            <a:pPr marL="0" lvl="2">
              <a:spcBef>
                <a:spcPts val="100"/>
              </a:spcBef>
              <a:spcAft>
                <a:spcPts val="200"/>
              </a:spcAft>
              <a:defRPr/>
            </a:pPr>
            <a:endParaRPr lang="fr-FR" sz="800">
              <a:latin typeface="+mj-lt"/>
              <a:cs typeface="Calibri" pitchFamily="34" charset="0"/>
            </a:endParaRPr>
          </a:p>
          <a:p>
            <a:pPr marL="0" lvl="2">
              <a:spcBef>
                <a:spcPts val="100"/>
              </a:spcBef>
              <a:spcAft>
                <a:spcPts val="200"/>
              </a:spcAft>
              <a:defRPr/>
            </a:pPr>
            <a:r>
              <a:rPr lang="fr-FR" sz="800">
                <a:latin typeface="+mj-lt"/>
                <a:cs typeface="Calibri" pitchFamily="34" charset="0"/>
              </a:rPr>
              <a:t>4. Signer une étude</a:t>
            </a:r>
            <a:endParaRPr lang="fr-FR" sz="800" kern="0">
              <a:latin typeface="+mj-lt"/>
              <a:cs typeface="+mn-cs"/>
            </a:endParaRPr>
          </a:p>
          <a:p>
            <a:pPr marL="0" lvl="2" indent="92075">
              <a:spcBef>
                <a:spcPts val="100"/>
              </a:spcBef>
              <a:spcAft>
                <a:spcPts val="100"/>
              </a:spcAft>
              <a:defRPr/>
            </a:pPr>
            <a:r>
              <a:rPr lang="fr-FR" sz="800">
                <a:latin typeface="+mj-lt"/>
                <a:cs typeface="Calibri" pitchFamily="34" charset="0"/>
              </a:rPr>
              <a:t>4.1 </a:t>
            </a:r>
            <a:r>
              <a:rPr lang="fr-FR" sz="800" u="sng" kern="0">
                <a:solidFill>
                  <a:schemeClr val="accent1"/>
                </a:solidFill>
                <a:latin typeface="+mj-lt"/>
                <a:cs typeface="+mn-cs"/>
                <a:hlinkClick r:id="rId18" action="ppaction://hlinksldjump"/>
              </a:rPr>
              <a:t>Signer les fiches validées</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4.2 </a:t>
            </a:r>
            <a:r>
              <a:rPr lang="fr-FR" sz="800" u="sng" kern="0">
                <a:solidFill>
                  <a:schemeClr val="accent1"/>
                </a:solidFill>
                <a:latin typeface="+mj-lt"/>
                <a:cs typeface="+mn-cs"/>
                <a:hlinkClick r:id="rId19" action="ppaction://hlinksldjump"/>
              </a:rPr>
              <a:t>Envoyer l’étude à la CRCM</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4.3 </a:t>
            </a:r>
            <a:r>
              <a:rPr lang="fr-FR" sz="800" u="sng" kern="0">
                <a:solidFill>
                  <a:schemeClr val="accent1"/>
                </a:solidFill>
                <a:hlinkClick r:id="rId20" action="ppaction://hlinksldjump"/>
              </a:rPr>
              <a:t>Signer l’étude sur site</a:t>
            </a:r>
            <a:endParaRPr lang="fr-FR" sz="800" u="sng" kern="0">
              <a:solidFill>
                <a:schemeClr val="accent1"/>
              </a:solidFill>
              <a:latin typeface="+mj-lt"/>
              <a:cs typeface="+mn-cs"/>
            </a:endParaRPr>
          </a:p>
          <a:p>
            <a:pPr marL="0" lvl="2" indent="92075">
              <a:spcBef>
                <a:spcPts val="100"/>
              </a:spcBef>
              <a:spcAft>
                <a:spcPts val="100"/>
              </a:spcAft>
              <a:defRPr/>
            </a:pPr>
            <a:r>
              <a:rPr lang="fr-FR" sz="800" kern="0">
                <a:latin typeface="+mj-lt"/>
                <a:cs typeface="+mn-cs"/>
              </a:rPr>
              <a:t>4.4 </a:t>
            </a:r>
            <a:r>
              <a:rPr lang="fr-FR" sz="800" u="sng" kern="0">
                <a:solidFill>
                  <a:schemeClr val="accent1"/>
                </a:solidFill>
                <a:hlinkClick r:id="rId21" action="ppaction://hlinksldjump"/>
              </a:rPr>
              <a:t>Signer l’étude à distance</a:t>
            </a:r>
            <a:endParaRPr lang="fr-FR" sz="800" u="sng" kern="0">
              <a:solidFill>
                <a:schemeClr val="accent1"/>
              </a:solidFill>
              <a:latin typeface="+mj-lt"/>
              <a:cs typeface="+mn-cs"/>
            </a:endParaRPr>
          </a:p>
          <a:p>
            <a:pPr marL="0" lvl="2">
              <a:spcBef>
                <a:spcPts val="100"/>
              </a:spcBef>
              <a:spcAft>
                <a:spcPts val="200"/>
              </a:spcAft>
              <a:defRPr/>
            </a:pPr>
            <a:endParaRPr lang="fr-FR" sz="800">
              <a:cs typeface="Calibri" pitchFamily="34" charset="0"/>
            </a:endParaRPr>
          </a:p>
          <a:p>
            <a:pPr marL="0" lvl="2">
              <a:spcBef>
                <a:spcPts val="100"/>
              </a:spcBef>
              <a:spcAft>
                <a:spcPts val="200"/>
              </a:spcAft>
              <a:defRPr/>
            </a:pPr>
            <a:r>
              <a:rPr lang="fr-FR" sz="800">
                <a:cs typeface="Calibri" pitchFamily="34" charset="0"/>
              </a:rPr>
              <a:t>5. </a:t>
            </a:r>
            <a:r>
              <a:rPr lang="fr-FR" sz="800">
                <a:latin typeface="Arial"/>
                <a:cs typeface="Arial"/>
              </a:rPr>
              <a:t>É</a:t>
            </a:r>
            <a:r>
              <a:rPr lang="fr-FR" sz="800">
                <a:cs typeface="Calibri" pitchFamily="34" charset="0"/>
              </a:rPr>
              <a:t>diter des documents</a:t>
            </a:r>
            <a:endParaRPr lang="fr-FR" sz="800" kern="0"/>
          </a:p>
          <a:p>
            <a:pPr marL="0" lvl="2" indent="92075">
              <a:spcBef>
                <a:spcPts val="100"/>
              </a:spcBef>
              <a:spcAft>
                <a:spcPts val="100"/>
              </a:spcAft>
              <a:defRPr/>
            </a:pPr>
            <a:r>
              <a:rPr lang="fr-FR" sz="800">
                <a:cs typeface="Calibri" pitchFamily="34" charset="0"/>
              </a:rPr>
              <a:t>5.1 </a:t>
            </a:r>
            <a:r>
              <a:rPr lang="fr-FR" sz="800" u="sng" kern="0">
                <a:solidFill>
                  <a:schemeClr val="accent1"/>
                </a:solidFill>
                <a:latin typeface="Arial"/>
                <a:cs typeface="Arial"/>
                <a:hlinkClick r:id="rId21" action="ppaction://hlinksldjump"/>
              </a:rPr>
              <a:t>É</a:t>
            </a:r>
            <a:r>
              <a:rPr lang="fr-FR" sz="800" u="sng" kern="0">
                <a:solidFill>
                  <a:schemeClr val="accent1"/>
                </a:solidFill>
                <a:hlinkClick r:id="rId21" action="ppaction://hlinksldjump"/>
              </a:rPr>
              <a:t>diter le tableau de bord</a:t>
            </a:r>
            <a:endParaRPr lang="fr-FR" sz="800" u="sng" kern="0">
              <a:solidFill>
                <a:schemeClr val="accent1"/>
              </a:solidFill>
            </a:endParaRPr>
          </a:p>
          <a:p>
            <a:pPr marL="0" lvl="2" indent="92075">
              <a:spcBef>
                <a:spcPts val="100"/>
              </a:spcBef>
              <a:spcAft>
                <a:spcPts val="100"/>
              </a:spcAft>
              <a:defRPr/>
            </a:pPr>
            <a:r>
              <a:rPr lang="fr-FR" sz="800" kern="0"/>
              <a:t>5.2 </a:t>
            </a:r>
            <a:r>
              <a:rPr lang="fr-FR" sz="800" u="sng" kern="0">
                <a:solidFill>
                  <a:schemeClr val="accent1"/>
                </a:solidFill>
                <a:latin typeface="Arial"/>
                <a:cs typeface="Arial"/>
                <a:hlinkClick r:id="rId22" action="ppaction://hlinksldjump"/>
              </a:rPr>
              <a:t>Éditer les bilans</a:t>
            </a:r>
            <a:endParaRPr lang="fr-FR" sz="800" u="sng" kern="0">
              <a:solidFill>
                <a:schemeClr val="accent1"/>
              </a:solidFill>
            </a:endParaRPr>
          </a:p>
          <a:p>
            <a:pPr marL="0" lvl="2" indent="92075">
              <a:spcBef>
                <a:spcPts val="100"/>
              </a:spcBef>
              <a:spcAft>
                <a:spcPts val="100"/>
              </a:spcAft>
              <a:defRPr/>
            </a:pPr>
            <a:r>
              <a:rPr lang="fr-FR" sz="800" kern="0">
                <a:latin typeface="+mj-lt"/>
                <a:cs typeface="Calibri" pitchFamily="34" charset="0"/>
              </a:rPr>
              <a:t>5.3 </a:t>
            </a:r>
            <a:r>
              <a:rPr lang="fr-FR" sz="800" u="sng" kern="0">
                <a:solidFill>
                  <a:schemeClr val="accent1"/>
                </a:solidFill>
                <a:latin typeface="Arial"/>
                <a:cs typeface="Arial"/>
                <a:hlinkClick r:id="rId23" action="ppaction://hlinksldjump"/>
              </a:rPr>
              <a:t>Éditer l</a:t>
            </a:r>
            <a:r>
              <a:rPr lang="fr-FR" sz="800" u="sng" kern="0">
                <a:solidFill>
                  <a:schemeClr val="accent1"/>
                </a:solidFill>
                <a:hlinkClick r:id="rId23" action="ppaction://hlinksldjump"/>
              </a:rPr>
              <a:t>es Fiches Personnes</a:t>
            </a:r>
            <a:endParaRPr lang="fr-FR" sz="800" u="sng" kern="0">
              <a:solidFill>
                <a:schemeClr val="accent1"/>
              </a:solidFill>
            </a:endParaRPr>
          </a:p>
          <a:p>
            <a:pPr marL="0" lvl="2" indent="92075">
              <a:spcBef>
                <a:spcPts val="100"/>
              </a:spcBef>
              <a:spcAft>
                <a:spcPts val="100"/>
              </a:spcAft>
              <a:defRPr/>
            </a:pPr>
            <a:r>
              <a:rPr lang="fr-FR" sz="800" kern="0">
                <a:latin typeface="+mj-lt"/>
                <a:cs typeface="Calibri" pitchFamily="34" charset="0"/>
              </a:rPr>
              <a:t>5.4 </a:t>
            </a:r>
            <a:r>
              <a:rPr lang="fr-FR" sz="800" u="sng" kern="0">
                <a:solidFill>
                  <a:schemeClr val="accent1"/>
                </a:solidFill>
                <a:latin typeface="Arial"/>
                <a:cs typeface="Arial"/>
                <a:hlinkClick r:id="rId24" action="ppaction://hlinksldjump"/>
              </a:rPr>
              <a:t>É</a:t>
            </a:r>
            <a:r>
              <a:rPr lang="fr-FR" sz="800" u="sng" kern="0">
                <a:solidFill>
                  <a:schemeClr val="accent1"/>
                </a:solidFill>
                <a:hlinkClick r:id="rId24" action="ppaction://hlinksldjump"/>
              </a:rPr>
              <a:t>diter le tableau de contingence</a:t>
            </a:r>
            <a:endParaRPr lang="fr-FR" sz="800" u="sng" kern="0">
              <a:solidFill>
                <a:schemeClr val="accent1"/>
              </a:solidFill>
            </a:endParaRPr>
          </a:p>
          <a:p>
            <a:pPr marL="0" lvl="2" indent="92075">
              <a:spcBef>
                <a:spcPts val="100"/>
              </a:spcBef>
              <a:spcAft>
                <a:spcPts val="100"/>
              </a:spcAft>
              <a:defRPr/>
            </a:pPr>
            <a:r>
              <a:rPr lang="fr-FR" sz="800" kern="0">
                <a:latin typeface="+mj-lt"/>
                <a:cs typeface="Calibri" pitchFamily="34" charset="0"/>
              </a:rPr>
              <a:t>5.5 </a:t>
            </a:r>
            <a:r>
              <a:rPr lang="fr-FR" sz="800" u="sng" kern="0">
                <a:solidFill>
                  <a:schemeClr val="accent1"/>
                </a:solidFill>
                <a:latin typeface="Arial"/>
                <a:cs typeface="Arial"/>
                <a:hlinkClick r:id="rId25" action="ppaction://hlinksldjump"/>
              </a:rPr>
              <a:t>Éditer </a:t>
            </a:r>
            <a:r>
              <a:rPr lang="fr-FR" sz="800" u="sng" kern="0">
                <a:solidFill>
                  <a:schemeClr val="accent1"/>
                </a:solidFill>
                <a:hlinkClick r:id="rId25" action="ppaction://hlinksldjump"/>
              </a:rPr>
              <a:t>le PV</a:t>
            </a:r>
            <a:endParaRPr lang="fr-FR" sz="800" u="sng" kern="0">
              <a:solidFill>
                <a:schemeClr val="accent1"/>
              </a:solidFill>
            </a:endParaRPr>
          </a:p>
          <a:p>
            <a:pPr marL="0" lvl="2" indent="92075">
              <a:spcBef>
                <a:spcPts val="100"/>
              </a:spcBef>
              <a:spcAft>
                <a:spcPts val="100"/>
              </a:spcAft>
              <a:defRPr/>
            </a:pPr>
            <a:r>
              <a:rPr lang="fr-FR" sz="800" kern="0"/>
              <a:t>5.6 </a:t>
            </a:r>
            <a:r>
              <a:rPr lang="fr-FR" sz="800" b="1" kern="0"/>
              <a:t>Déposer le PV signé</a:t>
            </a:r>
            <a:endParaRPr lang="fr-FR" sz="800" b="1" kern="0">
              <a:latin typeface="+mj-lt"/>
              <a:cs typeface="Calibri" pitchFamily="34" charset="0"/>
            </a:endParaRPr>
          </a:p>
          <a:p>
            <a:pPr marL="85725" indent="179388">
              <a:spcBef>
                <a:spcPts val="100"/>
              </a:spcBef>
              <a:spcAft>
                <a:spcPts val="200"/>
              </a:spcAft>
              <a:defRPr/>
            </a:pPr>
            <a:endParaRPr lang="fr-FR" sz="800" kern="0">
              <a:latin typeface="+mj-lt"/>
              <a:cs typeface="Calibri" pitchFamily="34" charset="0"/>
            </a:endParaRPr>
          </a:p>
          <a:p>
            <a:pPr marL="534988" lvl="2" indent="-269875">
              <a:spcBef>
                <a:spcPts val="100"/>
              </a:spcBef>
              <a:spcAft>
                <a:spcPts val="200"/>
              </a:spcAft>
              <a:defRPr/>
            </a:pPr>
            <a:endParaRPr lang="fr-FR" sz="800" kern="0">
              <a:latin typeface="+mj-lt"/>
              <a:cs typeface="Calibri" pitchFamily="34" charset="0"/>
            </a:endParaRPr>
          </a:p>
          <a:p>
            <a:pPr marL="534988" lvl="2" indent="-269875">
              <a:spcBef>
                <a:spcPts val="100"/>
              </a:spcBef>
              <a:spcAft>
                <a:spcPts val="200"/>
              </a:spcAft>
              <a:defRPr/>
            </a:pPr>
            <a:endParaRPr lang="fr-FR" sz="800" kern="0">
              <a:latin typeface="+mj-lt"/>
              <a:cs typeface="Calibri" pitchFamily="34" charset="0"/>
            </a:endParaRPr>
          </a:p>
          <a:p>
            <a:pPr marL="534988" lvl="2" indent="-269875">
              <a:spcBef>
                <a:spcPts val="100"/>
              </a:spcBef>
              <a:spcAft>
                <a:spcPts val="200"/>
              </a:spcAft>
              <a:defRPr/>
            </a:pPr>
            <a:endParaRPr lang="fr-FR" sz="800" kern="0">
              <a:latin typeface="+mj-lt"/>
              <a:cs typeface="Calibri" pitchFamily="34" charset="0"/>
            </a:endParaRPr>
          </a:p>
          <a:p>
            <a:pPr marL="534988" lvl="2" indent="-269875">
              <a:spcBef>
                <a:spcPts val="100"/>
              </a:spcBef>
              <a:spcAft>
                <a:spcPts val="200"/>
              </a:spcAft>
              <a:defRPr/>
            </a:pPr>
            <a:endParaRPr lang="fr-FR" sz="800">
              <a:latin typeface="+mj-lt"/>
              <a:cs typeface="Calibri" pitchFamily="34" charset="0"/>
            </a:endParaRPr>
          </a:p>
          <a:p>
            <a:pPr marL="534988" lvl="2" indent="-269875">
              <a:spcBef>
                <a:spcPts val="100"/>
              </a:spcBef>
              <a:spcAft>
                <a:spcPts val="200"/>
              </a:spcAft>
              <a:defRPr/>
            </a:pPr>
            <a:endParaRPr lang="fr-FR" sz="800">
              <a:latin typeface="+mj-lt"/>
              <a:cs typeface="Calibri" pitchFamily="34" charset="0"/>
            </a:endParaRPr>
          </a:p>
          <a:p>
            <a:pPr marL="534988" lvl="2" indent="-269875">
              <a:spcBef>
                <a:spcPts val="100"/>
              </a:spcBef>
              <a:spcAft>
                <a:spcPts val="200"/>
              </a:spcAft>
              <a:defRPr/>
            </a:pPr>
            <a:endParaRPr lang="fr-FR" sz="800">
              <a:latin typeface="+mj-lt"/>
              <a:cs typeface="Calibri" pitchFamily="34" charset="0"/>
            </a:endParaRPr>
          </a:p>
          <a:p>
            <a:pPr marL="85725" indent="179388">
              <a:spcBef>
                <a:spcPts val="100"/>
              </a:spcBef>
              <a:spcAft>
                <a:spcPts val="200"/>
              </a:spcAft>
              <a:defRPr/>
            </a:pPr>
            <a:endParaRPr lang="fr-FR" sz="800">
              <a:latin typeface="+mj-lt"/>
              <a:cs typeface="Calibri" pitchFamily="34" charset="0"/>
            </a:endParaRPr>
          </a:p>
        </p:txBody>
      </p:sp>
      <p:sp>
        <p:nvSpPr>
          <p:cNvPr id="17" name="ZoneTexte 69">
            <a:hlinkClick r:id="rId7" action="ppaction://hlinksldjump"/>
            <a:extLst>
              <a:ext uri="{FF2B5EF4-FFF2-40B4-BE49-F238E27FC236}">
                <a16:creationId xmlns:a16="http://schemas.microsoft.com/office/drawing/2014/main" id="{8CD7C54D-F3FE-45AB-BED8-04FBB17798C5}"/>
              </a:ext>
            </a:extLst>
          </p:cNvPr>
          <p:cNvSpPr txBox="1"/>
          <p:nvPr/>
        </p:nvSpPr>
        <p:spPr>
          <a:xfrm>
            <a:off x="9144" y="602325"/>
            <a:ext cx="1296144" cy="216000"/>
          </a:xfrm>
          <a:prstGeom prst="rect">
            <a:avLst/>
          </a:prstGeom>
          <a:solidFill>
            <a:schemeClr val="accent3"/>
          </a:solidFill>
          <a:ln w="3175">
            <a:solidFill>
              <a:srgbClr val="7030A0"/>
            </a:solidFill>
            <a:prstDash val="solid"/>
          </a:ln>
          <a:scene3d>
            <a:camera prst="orthographicFront"/>
            <a:lightRig rig="threePt" dir="t"/>
          </a:scene3d>
          <a:sp3d>
            <a:bevelT/>
          </a:sp3d>
        </p:spPr>
        <p:txBody>
          <a:bodyPr wrap="square" rtlCol="0" anchor="ctr">
            <a:noAutofit/>
          </a:bodyPr>
          <a:lstStyle>
            <a:defPPr>
              <a:defRPr lang="fr-FR"/>
            </a:defPPr>
            <a:lvl3pPr marL="0" lvl="2" algn="ctr">
              <a:spcBef>
                <a:spcPts val="0"/>
              </a:spcBef>
              <a:spcAft>
                <a:spcPts val="50"/>
              </a:spcAft>
              <a:defRPr sz="1000" b="1">
                <a:latin typeface="Calibri" pitchFamily="34" charset="0"/>
                <a:cs typeface="Calibri" pitchFamily="34" charset="0"/>
              </a:defRPr>
            </a:lvl3pPr>
          </a:lstStyle>
          <a:p>
            <a:pPr algn="ctr"/>
            <a:r>
              <a:rPr lang="fr-FR" sz="1200">
                <a:latin typeface="Calibri" panose="020F0502020204030204" pitchFamily="34" charset="0"/>
                <a:hlinkClick r:id="rId26" action="ppaction://hlinksldjump"/>
              </a:rPr>
              <a:t>Sommaire</a:t>
            </a:r>
            <a:endParaRPr lang="fr-FR" sz="1200">
              <a:latin typeface="Calibri" panose="020F0502020204030204" pitchFamily="34" charset="0"/>
            </a:endParaRPr>
          </a:p>
        </p:txBody>
      </p:sp>
    </p:spTree>
    <p:extLst>
      <p:ext uri="{BB962C8B-B14F-4D97-AF65-F5344CB8AC3E}">
        <p14:creationId xmlns:p14="http://schemas.microsoft.com/office/powerpoint/2010/main" val="2123212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re 1"/>
          <p:cNvSpPr txBox="1">
            <a:spLocks/>
          </p:cNvSpPr>
          <p:nvPr/>
        </p:nvSpPr>
        <p:spPr>
          <a:xfrm>
            <a:off x="1738549" y="4077072"/>
            <a:ext cx="7164387" cy="792163"/>
          </a:xfrm>
          <a:prstGeom prst="rect">
            <a:avLst/>
          </a:prstGeom>
        </p:spPr>
        <p:txBody>
          <a:bodyPr lIns="0" tIns="0" rIns="0" bIns="0" anchor="ctr">
            <a:normAutofit/>
          </a:bodyPr>
          <a:lstStyle/>
          <a:p>
            <a:pPr algn="ctr" fontAlgn="auto">
              <a:lnSpc>
                <a:spcPct val="90000"/>
              </a:lnSpc>
              <a:spcAft>
                <a:spcPts val="0"/>
              </a:spcAft>
              <a:defRPr/>
            </a:pPr>
            <a:r>
              <a:rPr lang="fr-FR" sz="3200" b="1">
                <a:latin typeface="Arial" panose="020B0604020202020204" pitchFamily="34" charset="0"/>
                <a:ea typeface="+mj-ea"/>
                <a:cs typeface="Arial" panose="020B0604020202020204" pitchFamily="34" charset="0"/>
              </a:rPr>
              <a:t>BONNES PRATIQUES</a:t>
            </a:r>
            <a:endParaRPr lang="fr-FR" sz="2400" b="1">
              <a:solidFill>
                <a:srgbClr val="00B050"/>
              </a:solidFill>
              <a:latin typeface="Arial" panose="020B0604020202020204" pitchFamily="34" charset="0"/>
              <a:ea typeface="+mj-ea"/>
              <a:cs typeface="Arial" panose="020B0604020202020204" pitchFamily="34" charset="0"/>
            </a:endParaRPr>
          </a:p>
        </p:txBody>
      </p:sp>
      <p:sp>
        <p:nvSpPr>
          <p:cNvPr id="4" name="ZoneTexte 3"/>
          <p:cNvSpPr txBox="1"/>
          <p:nvPr/>
        </p:nvSpPr>
        <p:spPr>
          <a:xfrm>
            <a:off x="2057399" y="983322"/>
            <a:ext cx="6745287" cy="2154436"/>
          </a:xfrm>
          <a:prstGeom prst="rect">
            <a:avLst/>
          </a:prstGeom>
          <a:noFill/>
        </p:spPr>
        <p:txBody>
          <a:bodyPr wrap="square" rtlCol="0">
            <a:spAutoFit/>
          </a:bodyPr>
          <a:lstStyle/>
          <a:p>
            <a:pPr algn="just"/>
            <a:r>
              <a:rPr lang="fr-FR" b="1"/>
              <a:t>J’AI UNE QUESTION ?</a:t>
            </a:r>
          </a:p>
          <a:p>
            <a:pPr algn="just"/>
            <a:endParaRPr lang="fr-FR" b="1"/>
          </a:p>
          <a:p>
            <a:pPr algn="just"/>
            <a:r>
              <a:rPr lang="fr-FR" sz="1400">
                <a:solidFill>
                  <a:schemeClr val="accent1"/>
                </a:solidFill>
                <a:sym typeface="Wingdings"/>
              </a:rPr>
              <a:t></a:t>
            </a:r>
            <a:r>
              <a:rPr lang="fr-FR" sz="1400">
                <a:sym typeface="Wingdings"/>
              </a:rPr>
              <a:t> Je vérifie les infobulles (       ) dans l’application,</a:t>
            </a:r>
          </a:p>
          <a:p>
            <a:pPr algn="just"/>
            <a:endParaRPr lang="fr-FR" sz="1400">
              <a:solidFill>
                <a:schemeClr val="accent1"/>
              </a:solidFill>
              <a:sym typeface="Wingdings"/>
            </a:endParaRPr>
          </a:p>
          <a:p>
            <a:pPr algn="just"/>
            <a:r>
              <a:rPr lang="fr-FR" sz="1400">
                <a:solidFill>
                  <a:schemeClr val="accent1"/>
                </a:solidFill>
                <a:sym typeface="Wingdings"/>
              </a:rPr>
              <a:t></a:t>
            </a:r>
            <a:r>
              <a:rPr lang="fr-FR" sz="1400">
                <a:sym typeface="Wingdings"/>
              </a:rPr>
              <a:t> En cas de doute, je consulte le guide utilisateur en ligne sur le site de la CNSA : </a:t>
            </a:r>
            <a:r>
              <a:rPr lang="fr-FR" sz="1400">
                <a:hlinkClick r:id="rId3"/>
              </a:rPr>
              <a:t>https://www.cnsa.fr/accompagnement-en-etablissement-et-service-allocation-de-ressources/les-soins-en-ehpad/les-coupes-aggir-pathos</a:t>
            </a:r>
            <a:r>
              <a:rPr lang="fr-FR" sz="1400"/>
              <a:t> (bas de page)</a:t>
            </a:r>
          </a:p>
          <a:p>
            <a:pPr algn="just"/>
            <a:endParaRPr lang="fr-FR" sz="1400">
              <a:solidFill>
                <a:schemeClr val="accent1"/>
              </a:solidFill>
              <a:sym typeface="Wingdings"/>
            </a:endParaRPr>
          </a:p>
          <a:p>
            <a:pPr algn="just"/>
            <a:r>
              <a:rPr lang="fr-FR" sz="1400">
                <a:solidFill>
                  <a:schemeClr val="accent1"/>
                </a:solidFill>
                <a:sym typeface="Wingdings"/>
              </a:rPr>
              <a:t></a:t>
            </a:r>
            <a:r>
              <a:rPr lang="fr-FR" sz="1400">
                <a:sym typeface="Wingdings"/>
              </a:rPr>
              <a:t> Si mon problème n’est pas résolu :</a:t>
            </a:r>
            <a:endParaRPr lang="fr-FR" sz="140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8903" y="1542238"/>
            <a:ext cx="247650"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5" name="Tableau 34"/>
          <p:cNvGraphicFramePr>
            <a:graphicFrameLocks noGrp="1"/>
          </p:cNvGraphicFramePr>
          <p:nvPr/>
        </p:nvGraphicFramePr>
        <p:xfrm>
          <a:off x="2157649" y="3553310"/>
          <a:ext cx="6745287" cy="2411999"/>
        </p:xfrm>
        <a:graphic>
          <a:graphicData uri="http://schemas.openxmlformats.org/drawingml/2006/table">
            <a:tbl>
              <a:tblPr firstRow="1" bandRow="1">
                <a:tableStyleId>{5C22544A-7EE6-4342-B048-85BDC9FD1C3A}</a:tableStyleId>
              </a:tblPr>
              <a:tblGrid>
                <a:gridCol w="3767684">
                  <a:extLst>
                    <a:ext uri="{9D8B030D-6E8A-4147-A177-3AD203B41FA5}">
                      <a16:colId xmlns:a16="http://schemas.microsoft.com/office/drawing/2014/main" val="20000"/>
                    </a:ext>
                  </a:extLst>
                </a:gridCol>
                <a:gridCol w="2977603">
                  <a:extLst>
                    <a:ext uri="{9D8B030D-6E8A-4147-A177-3AD203B41FA5}">
                      <a16:colId xmlns:a16="http://schemas.microsoft.com/office/drawing/2014/main" val="20001"/>
                    </a:ext>
                  </a:extLst>
                </a:gridCol>
              </a:tblGrid>
              <a:tr h="276415">
                <a:tc>
                  <a:txBody>
                    <a:bodyPr/>
                    <a:lstStyle/>
                    <a:p>
                      <a:r>
                        <a:rPr lang="fr-FR" sz="1200"/>
                        <a:t>Situation</a:t>
                      </a:r>
                    </a:p>
                  </a:txBody>
                  <a:tcPr/>
                </a:tc>
                <a:tc>
                  <a:txBody>
                    <a:bodyPr/>
                    <a:lstStyle/>
                    <a:p>
                      <a:r>
                        <a:rPr lang="fr-FR" sz="1200"/>
                        <a:t>Contact à privilégier</a:t>
                      </a:r>
                    </a:p>
                  </a:txBody>
                  <a:tcPr/>
                </a:tc>
                <a:extLst>
                  <a:ext uri="{0D108BD9-81ED-4DB2-BD59-A6C34878D82A}">
                    <a16:rowId xmlns:a16="http://schemas.microsoft.com/office/drawing/2014/main" val="10000"/>
                  </a:ext>
                </a:extLst>
              </a:tr>
              <a:tr h="276415">
                <a:tc>
                  <a:txBody>
                    <a:bodyPr/>
                    <a:lstStyle/>
                    <a:p>
                      <a:r>
                        <a:rPr lang="fr-FR" sz="1200" baseline="0"/>
                        <a:t>Une création/modification de compte</a:t>
                      </a:r>
                      <a:endParaRPr lang="fr-FR" sz="1200"/>
                    </a:p>
                  </a:txBody>
                  <a:tcPr/>
                </a:tc>
                <a:tc>
                  <a:txBody>
                    <a:bodyPr/>
                    <a:lstStyle/>
                    <a:p>
                      <a:r>
                        <a:rPr lang="fr-FR" sz="1200"/>
                        <a:t>Mon gestionnaire ARS</a:t>
                      </a:r>
                    </a:p>
                  </a:txBody>
                  <a:tcPr/>
                </a:tc>
                <a:extLst>
                  <a:ext uri="{0D108BD9-81ED-4DB2-BD59-A6C34878D82A}">
                    <a16:rowId xmlns:a16="http://schemas.microsoft.com/office/drawing/2014/main" val="10001"/>
                  </a:ext>
                </a:extLst>
              </a:tr>
              <a:tr h="276415">
                <a:tc>
                  <a:txBody>
                    <a:bodyPr/>
                    <a:lstStyle/>
                    <a:p>
                      <a:r>
                        <a:rPr lang="fr-FR" sz="1200"/>
                        <a:t>Litige sur une décision</a:t>
                      </a:r>
                    </a:p>
                  </a:txBody>
                  <a:tcPr/>
                </a:tc>
                <a:tc>
                  <a:txBody>
                    <a:bodyPr/>
                    <a:lstStyle/>
                    <a:p>
                      <a:r>
                        <a:rPr lang="fr-FR" sz="1200"/>
                        <a:t>Mon gestionnaire ARS</a:t>
                      </a:r>
                    </a:p>
                  </a:txBody>
                  <a:tcPr/>
                </a:tc>
                <a:extLst>
                  <a:ext uri="{0D108BD9-81ED-4DB2-BD59-A6C34878D82A}">
                    <a16:rowId xmlns:a16="http://schemas.microsoft.com/office/drawing/2014/main" val="10002"/>
                  </a:ext>
                </a:extLst>
              </a:tr>
              <a:tr h="276415">
                <a:tc>
                  <a:txBody>
                    <a:bodyPr/>
                    <a:lstStyle/>
                    <a:p>
                      <a:r>
                        <a:rPr lang="fr-FR" sz="1200"/>
                        <a:t>Problème</a:t>
                      </a:r>
                      <a:r>
                        <a:rPr lang="fr-FR" sz="1200" baseline="0"/>
                        <a:t> avec mon </a:t>
                      </a:r>
                      <a:r>
                        <a:rPr lang="fr-FR" sz="1200"/>
                        <a:t>fichier d’import</a:t>
                      </a:r>
                    </a:p>
                  </a:txBody>
                  <a:tcPr/>
                </a:tc>
                <a:tc>
                  <a:txBody>
                    <a:bodyPr/>
                    <a:lstStyle/>
                    <a:p>
                      <a:r>
                        <a:rPr lang="fr-FR" sz="1200"/>
                        <a:t>Mon éditeur de logiciel de soins</a:t>
                      </a:r>
                    </a:p>
                  </a:txBody>
                  <a:tcPr/>
                </a:tc>
                <a:extLst>
                  <a:ext uri="{0D108BD9-81ED-4DB2-BD59-A6C34878D82A}">
                    <a16:rowId xmlns:a16="http://schemas.microsoft.com/office/drawing/2014/main" val="10003"/>
                  </a:ext>
                </a:extLst>
              </a:tr>
              <a:tr h="276415">
                <a:tc>
                  <a:txBody>
                    <a:bodyPr/>
                    <a:lstStyle/>
                    <a:p>
                      <a:r>
                        <a:rPr lang="fr-FR" sz="1200"/>
                        <a:t>Aide</a:t>
                      </a:r>
                      <a:r>
                        <a:rPr lang="fr-FR" sz="1200" baseline="0"/>
                        <a:t> à l’utilisation, bug</a:t>
                      </a:r>
                      <a:endParaRPr lang="fr-FR" sz="1200"/>
                    </a:p>
                  </a:txBody>
                  <a:tcPr/>
                </a:tc>
                <a:tc>
                  <a:txBody>
                    <a:bodyPr/>
                    <a:lstStyle/>
                    <a:p>
                      <a:r>
                        <a:rPr lang="fr-FR" sz="1200"/>
                        <a:t>Support CNSA</a:t>
                      </a:r>
                    </a:p>
                  </a:txBody>
                  <a:tcPr/>
                </a:tc>
                <a:extLst>
                  <a:ext uri="{0D108BD9-81ED-4DB2-BD59-A6C34878D82A}">
                    <a16:rowId xmlns:a16="http://schemas.microsoft.com/office/drawing/2014/main" val="10004"/>
                  </a:ext>
                </a:extLst>
              </a:tr>
              <a:tr h="477094">
                <a:tc>
                  <a:txBody>
                    <a:bodyPr/>
                    <a:lstStyle/>
                    <a:p>
                      <a:r>
                        <a:rPr lang="fr-FR" sz="1200" baseline="0"/>
                        <a:t>Question métier, organisation de la validation</a:t>
                      </a:r>
                      <a:endParaRPr lang="fr-FR" sz="1200"/>
                    </a:p>
                  </a:txBody>
                  <a:tcPr/>
                </a:tc>
                <a:tc>
                  <a:txBody>
                    <a:bodyPr/>
                    <a:lstStyle/>
                    <a:p>
                      <a:pPr marL="285750" indent="-285750">
                        <a:buFont typeface="Wingdings 3" panose="05040102010807070707" pitchFamily="18" charset="2"/>
                        <a:buChar char="Ê"/>
                      </a:pPr>
                      <a:r>
                        <a:rPr lang="fr-FR" sz="1200" baseline="0"/>
                        <a:t>Mon valideur ARS/CD</a:t>
                      </a:r>
                    </a:p>
                    <a:p>
                      <a:pPr marL="285750" indent="-285750">
                        <a:buFont typeface="Wingdings 3" panose="05040102010807070707" pitchFamily="18" charset="2"/>
                        <a:buChar char="Ê"/>
                      </a:pPr>
                      <a:r>
                        <a:rPr lang="fr-FR" sz="1200" baseline="0"/>
                        <a:t>Mon gestionnaire ARS</a:t>
                      </a:r>
                    </a:p>
                  </a:txBody>
                  <a:tcPr/>
                </a:tc>
                <a:extLst>
                  <a:ext uri="{0D108BD9-81ED-4DB2-BD59-A6C34878D82A}">
                    <a16:rowId xmlns:a16="http://schemas.microsoft.com/office/drawing/2014/main" val="10005"/>
                  </a:ext>
                </a:extLst>
              </a:tr>
              <a:tr h="276415">
                <a:tc>
                  <a:txBody>
                    <a:bodyPr/>
                    <a:lstStyle/>
                    <a:p>
                      <a:r>
                        <a:rPr lang="fr-FR" sz="1200"/>
                        <a:t>Suppression d’études initialisées ou en saisie</a:t>
                      </a:r>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a:t>Mon gestionnaire ARS</a:t>
                      </a:r>
                    </a:p>
                  </a:txBody>
                  <a:tcPr/>
                </a:tc>
                <a:extLst>
                  <a:ext uri="{0D108BD9-81ED-4DB2-BD59-A6C34878D82A}">
                    <a16:rowId xmlns:a16="http://schemas.microsoft.com/office/drawing/2014/main" val="1633812064"/>
                  </a:ext>
                </a:extLst>
              </a:tr>
              <a:tr h="276415">
                <a:tc>
                  <a:txBody>
                    <a:bodyPr/>
                    <a:lstStyle/>
                    <a:p>
                      <a:r>
                        <a:rPr lang="fr-FR" sz="1200"/>
                        <a:t>Suppression d’études en validation</a:t>
                      </a:r>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a:t>Support CNSA</a:t>
                      </a:r>
                    </a:p>
                  </a:txBody>
                  <a:tcPr/>
                </a:tc>
                <a:extLst>
                  <a:ext uri="{0D108BD9-81ED-4DB2-BD59-A6C34878D82A}">
                    <a16:rowId xmlns:a16="http://schemas.microsoft.com/office/drawing/2014/main" val="4058338299"/>
                  </a:ext>
                </a:extLst>
              </a:tr>
            </a:tbl>
          </a:graphicData>
        </a:graphic>
      </p:graphicFrame>
      <p:sp>
        <p:nvSpPr>
          <p:cNvPr id="3" name="Titre 2"/>
          <p:cNvSpPr>
            <a:spLocks noGrp="1"/>
          </p:cNvSpPr>
          <p:nvPr>
            <p:ph type="title"/>
          </p:nvPr>
        </p:nvSpPr>
        <p:spPr/>
        <p:txBody>
          <a:bodyPr/>
          <a:lstStyle/>
          <a:p>
            <a:pPr marL="812800"/>
            <a:r>
              <a:rPr lang="fr-FR">
                <a:solidFill>
                  <a:schemeClr val="tx1"/>
                </a:solidFill>
              </a:rPr>
              <a:t>BONNES PRATIQUES</a:t>
            </a:r>
          </a:p>
        </p:txBody>
      </p:sp>
      <p:sp>
        <p:nvSpPr>
          <p:cNvPr id="12" name="ZoneTexte 69">
            <a:hlinkClick r:id="rId5" action="ppaction://hlinksldjump"/>
            <a:extLst>
              <a:ext uri="{FF2B5EF4-FFF2-40B4-BE49-F238E27FC236}">
                <a16:creationId xmlns:a16="http://schemas.microsoft.com/office/drawing/2014/main" id="{0150A17C-4947-4CAA-A09B-314C12754AE1}"/>
              </a:ext>
            </a:extLst>
          </p:cNvPr>
          <p:cNvSpPr txBox="1"/>
          <p:nvPr/>
        </p:nvSpPr>
        <p:spPr>
          <a:xfrm>
            <a:off x="9144" y="602325"/>
            <a:ext cx="1296144" cy="216000"/>
          </a:xfrm>
          <a:prstGeom prst="rect">
            <a:avLst/>
          </a:prstGeom>
          <a:solidFill>
            <a:schemeClr val="accent3"/>
          </a:solidFill>
          <a:ln w="3175">
            <a:solidFill>
              <a:srgbClr val="7030A0"/>
            </a:solidFill>
            <a:prstDash val="solid"/>
          </a:ln>
          <a:scene3d>
            <a:camera prst="orthographicFront"/>
            <a:lightRig rig="threePt" dir="t"/>
          </a:scene3d>
          <a:sp3d>
            <a:bevelT/>
          </a:sp3d>
        </p:spPr>
        <p:txBody>
          <a:bodyPr wrap="square" rtlCol="0" anchor="ctr">
            <a:noAutofit/>
          </a:bodyPr>
          <a:lstStyle>
            <a:defPPr>
              <a:defRPr lang="fr-FR"/>
            </a:defPPr>
            <a:lvl3pPr marL="0" lvl="2" algn="ctr">
              <a:spcBef>
                <a:spcPts val="0"/>
              </a:spcBef>
              <a:spcAft>
                <a:spcPts val="50"/>
              </a:spcAft>
              <a:defRPr sz="1000" b="1">
                <a:latin typeface="Calibri" pitchFamily="34" charset="0"/>
                <a:cs typeface="Calibri" pitchFamily="34" charset="0"/>
              </a:defRPr>
            </a:lvl3pPr>
          </a:lstStyle>
          <a:p>
            <a:pPr algn="ctr"/>
            <a:r>
              <a:rPr lang="fr-FR" sz="1200">
                <a:latin typeface="Calibri" panose="020F0502020204030204" pitchFamily="34" charset="0"/>
                <a:hlinkClick r:id="rId6" action="ppaction://hlinksldjump"/>
              </a:rPr>
              <a:t>Sommaire</a:t>
            </a:r>
            <a:endParaRPr lang="fr-FR" sz="1200">
              <a:latin typeface="Calibri" panose="020F0502020204030204" pitchFamily="34" charset="0"/>
            </a:endParaRPr>
          </a:p>
        </p:txBody>
      </p:sp>
      <p:sp>
        <p:nvSpPr>
          <p:cNvPr id="15" name="Rectangle 14">
            <a:extLst>
              <a:ext uri="{FF2B5EF4-FFF2-40B4-BE49-F238E27FC236}">
                <a16:creationId xmlns:a16="http://schemas.microsoft.com/office/drawing/2014/main" id="{88DBDA1D-B68A-4529-8E19-50C92D7524C0}"/>
              </a:ext>
            </a:extLst>
          </p:cNvPr>
          <p:cNvSpPr/>
          <p:nvPr/>
        </p:nvSpPr>
        <p:spPr>
          <a:xfrm>
            <a:off x="849" y="996897"/>
            <a:ext cx="1835151" cy="142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mj-lt"/>
            </a:endParaRPr>
          </a:p>
        </p:txBody>
      </p:sp>
      <p:sp>
        <p:nvSpPr>
          <p:cNvPr id="16" name="Rectangle 15">
            <a:extLst>
              <a:ext uri="{FF2B5EF4-FFF2-40B4-BE49-F238E27FC236}">
                <a16:creationId xmlns:a16="http://schemas.microsoft.com/office/drawing/2014/main" id="{D661B82C-3592-4F48-A3BB-83BEDEAFD9E9}"/>
              </a:ext>
            </a:extLst>
          </p:cNvPr>
          <p:cNvSpPr/>
          <p:nvPr/>
        </p:nvSpPr>
        <p:spPr bwMode="gray">
          <a:xfrm>
            <a:off x="-3260" y="842507"/>
            <a:ext cx="1839260" cy="5881295"/>
          </a:xfrm>
          <a:prstGeom prst="rect">
            <a:avLst/>
          </a:prstGeom>
          <a:noFill/>
          <a:ln w="9525" algn="ctr">
            <a:noFill/>
            <a:miter lim="800000"/>
            <a:headEnd/>
            <a:tailEnd/>
          </a:ln>
          <a:effectLst/>
        </p:spPr>
        <p:txBody>
          <a:bodyPr lIns="108000" tIns="0" rIns="108000" bIns="0"/>
          <a:lstStyle/>
          <a:p>
            <a:pPr>
              <a:spcBef>
                <a:spcPts val="600"/>
              </a:spcBef>
              <a:spcAft>
                <a:spcPts val="200"/>
              </a:spcAft>
              <a:defRPr/>
            </a:pPr>
            <a:r>
              <a:rPr lang="fr-FR" sz="800">
                <a:latin typeface="+mj-lt"/>
                <a:cs typeface="Calibri" pitchFamily="34" charset="0"/>
              </a:rPr>
              <a:t>1. GALAAD</a:t>
            </a:r>
          </a:p>
          <a:p>
            <a:pPr indent="92075">
              <a:spcBef>
                <a:spcPts val="100"/>
              </a:spcBef>
              <a:spcAft>
                <a:spcPts val="100"/>
              </a:spcAft>
              <a:defRPr/>
            </a:pPr>
            <a:r>
              <a:rPr lang="fr-FR" sz="800">
                <a:latin typeface="Arial" panose="020B0604020202020204" pitchFamily="34" charset="0"/>
                <a:cs typeface="Arial" panose="020B0604020202020204" pitchFamily="34" charset="0"/>
              </a:rPr>
              <a:t>1.1 </a:t>
            </a:r>
            <a:r>
              <a:rPr lang="fr-FR" sz="800" b="1" kern="0">
                <a:latin typeface="Arial" panose="020B0604020202020204" pitchFamily="34" charset="0"/>
                <a:cs typeface="Arial" panose="020B0604020202020204" pitchFamily="34" charset="0"/>
              </a:rPr>
              <a:t>Bonnes pratiques</a:t>
            </a:r>
          </a:p>
          <a:p>
            <a:pPr indent="92075">
              <a:spcBef>
                <a:spcPts val="100"/>
              </a:spcBef>
              <a:spcAft>
                <a:spcPts val="100"/>
              </a:spcAft>
              <a:defRPr/>
            </a:pPr>
            <a:r>
              <a:rPr lang="fr-FR" sz="800">
                <a:latin typeface="Arial" panose="020B0604020202020204" pitchFamily="34" charset="0"/>
                <a:cs typeface="Arial" panose="020B0604020202020204" pitchFamily="34" charset="0"/>
              </a:rPr>
              <a:t>1.2 </a:t>
            </a:r>
            <a:r>
              <a:rPr lang="fr-FR" sz="800" u="sng">
                <a:solidFill>
                  <a:schemeClr val="accent1"/>
                </a:solidFill>
                <a:latin typeface="Arial" panose="020B0604020202020204" pitchFamily="34" charset="0"/>
                <a:cs typeface="Arial" panose="020B0604020202020204" pitchFamily="34" charset="0"/>
                <a:hlinkClick r:id="rId7" action="ppaction://hlinksldjump"/>
              </a:rPr>
              <a:t>Interface</a:t>
            </a:r>
            <a:endParaRPr lang="fr-FR" sz="800" u="sng">
              <a:solidFill>
                <a:schemeClr val="accent1"/>
              </a:solidFill>
              <a:latin typeface="Arial" panose="020B0604020202020204" pitchFamily="34" charset="0"/>
              <a:cs typeface="Arial" panose="020B0604020202020204" pitchFamily="34" charset="0"/>
            </a:endParaRPr>
          </a:p>
          <a:p>
            <a:pPr indent="92075">
              <a:spcBef>
                <a:spcPts val="100"/>
              </a:spcBef>
              <a:spcAft>
                <a:spcPts val="100"/>
              </a:spcAft>
              <a:defRPr/>
            </a:pPr>
            <a:r>
              <a:rPr lang="fr-FR" sz="800" kern="0">
                <a:latin typeface="Arial" panose="020B0604020202020204" pitchFamily="34" charset="0"/>
                <a:cs typeface="Arial" panose="020B0604020202020204" pitchFamily="34" charset="0"/>
              </a:rPr>
              <a:t>1.3 </a:t>
            </a:r>
            <a:r>
              <a:rPr lang="fr-FR" sz="800" u="sng" kern="0">
                <a:solidFill>
                  <a:schemeClr val="accent1"/>
                </a:solidFill>
                <a:latin typeface="Arial" panose="020B0604020202020204" pitchFamily="34" charset="0"/>
                <a:cs typeface="Arial" panose="020B0604020202020204" pitchFamily="34" charset="0"/>
                <a:hlinkClick r:id="rId8" action="ppaction://hlinksldjump"/>
              </a:rPr>
              <a:t>Tableau de bord</a:t>
            </a:r>
            <a:endParaRPr lang="fr-FR" sz="800" u="sng">
              <a:solidFill>
                <a:schemeClr val="accent1"/>
              </a:solidFill>
              <a:latin typeface="+mj-lt"/>
              <a:cs typeface="Calibri" pitchFamily="34" charset="0"/>
            </a:endParaRPr>
          </a:p>
          <a:p>
            <a:pPr>
              <a:spcBef>
                <a:spcPts val="100"/>
              </a:spcBef>
              <a:spcAft>
                <a:spcPts val="200"/>
              </a:spcAft>
              <a:defRPr/>
            </a:pPr>
            <a:endParaRPr lang="fr-FR" sz="800">
              <a:latin typeface="+mj-lt"/>
              <a:cs typeface="Calibri" pitchFamily="34" charset="0"/>
            </a:endParaRPr>
          </a:p>
          <a:p>
            <a:pPr>
              <a:spcBef>
                <a:spcPts val="100"/>
              </a:spcBef>
              <a:spcAft>
                <a:spcPts val="200"/>
              </a:spcAft>
              <a:defRPr/>
            </a:pPr>
            <a:r>
              <a:rPr lang="fr-FR" sz="800">
                <a:latin typeface="+mj-lt"/>
                <a:cs typeface="Calibri" pitchFamily="34" charset="0"/>
              </a:rPr>
              <a:t>2. Préparer la validation</a:t>
            </a:r>
          </a:p>
          <a:p>
            <a:pPr marL="0" lvl="2" indent="92075">
              <a:spcBef>
                <a:spcPts val="100"/>
              </a:spcBef>
              <a:spcAft>
                <a:spcPts val="100"/>
              </a:spcAft>
              <a:defRPr/>
            </a:pPr>
            <a:r>
              <a:rPr lang="fr-FR" sz="800">
                <a:latin typeface="+mj-lt"/>
                <a:cs typeface="Calibri" pitchFamily="34" charset="0"/>
              </a:rPr>
              <a:t>2.1 </a:t>
            </a:r>
            <a:r>
              <a:rPr lang="fr-FR" sz="800" u="sng" kern="0">
                <a:solidFill>
                  <a:schemeClr val="accent1"/>
                </a:solidFill>
                <a:latin typeface="+mj-lt"/>
                <a:cs typeface="+mn-cs"/>
                <a:hlinkClick r:id="rId5" action="ppaction://hlinksldjump"/>
              </a:rPr>
              <a:t>Accéder à une étude</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kern="0">
                <a:latin typeface="+mj-lt"/>
                <a:cs typeface="+mn-cs"/>
              </a:rPr>
              <a:t>2.2 </a:t>
            </a:r>
            <a:r>
              <a:rPr lang="fr-FR" sz="800" u="sng" kern="0">
                <a:solidFill>
                  <a:schemeClr val="accent1"/>
                </a:solidFill>
                <a:latin typeface="+mj-lt"/>
                <a:cs typeface="+mn-cs"/>
                <a:hlinkClick r:id="rId9" action="ppaction://hlinksldjump"/>
              </a:rPr>
              <a:t>Constituer l’échantillon</a:t>
            </a:r>
            <a:endParaRPr lang="fr-FR" sz="800" u="sng" kern="0">
              <a:solidFill>
                <a:schemeClr val="accent1"/>
              </a:solidFill>
              <a:latin typeface="+mj-lt"/>
              <a:cs typeface="+mn-cs"/>
            </a:endParaRPr>
          </a:p>
          <a:p>
            <a:pPr marL="0" lvl="2" indent="92075">
              <a:spcBef>
                <a:spcPts val="100"/>
              </a:spcBef>
              <a:spcAft>
                <a:spcPts val="100"/>
              </a:spcAft>
              <a:defRPr/>
            </a:pPr>
            <a:r>
              <a:rPr lang="fr-FR" sz="800" kern="0">
                <a:latin typeface="+mj-lt"/>
                <a:cs typeface="+mn-cs"/>
              </a:rPr>
              <a:t>2.3 </a:t>
            </a:r>
            <a:r>
              <a:rPr lang="fr-FR" sz="800" u="sng" kern="0">
                <a:solidFill>
                  <a:schemeClr val="accent1"/>
                </a:solidFill>
                <a:latin typeface="+mj-lt"/>
                <a:cs typeface="+mn-cs"/>
                <a:hlinkClick r:id="rId10" action="ppaction://hlinksldjump"/>
              </a:rPr>
              <a:t>Modifier l’échantillon</a:t>
            </a:r>
            <a:endParaRPr lang="fr-FR" sz="800" u="sng" kern="0">
              <a:solidFill>
                <a:schemeClr val="accent1"/>
              </a:solidFill>
              <a:latin typeface="+mj-lt"/>
              <a:cs typeface="+mn-cs"/>
            </a:endParaRPr>
          </a:p>
          <a:p>
            <a:pPr marL="0" lvl="2" indent="92075">
              <a:spcBef>
                <a:spcPts val="100"/>
              </a:spcBef>
              <a:spcAft>
                <a:spcPts val="100"/>
              </a:spcAft>
              <a:defRPr/>
            </a:pPr>
            <a:r>
              <a:rPr lang="fr-FR" sz="800" kern="0">
                <a:latin typeface="+mj-lt"/>
                <a:cs typeface="+mn-cs"/>
              </a:rPr>
              <a:t>2.4</a:t>
            </a:r>
            <a:r>
              <a:rPr lang="fr-FR" sz="800" kern="0">
                <a:latin typeface="Arial"/>
                <a:cs typeface="Arial"/>
              </a:rPr>
              <a:t> </a:t>
            </a:r>
            <a:r>
              <a:rPr lang="fr-FR" sz="800" u="sng" kern="0">
                <a:solidFill>
                  <a:schemeClr val="accent1"/>
                </a:solidFill>
                <a:latin typeface="Arial"/>
                <a:cs typeface="Arial"/>
                <a:hlinkClick r:id="rId11" action="ppaction://hlinksldjump"/>
              </a:rPr>
              <a:t>Supprimer une Fiche Personne</a:t>
            </a:r>
            <a:endParaRPr lang="fr-FR" sz="800" u="sng" kern="0">
              <a:solidFill>
                <a:schemeClr val="accent1"/>
              </a:solidFill>
              <a:latin typeface="+mj-lt"/>
              <a:cs typeface="+mn-cs"/>
            </a:endParaRPr>
          </a:p>
          <a:p>
            <a:pPr marL="0" lvl="2">
              <a:spcBef>
                <a:spcPts val="100"/>
              </a:spcBef>
              <a:spcAft>
                <a:spcPts val="200"/>
              </a:spcAft>
              <a:defRPr/>
            </a:pPr>
            <a:endParaRPr lang="fr-FR" sz="800">
              <a:latin typeface="+mj-lt"/>
              <a:cs typeface="Calibri" pitchFamily="34" charset="0"/>
            </a:endParaRPr>
          </a:p>
          <a:p>
            <a:pPr marL="0" lvl="2">
              <a:spcBef>
                <a:spcPts val="100"/>
              </a:spcBef>
              <a:spcAft>
                <a:spcPts val="200"/>
              </a:spcAft>
              <a:defRPr/>
            </a:pPr>
            <a:r>
              <a:rPr lang="fr-FR" sz="800">
                <a:latin typeface="+mj-lt"/>
                <a:cs typeface="Calibri" pitchFamily="34" charset="0"/>
              </a:rPr>
              <a:t>3. Valider une étude</a:t>
            </a:r>
            <a:endParaRPr lang="fr-FR" sz="800" kern="0">
              <a:latin typeface="+mj-lt"/>
              <a:cs typeface="+mn-cs"/>
            </a:endParaRPr>
          </a:p>
          <a:p>
            <a:pPr marL="0" lvl="2" indent="92075">
              <a:spcBef>
                <a:spcPts val="100"/>
              </a:spcBef>
              <a:spcAft>
                <a:spcPts val="100"/>
              </a:spcAft>
              <a:defRPr/>
            </a:pPr>
            <a:r>
              <a:rPr lang="fr-FR" sz="800">
                <a:latin typeface="+mj-lt"/>
                <a:cs typeface="Calibri" pitchFamily="34" charset="0"/>
              </a:rPr>
              <a:t>3.1 </a:t>
            </a:r>
            <a:r>
              <a:rPr lang="fr-FR" sz="800" u="sng" kern="0">
                <a:solidFill>
                  <a:schemeClr val="accent1"/>
                </a:solidFill>
                <a:latin typeface="+mj-lt"/>
                <a:cs typeface="+mn-cs"/>
                <a:hlinkClick r:id="rId12" action="ppaction://hlinksldjump"/>
              </a:rPr>
              <a:t>Modifier les références d’une Fiche Personne</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3.2 </a:t>
            </a:r>
            <a:r>
              <a:rPr lang="fr-FR" sz="800" u="sng" kern="0">
                <a:solidFill>
                  <a:schemeClr val="accent1"/>
                </a:solidFill>
                <a:latin typeface="+mj-lt"/>
                <a:cs typeface="+mn-cs"/>
                <a:hlinkClick r:id="rId13" action="ppaction://hlinksldjump"/>
              </a:rPr>
              <a:t>Valider le volet PATHOS</a:t>
            </a:r>
            <a:endParaRPr lang="fr-FR" sz="800" u="sng" kern="0">
              <a:solidFill>
                <a:schemeClr val="accent1"/>
              </a:solidFill>
              <a:latin typeface="+mj-lt"/>
              <a:cs typeface="+mn-cs"/>
            </a:endParaRPr>
          </a:p>
          <a:p>
            <a:pPr marL="0" lvl="2" indent="92075">
              <a:spcBef>
                <a:spcPts val="100"/>
              </a:spcBef>
              <a:spcAft>
                <a:spcPts val="100"/>
              </a:spcAft>
              <a:defRPr/>
            </a:pPr>
            <a:r>
              <a:rPr lang="fr-FR" sz="800">
                <a:latin typeface="+mj-lt"/>
                <a:cs typeface="Calibri" pitchFamily="34" charset="0"/>
              </a:rPr>
              <a:t>3.3 </a:t>
            </a:r>
            <a:r>
              <a:rPr lang="fr-FR" sz="800" u="sng" kern="0">
                <a:solidFill>
                  <a:schemeClr val="accent1"/>
                </a:solidFill>
                <a:latin typeface="+mj-lt"/>
                <a:hlinkClick r:id="rId14" action="ppaction://hlinksldjump"/>
              </a:rPr>
              <a:t>Modifier le volet PATHOS</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3.4 </a:t>
            </a:r>
            <a:r>
              <a:rPr lang="fr-FR" sz="800" u="sng" kern="0">
                <a:solidFill>
                  <a:schemeClr val="accent1"/>
                </a:solidFill>
                <a:latin typeface="+mj-lt"/>
                <a:cs typeface="+mn-cs"/>
                <a:hlinkClick r:id="rId15" action="ppaction://hlinksldjump"/>
              </a:rPr>
              <a:t>Supprimer une Fiche Personne</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3.5</a:t>
            </a:r>
            <a:r>
              <a:rPr lang="fr-FR" sz="800">
                <a:solidFill>
                  <a:schemeClr val="accent1"/>
                </a:solidFill>
                <a:latin typeface="+mj-lt"/>
                <a:cs typeface="Calibri" pitchFamily="34" charset="0"/>
              </a:rPr>
              <a:t> </a:t>
            </a:r>
            <a:r>
              <a:rPr lang="fr-FR" sz="800" u="sng" kern="0">
                <a:solidFill>
                  <a:schemeClr val="accent1"/>
                </a:solidFill>
                <a:latin typeface="+mj-lt"/>
                <a:cs typeface="+mn-cs"/>
                <a:hlinkClick r:id="rId16" action="ppaction://hlinksldjump"/>
              </a:rPr>
              <a:t>Saisir une fiche argumentaire</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3.6 </a:t>
            </a:r>
            <a:r>
              <a:rPr lang="fr-FR" sz="800" u="sng" kern="0">
                <a:solidFill>
                  <a:schemeClr val="accent1"/>
                </a:solidFill>
                <a:latin typeface="+mj-lt"/>
                <a:cs typeface="+mn-cs"/>
                <a:hlinkClick r:id="rId17" action="ppaction://hlinksldjump"/>
              </a:rPr>
              <a:t>Valider le volet PATHOS à distance</a:t>
            </a:r>
            <a:endParaRPr lang="fr-FR" sz="800" u="sng" kern="0">
              <a:solidFill>
                <a:schemeClr val="accent1"/>
              </a:solidFill>
              <a:latin typeface="+mj-lt"/>
              <a:cs typeface="+mn-cs"/>
            </a:endParaRPr>
          </a:p>
          <a:p>
            <a:pPr marL="0" lvl="2" indent="92075">
              <a:spcBef>
                <a:spcPts val="100"/>
              </a:spcBef>
              <a:spcAft>
                <a:spcPts val="100"/>
              </a:spcAft>
              <a:defRPr/>
            </a:pPr>
            <a:r>
              <a:rPr lang="fr-FR" sz="800" kern="0">
                <a:latin typeface="+mj-lt"/>
                <a:cs typeface="+mn-cs"/>
              </a:rPr>
              <a:t>3.7</a:t>
            </a:r>
            <a:r>
              <a:rPr lang="fr-FR" sz="800" kern="0">
                <a:latin typeface="+mj-lt"/>
                <a:cs typeface="+mn-cs"/>
                <a:hlinkClick r:id="rId18" action="ppaction://hlinksldjump"/>
              </a:rPr>
              <a:t> </a:t>
            </a:r>
            <a:r>
              <a:rPr lang="fr-FR" sz="800" u="sng" kern="0">
                <a:solidFill>
                  <a:schemeClr val="accent1"/>
                </a:solidFill>
                <a:latin typeface="+mj-lt"/>
                <a:cs typeface="+mn-cs"/>
                <a:hlinkClick r:id="rId18" action="ppaction://hlinksldjump"/>
              </a:rPr>
              <a:t>Saisir une fiche argumentaire à distance</a:t>
            </a:r>
            <a:endParaRPr lang="fr-FR" sz="800" u="sng" kern="0">
              <a:solidFill>
                <a:schemeClr val="accent1"/>
              </a:solidFill>
              <a:latin typeface="+mj-lt"/>
              <a:cs typeface="+mn-cs"/>
            </a:endParaRPr>
          </a:p>
          <a:p>
            <a:pPr marL="0" lvl="2">
              <a:spcBef>
                <a:spcPts val="100"/>
              </a:spcBef>
              <a:spcAft>
                <a:spcPts val="200"/>
              </a:spcAft>
              <a:defRPr/>
            </a:pPr>
            <a:endParaRPr lang="fr-FR" sz="800">
              <a:latin typeface="+mj-lt"/>
              <a:cs typeface="Calibri" pitchFamily="34" charset="0"/>
            </a:endParaRPr>
          </a:p>
          <a:p>
            <a:pPr marL="0" lvl="2">
              <a:spcBef>
                <a:spcPts val="100"/>
              </a:spcBef>
              <a:spcAft>
                <a:spcPts val="200"/>
              </a:spcAft>
              <a:defRPr/>
            </a:pPr>
            <a:r>
              <a:rPr lang="fr-FR" sz="800">
                <a:latin typeface="+mj-lt"/>
                <a:cs typeface="Calibri" pitchFamily="34" charset="0"/>
              </a:rPr>
              <a:t>4. Signer une étude</a:t>
            </a:r>
            <a:endParaRPr lang="fr-FR" sz="800" kern="0">
              <a:latin typeface="+mj-lt"/>
              <a:cs typeface="+mn-cs"/>
            </a:endParaRPr>
          </a:p>
          <a:p>
            <a:pPr marL="0" lvl="2" indent="92075">
              <a:spcBef>
                <a:spcPts val="100"/>
              </a:spcBef>
              <a:spcAft>
                <a:spcPts val="100"/>
              </a:spcAft>
              <a:defRPr/>
            </a:pPr>
            <a:r>
              <a:rPr lang="fr-FR" sz="800">
                <a:latin typeface="+mj-lt"/>
                <a:cs typeface="Calibri" pitchFamily="34" charset="0"/>
              </a:rPr>
              <a:t>4.1 </a:t>
            </a:r>
            <a:r>
              <a:rPr lang="fr-FR" sz="800" u="sng" kern="0">
                <a:solidFill>
                  <a:schemeClr val="accent1"/>
                </a:solidFill>
                <a:latin typeface="+mj-lt"/>
                <a:cs typeface="+mn-cs"/>
                <a:hlinkClick r:id="rId19" action="ppaction://hlinksldjump"/>
              </a:rPr>
              <a:t>Signer les fiches validées</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4.2 </a:t>
            </a:r>
            <a:r>
              <a:rPr lang="fr-FR" sz="800" u="sng" kern="0">
                <a:solidFill>
                  <a:schemeClr val="accent1"/>
                </a:solidFill>
                <a:latin typeface="+mj-lt"/>
                <a:cs typeface="+mn-cs"/>
                <a:hlinkClick r:id="rId20" action="ppaction://hlinksldjump"/>
              </a:rPr>
              <a:t>Envoyer l’étude à la CRCM</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4.3 </a:t>
            </a:r>
            <a:r>
              <a:rPr lang="fr-FR" sz="800" u="sng" kern="0">
                <a:solidFill>
                  <a:schemeClr val="accent1"/>
                </a:solidFill>
                <a:hlinkClick r:id="rId21" action="ppaction://hlinksldjump"/>
              </a:rPr>
              <a:t>Signer l’étude sur site</a:t>
            </a:r>
            <a:endParaRPr lang="fr-FR" sz="800" u="sng" kern="0">
              <a:solidFill>
                <a:schemeClr val="accent1"/>
              </a:solidFill>
              <a:latin typeface="+mj-lt"/>
              <a:cs typeface="+mn-cs"/>
            </a:endParaRPr>
          </a:p>
          <a:p>
            <a:pPr marL="0" lvl="2" indent="92075">
              <a:spcBef>
                <a:spcPts val="100"/>
              </a:spcBef>
              <a:spcAft>
                <a:spcPts val="100"/>
              </a:spcAft>
              <a:defRPr/>
            </a:pPr>
            <a:r>
              <a:rPr lang="fr-FR" sz="800" kern="0">
                <a:latin typeface="+mj-lt"/>
                <a:cs typeface="+mn-cs"/>
              </a:rPr>
              <a:t>4.4 </a:t>
            </a:r>
            <a:r>
              <a:rPr lang="fr-FR" sz="800" u="sng" kern="0">
                <a:solidFill>
                  <a:schemeClr val="accent1"/>
                </a:solidFill>
                <a:hlinkClick r:id="rId22" action="ppaction://hlinksldjump"/>
              </a:rPr>
              <a:t>Signer l’étude à distance</a:t>
            </a:r>
            <a:endParaRPr lang="fr-FR" sz="800" u="sng" kern="0">
              <a:solidFill>
                <a:schemeClr val="accent1"/>
              </a:solidFill>
              <a:latin typeface="+mj-lt"/>
              <a:cs typeface="+mn-cs"/>
            </a:endParaRPr>
          </a:p>
          <a:p>
            <a:pPr marL="0" lvl="2">
              <a:spcBef>
                <a:spcPts val="100"/>
              </a:spcBef>
              <a:spcAft>
                <a:spcPts val="200"/>
              </a:spcAft>
              <a:defRPr/>
            </a:pPr>
            <a:endParaRPr lang="fr-FR" sz="800">
              <a:cs typeface="Calibri" pitchFamily="34" charset="0"/>
            </a:endParaRPr>
          </a:p>
          <a:p>
            <a:pPr marL="0" lvl="2">
              <a:spcBef>
                <a:spcPts val="100"/>
              </a:spcBef>
              <a:spcAft>
                <a:spcPts val="200"/>
              </a:spcAft>
              <a:defRPr/>
            </a:pPr>
            <a:r>
              <a:rPr lang="fr-FR" sz="800">
                <a:cs typeface="Calibri" pitchFamily="34" charset="0"/>
              </a:rPr>
              <a:t>5. </a:t>
            </a:r>
            <a:r>
              <a:rPr lang="fr-FR" sz="800">
                <a:latin typeface="Arial"/>
                <a:cs typeface="Arial"/>
              </a:rPr>
              <a:t>É</a:t>
            </a:r>
            <a:r>
              <a:rPr lang="fr-FR" sz="800">
                <a:cs typeface="Calibri" pitchFamily="34" charset="0"/>
              </a:rPr>
              <a:t>diter des documents</a:t>
            </a:r>
            <a:endParaRPr lang="fr-FR" sz="800" kern="0"/>
          </a:p>
          <a:p>
            <a:pPr marL="0" lvl="2" indent="92075">
              <a:spcBef>
                <a:spcPts val="100"/>
              </a:spcBef>
              <a:spcAft>
                <a:spcPts val="100"/>
              </a:spcAft>
              <a:defRPr/>
            </a:pPr>
            <a:r>
              <a:rPr lang="fr-FR" sz="800">
                <a:cs typeface="Calibri" pitchFamily="34" charset="0"/>
              </a:rPr>
              <a:t>5.1 </a:t>
            </a:r>
            <a:r>
              <a:rPr lang="fr-FR" sz="800" u="sng" kern="0">
                <a:solidFill>
                  <a:schemeClr val="accent1"/>
                </a:solidFill>
                <a:latin typeface="Arial"/>
                <a:cs typeface="Arial"/>
                <a:hlinkClick r:id="rId22" action="ppaction://hlinksldjump"/>
              </a:rPr>
              <a:t>É</a:t>
            </a:r>
            <a:r>
              <a:rPr lang="fr-FR" sz="800" u="sng" kern="0">
                <a:solidFill>
                  <a:schemeClr val="accent1"/>
                </a:solidFill>
                <a:hlinkClick r:id="rId22" action="ppaction://hlinksldjump"/>
              </a:rPr>
              <a:t>diter le tableau de bord</a:t>
            </a:r>
            <a:endParaRPr lang="fr-FR" sz="800" u="sng" kern="0">
              <a:solidFill>
                <a:schemeClr val="accent1"/>
              </a:solidFill>
            </a:endParaRPr>
          </a:p>
          <a:p>
            <a:pPr marL="0" lvl="2" indent="92075">
              <a:spcBef>
                <a:spcPts val="100"/>
              </a:spcBef>
              <a:spcAft>
                <a:spcPts val="100"/>
              </a:spcAft>
              <a:defRPr/>
            </a:pPr>
            <a:r>
              <a:rPr lang="fr-FR" sz="800" kern="0"/>
              <a:t>5.2 </a:t>
            </a:r>
            <a:r>
              <a:rPr lang="fr-FR" sz="800" u="sng" kern="0">
                <a:solidFill>
                  <a:schemeClr val="accent1"/>
                </a:solidFill>
                <a:latin typeface="Arial"/>
                <a:cs typeface="Arial"/>
                <a:hlinkClick r:id="rId23" action="ppaction://hlinksldjump"/>
              </a:rPr>
              <a:t>Éditer les bilans</a:t>
            </a:r>
            <a:endParaRPr lang="fr-FR" sz="800" u="sng" kern="0">
              <a:solidFill>
                <a:schemeClr val="accent1"/>
              </a:solidFill>
            </a:endParaRPr>
          </a:p>
          <a:p>
            <a:pPr marL="0" lvl="2" indent="92075">
              <a:spcBef>
                <a:spcPts val="100"/>
              </a:spcBef>
              <a:spcAft>
                <a:spcPts val="100"/>
              </a:spcAft>
              <a:defRPr/>
            </a:pPr>
            <a:r>
              <a:rPr lang="fr-FR" sz="800" kern="0">
                <a:latin typeface="+mj-lt"/>
                <a:cs typeface="Calibri" pitchFamily="34" charset="0"/>
              </a:rPr>
              <a:t>5.3 </a:t>
            </a:r>
            <a:r>
              <a:rPr lang="fr-FR" sz="800" u="sng" kern="0">
                <a:solidFill>
                  <a:schemeClr val="accent1"/>
                </a:solidFill>
                <a:latin typeface="Arial"/>
                <a:cs typeface="Arial"/>
                <a:hlinkClick r:id="rId24" action="ppaction://hlinksldjump"/>
              </a:rPr>
              <a:t>Éditer l</a:t>
            </a:r>
            <a:r>
              <a:rPr lang="fr-FR" sz="800" u="sng" kern="0">
                <a:solidFill>
                  <a:schemeClr val="accent1"/>
                </a:solidFill>
                <a:hlinkClick r:id="rId24" action="ppaction://hlinksldjump"/>
              </a:rPr>
              <a:t>es Fiches Personnes</a:t>
            </a:r>
            <a:endParaRPr lang="fr-FR" sz="800" u="sng" kern="0">
              <a:solidFill>
                <a:schemeClr val="accent1"/>
              </a:solidFill>
            </a:endParaRPr>
          </a:p>
          <a:p>
            <a:pPr marL="0" lvl="2" indent="92075">
              <a:spcBef>
                <a:spcPts val="100"/>
              </a:spcBef>
              <a:spcAft>
                <a:spcPts val="100"/>
              </a:spcAft>
              <a:defRPr/>
            </a:pPr>
            <a:r>
              <a:rPr lang="fr-FR" sz="800" kern="0">
                <a:latin typeface="+mj-lt"/>
                <a:cs typeface="Calibri" pitchFamily="34" charset="0"/>
              </a:rPr>
              <a:t>5.4 </a:t>
            </a:r>
            <a:r>
              <a:rPr lang="fr-FR" sz="800" u="sng" kern="0">
                <a:solidFill>
                  <a:schemeClr val="accent1"/>
                </a:solidFill>
                <a:latin typeface="Arial"/>
                <a:cs typeface="Arial"/>
                <a:hlinkClick r:id="rId25" action="ppaction://hlinksldjump"/>
              </a:rPr>
              <a:t>É</a:t>
            </a:r>
            <a:r>
              <a:rPr lang="fr-FR" sz="800" u="sng" kern="0">
                <a:solidFill>
                  <a:schemeClr val="accent1"/>
                </a:solidFill>
                <a:hlinkClick r:id="rId25" action="ppaction://hlinksldjump"/>
              </a:rPr>
              <a:t>diter le tableau de contingence</a:t>
            </a:r>
            <a:endParaRPr lang="fr-FR" sz="800" u="sng" kern="0">
              <a:solidFill>
                <a:schemeClr val="accent1"/>
              </a:solidFill>
            </a:endParaRPr>
          </a:p>
          <a:p>
            <a:pPr marL="0" lvl="2" indent="92075">
              <a:spcBef>
                <a:spcPts val="100"/>
              </a:spcBef>
              <a:spcAft>
                <a:spcPts val="100"/>
              </a:spcAft>
              <a:defRPr/>
            </a:pPr>
            <a:r>
              <a:rPr lang="fr-FR" sz="800" kern="0">
                <a:latin typeface="+mj-lt"/>
                <a:cs typeface="Calibri" pitchFamily="34" charset="0"/>
              </a:rPr>
              <a:t>5.5 </a:t>
            </a:r>
            <a:r>
              <a:rPr lang="fr-FR" sz="800" u="sng" kern="0">
                <a:solidFill>
                  <a:schemeClr val="accent1"/>
                </a:solidFill>
                <a:latin typeface="Arial"/>
                <a:cs typeface="Arial"/>
                <a:hlinkClick r:id="rId26" action="ppaction://hlinksldjump"/>
              </a:rPr>
              <a:t>Éditer </a:t>
            </a:r>
            <a:r>
              <a:rPr lang="fr-FR" sz="800" u="sng" kern="0">
                <a:solidFill>
                  <a:schemeClr val="accent1"/>
                </a:solidFill>
                <a:hlinkClick r:id="rId26" action="ppaction://hlinksldjump"/>
              </a:rPr>
              <a:t>le PV</a:t>
            </a:r>
            <a:endParaRPr lang="fr-FR" sz="800" u="sng" kern="0">
              <a:solidFill>
                <a:schemeClr val="accent1"/>
              </a:solidFill>
            </a:endParaRPr>
          </a:p>
          <a:p>
            <a:pPr marL="0" lvl="2" indent="92075">
              <a:spcBef>
                <a:spcPts val="100"/>
              </a:spcBef>
              <a:spcAft>
                <a:spcPts val="100"/>
              </a:spcAft>
              <a:defRPr/>
            </a:pPr>
            <a:r>
              <a:rPr lang="fr-FR" sz="800" kern="0"/>
              <a:t>5.6 </a:t>
            </a:r>
            <a:r>
              <a:rPr lang="fr-FR" sz="800" u="sng" kern="0">
                <a:solidFill>
                  <a:schemeClr val="accent1"/>
                </a:solidFill>
                <a:hlinkClick r:id="rId27" action="ppaction://hlinksldjump"/>
              </a:rPr>
              <a:t>Déposer le PV signé</a:t>
            </a:r>
            <a:endParaRPr lang="fr-FR" sz="800" u="sng" kern="0">
              <a:solidFill>
                <a:schemeClr val="accent1"/>
              </a:solidFill>
              <a:latin typeface="+mj-lt"/>
              <a:cs typeface="Calibri" pitchFamily="34" charset="0"/>
            </a:endParaRPr>
          </a:p>
          <a:p>
            <a:pPr marL="85725" indent="179388">
              <a:spcBef>
                <a:spcPts val="100"/>
              </a:spcBef>
              <a:spcAft>
                <a:spcPts val="200"/>
              </a:spcAft>
              <a:defRPr/>
            </a:pPr>
            <a:endParaRPr lang="fr-FR" sz="800" kern="0">
              <a:latin typeface="+mj-lt"/>
              <a:cs typeface="Calibri" pitchFamily="34" charset="0"/>
            </a:endParaRPr>
          </a:p>
          <a:p>
            <a:pPr marL="534988" lvl="2" indent="-269875">
              <a:spcBef>
                <a:spcPts val="100"/>
              </a:spcBef>
              <a:spcAft>
                <a:spcPts val="200"/>
              </a:spcAft>
              <a:defRPr/>
            </a:pPr>
            <a:endParaRPr lang="fr-FR" sz="800" kern="0">
              <a:latin typeface="+mj-lt"/>
              <a:cs typeface="Calibri" pitchFamily="34" charset="0"/>
            </a:endParaRPr>
          </a:p>
          <a:p>
            <a:pPr marL="534988" lvl="2" indent="-269875">
              <a:spcBef>
                <a:spcPts val="100"/>
              </a:spcBef>
              <a:spcAft>
                <a:spcPts val="200"/>
              </a:spcAft>
              <a:defRPr/>
            </a:pPr>
            <a:endParaRPr lang="fr-FR" sz="800" kern="0">
              <a:latin typeface="+mj-lt"/>
              <a:cs typeface="Calibri" pitchFamily="34" charset="0"/>
            </a:endParaRPr>
          </a:p>
          <a:p>
            <a:pPr marL="534988" lvl="2" indent="-269875">
              <a:spcBef>
                <a:spcPts val="100"/>
              </a:spcBef>
              <a:spcAft>
                <a:spcPts val="200"/>
              </a:spcAft>
              <a:defRPr/>
            </a:pPr>
            <a:endParaRPr lang="fr-FR" sz="800" kern="0">
              <a:latin typeface="+mj-lt"/>
              <a:cs typeface="Calibri" pitchFamily="34" charset="0"/>
            </a:endParaRPr>
          </a:p>
          <a:p>
            <a:pPr marL="534988" lvl="2" indent="-269875">
              <a:spcBef>
                <a:spcPts val="100"/>
              </a:spcBef>
              <a:spcAft>
                <a:spcPts val="200"/>
              </a:spcAft>
              <a:defRPr/>
            </a:pPr>
            <a:endParaRPr lang="fr-FR" sz="800">
              <a:latin typeface="+mj-lt"/>
              <a:cs typeface="Calibri" pitchFamily="34" charset="0"/>
            </a:endParaRPr>
          </a:p>
          <a:p>
            <a:pPr marL="534988" lvl="2" indent="-269875">
              <a:spcBef>
                <a:spcPts val="100"/>
              </a:spcBef>
              <a:spcAft>
                <a:spcPts val="200"/>
              </a:spcAft>
              <a:defRPr/>
            </a:pPr>
            <a:endParaRPr lang="fr-FR" sz="800">
              <a:latin typeface="+mj-lt"/>
              <a:cs typeface="Calibri" pitchFamily="34" charset="0"/>
            </a:endParaRPr>
          </a:p>
          <a:p>
            <a:pPr marL="534988" lvl="2" indent="-269875">
              <a:spcBef>
                <a:spcPts val="100"/>
              </a:spcBef>
              <a:spcAft>
                <a:spcPts val="200"/>
              </a:spcAft>
              <a:defRPr/>
            </a:pPr>
            <a:endParaRPr lang="fr-FR" sz="800">
              <a:latin typeface="+mj-lt"/>
              <a:cs typeface="Calibri" pitchFamily="34" charset="0"/>
            </a:endParaRPr>
          </a:p>
          <a:p>
            <a:pPr marL="85725" indent="179388">
              <a:spcBef>
                <a:spcPts val="100"/>
              </a:spcBef>
              <a:spcAft>
                <a:spcPts val="200"/>
              </a:spcAft>
              <a:defRPr/>
            </a:pPr>
            <a:endParaRPr lang="fr-FR" sz="800">
              <a:latin typeface="+mj-lt"/>
              <a:cs typeface="Calibri" pitchFamily="34" charset="0"/>
            </a:endParaRPr>
          </a:p>
        </p:txBody>
      </p:sp>
    </p:spTree>
    <p:extLst>
      <p:ext uri="{BB962C8B-B14F-4D97-AF65-F5344CB8AC3E}">
        <p14:creationId xmlns:p14="http://schemas.microsoft.com/office/powerpoint/2010/main" val="572111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6660" t="11667" r="26971"/>
          <a:stretch/>
        </p:blipFill>
        <p:spPr bwMode="auto">
          <a:xfrm>
            <a:off x="1898457" y="743327"/>
            <a:ext cx="5473034" cy="5840351"/>
          </a:xfrm>
          <a:prstGeom prst="rect">
            <a:avLst/>
          </a:prstGeom>
          <a:noFill/>
          <a:ln w="9525">
            <a:solidFill>
              <a:schemeClr val="bg1">
                <a:lumMod val="85000"/>
              </a:schemeClr>
            </a:solidFill>
            <a:prstDash val="sysDot"/>
            <a:miter lim="800000"/>
            <a:headEnd/>
            <a:tailEnd/>
          </a:ln>
          <a:extLst>
            <a:ext uri="{909E8E84-426E-40DD-AFC4-6F175D3DCCD1}">
              <a14:hiddenFill xmlns:a14="http://schemas.microsoft.com/office/drawing/2010/main">
                <a:solidFill>
                  <a:schemeClr val="accent1"/>
                </a:solidFill>
              </a14:hiddenFill>
            </a:ext>
          </a:extLst>
        </p:spPr>
      </p:pic>
      <p:sp>
        <p:nvSpPr>
          <p:cNvPr id="53" name="Rectangle 52"/>
          <p:cNvSpPr/>
          <p:nvPr/>
        </p:nvSpPr>
        <p:spPr>
          <a:xfrm>
            <a:off x="-10274" y="1152232"/>
            <a:ext cx="1834153" cy="2245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mj-lt"/>
            </a:endParaRPr>
          </a:p>
        </p:txBody>
      </p:sp>
      <p:sp>
        <p:nvSpPr>
          <p:cNvPr id="47" name="Titre 1"/>
          <p:cNvSpPr txBox="1">
            <a:spLocks/>
          </p:cNvSpPr>
          <p:nvPr/>
        </p:nvSpPr>
        <p:spPr>
          <a:xfrm>
            <a:off x="3420000" y="215641"/>
            <a:ext cx="2304000" cy="396875"/>
          </a:xfrm>
          <a:prstGeom prst="rect">
            <a:avLst/>
          </a:prstGeom>
          <a:ln>
            <a:noFill/>
          </a:ln>
        </p:spPr>
        <p:txBody>
          <a:bodyPr lIns="0" tIns="0" rIns="0" bIns="0" anchor="ctr"/>
          <a:lstStyle/>
          <a:p>
            <a:pPr algn="ctr" fontAlgn="auto">
              <a:lnSpc>
                <a:spcPct val="90000"/>
              </a:lnSpc>
              <a:spcAft>
                <a:spcPts val="0"/>
              </a:spcAft>
              <a:defRPr/>
            </a:pPr>
            <a:r>
              <a:rPr lang="fr-FR" sz="3200" b="1">
                <a:latin typeface="+mj-lt"/>
                <a:cs typeface="Calibri" pitchFamily="34" charset="0"/>
              </a:rPr>
              <a:t>INTERFACE</a:t>
            </a:r>
            <a:endParaRPr lang="fr-FR" sz="3200" b="1">
              <a:latin typeface="+mj-lt"/>
              <a:ea typeface="+mj-ea"/>
              <a:cs typeface="Calibri" pitchFamily="34" charset="0"/>
            </a:endParaRPr>
          </a:p>
        </p:txBody>
      </p:sp>
      <p:sp>
        <p:nvSpPr>
          <p:cNvPr id="46" name="ZoneTexte 45"/>
          <p:cNvSpPr txBox="1"/>
          <p:nvPr/>
        </p:nvSpPr>
        <p:spPr>
          <a:xfrm>
            <a:off x="7450048" y="778164"/>
            <a:ext cx="1466499" cy="600164"/>
          </a:xfrm>
          <a:prstGeom prst="rect">
            <a:avLst/>
          </a:prstGeom>
          <a:solidFill>
            <a:schemeClr val="bg1"/>
          </a:solidFill>
          <a:ln w="19050">
            <a:solidFill>
              <a:schemeClr val="tx1"/>
            </a:solidFill>
          </a:ln>
        </p:spPr>
        <p:style>
          <a:lnRef idx="2">
            <a:schemeClr val="dk1"/>
          </a:lnRef>
          <a:fillRef idx="1">
            <a:schemeClr val="lt1"/>
          </a:fillRef>
          <a:effectRef idx="0">
            <a:schemeClr val="dk1"/>
          </a:effectRef>
          <a:fontRef idx="minor">
            <a:schemeClr val="dk1"/>
          </a:fontRef>
        </p:style>
        <p:txBody>
          <a:bodyPr wrap="square">
            <a:spAutoFit/>
          </a:bodyPr>
          <a:lstStyle/>
          <a:p>
            <a:pPr>
              <a:defRPr/>
            </a:pPr>
            <a:r>
              <a:rPr lang="fr-FR" sz="1100" b="1" u="sng">
                <a:solidFill>
                  <a:schemeClr val="tx1"/>
                </a:solidFill>
                <a:latin typeface="Arial" panose="020B0604020202020204" pitchFamily="34" charset="0"/>
                <a:cs typeface="Arial" panose="020B0604020202020204" pitchFamily="34" charset="0"/>
              </a:rPr>
              <a:t>Bandeau et titre </a:t>
            </a:r>
            <a:r>
              <a:rPr lang="fr-FR" sz="1100" b="1">
                <a:solidFill>
                  <a:schemeClr val="tx1"/>
                </a:solidFill>
                <a:latin typeface="Arial" panose="020B0604020202020204" pitchFamily="34" charset="0"/>
                <a:cs typeface="Arial" panose="020B0604020202020204" pitchFamily="34" charset="0"/>
              </a:rPr>
              <a:t>: </a:t>
            </a:r>
          </a:p>
          <a:p>
            <a:pPr>
              <a:defRPr/>
            </a:pPr>
            <a:r>
              <a:rPr lang="fr-FR" sz="1100">
                <a:solidFill>
                  <a:schemeClr val="tx1"/>
                </a:solidFill>
                <a:latin typeface="Arial" panose="020B0604020202020204" pitchFamily="34" charset="0"/>
                <a:cs typeface="Arial" panose="020B0604020202020204" pitchFamily="34" charset="0"/>
              </a:rPr>
              <a:t>Logo ; Profil utilisateur</a:t>
            </a:r>
          </a:p>
        </p:txBody>
      </p:sp>
      <p:cxnSp>
        <p:nvCxnSpPr>
          <p:cNvPr id="48" name="Connecteur droit avec flèche 47"/>
          <p:cNvCxnSpPr>
            <a:cxnSpLocks/>
            <a:stCxn id="46" idx="1"/>
          </p:cNvCxnSpPr>
          <p:nvPr/>
        </p:nvCxnSpPr>
        <p:spPr>
          <a:xfrm flipH="1" flipV="1">
            <a:off x="7195700" y="947441"/>
            <a:ext cx="254348" cy="130805"/>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1898457" y="743328"/>
            <a:ext cx="5473034" cy="66983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ZoneTexte 54"/>
          <p:cNvSpPr txBox="1"/>
          <p:nvPr/>
        </p:nvSpPr>
        <p:spPr>
          <a:xfrm>
            <a:off x="4066653" y="1402283"/>
            <a:ext cx="2520000" cy="600164"/>
          </a:xfrm>
          <a:prstGeom prst="rect">
            <a:avLst/>
          </a:prstGeom>
          <a:solidFill>
            <a:schemeClr val="bg1"/>
          </a:solidFill>
          <a:ln w="19050">
            <a:solidFill>
              <a:schemeClr val="tx1"/>
            </a:solidFill>
          </a:ln>
        </p:spPr>
        <p:style>
          <a:lnRef idx="2">
            <a:schemeClr val="dk1"/>
          </a:lnRef>
          <a:fillRef idx="1">
            <a:schemeClr val="lt1"/>
          </a:fillRef>
          <a:effectRef idx="0">
            <a:schemeClr val="dk1"/>
          </a:effectRef>
          <a:fontRef idx="minor">
            <a:schemeClr val="dk1"/>
          </a:fontRef>
        </p:style>
        <p:txBody>
          <a:bodyPr wrap="square">
            <a:spAutoFit/>
          </a:bodyPr>
          <a:lstStyle/>
          <a:p>
            <a:pPr>
              <a:defRPr/>
            </a:pPr>
            <a:r>
              <a:rPr lang="fr-FR" sz="1100" b="1" u="sng">
                <a:solidFill>
                  <a:schemeClr val="tx1"/>
                </a:solidFill>
                <a:latin typeface="Arial" panose="020B0604020202020204" pitchFamily="34" charset="0"/>
                <a:cs typeface="Arial" panose="020B0604020202020204" pitchFamily="34" charset="0"/>
              </a:rPr>
              <a:t>Fil d'Ariane </a:t>
            </a:r>
            <a:r>
              <a:rPr lang="fr-FR" sz="1100" b="1">
                <a:solidFill>
                  <a:schemeClr val="tx1"/>
                </a:solidFill>
                <a:latin typeface="Arial" panose="020B0604020202020204" pitchFamily="34" charset="0"/>
                <a:cs typeface="Arial" panose="020B0604020202020204" pitchFamily="34" charset="0"/>
              </a:rPr>
              <a:t>:</a:t>
            </a:r>
          </a:p>
          <a:p>
            <a:pPr>
              <a:defRPr/>
            </a:pPr>
            <a:r>
              <a:rPr lang="fr-FR" sz="1100">
                <a:solidFill>
                  <a:schemeClr val="tx1"/>
                </a:solidFill>
                <a:latin typeface="Arial" panose="020B0604020202020204" pitchFamily="34" charset="0"/>
                <a:cs typeface="Arial" panose="020B0604020202020204" pitchFamily="34" charset="0"/>
              </a:rPr>
              <a:t>Permet de se positionner dans la gestion de l’étude</a:t>
            </a:r>
          </a:p>
        </p:txBody>
      </p:sp>
      <p:cxnSp>
        <p:nvCxnSpPr>
          <p:cNvPr id="57" name="Connecteur droit avec flèche 56"/>
          <p:cNvCxnSpPr>
            <a:cxnSpLocks/>
            <a:stCxn id="55" idx="1"/>
            <a:endCxn id="58" idx="3"/>
          </p:cNvCxnSpPr>
          <p:nvPr/>
        </p:nvCxnSpPr>
        <p:spPr>
          <a:xfrm flipH="1">
            <a:off x="3450580" y="1702365"/>
            <a:ext cx="616073"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1977016" y="1630365"/>
            <a:ext cx="1473564" cy="144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ZoneTexte 60"/>
          <p:cNvSpPr txBox="1"/>
          <p:nvPr/>
        </p:nvSpPr>
        <p:spPr>
          <a:xfrm>
            <a:off x="7450046" y="1451636"/>
            <a:ext cx="1466501" cy="1107996"/>
          </a:xfrm>
          <a:prstGeom prst="rect">
            <a:avLst/>
          </a:prstGeom>
          <a:solidFill>
            <a:schemeClr val="bg1"/>
          </a:solidFill>
          <a:ln w="19050">
            <a:solidFill>
              <a:schemeClr val="tx1"/>
            </a:solidFill>
          </a:ln>
        </p:spPr>
        <p:style>
          <a:lnRef idx="2">
            <a:schemeClr val="dk1"/>
          </a:lnRef>
          <a:fillRef idx="1">
            <a:schemeClr val="lt1"/>
          </a:fillRef>
          <a:effectRef idx="0">
            <a:schemeClr val="dk1"/>
          </a:effectRef>
          <a:fontRef idx="minor">
            <a:schemeClr val="dk1"/>
          </a:fontRef>
        </p:style>
        <p:txBody>
          <a:bodyPr wrap="square">
            <a:spAutoFit/>
          </a:bodyPr>
          <a:lstStyle/>
          <a:p>
            <a:pPr>
              <a:defRPr/>
            </a:pPr>
            <a:r>
              <a:rPr lang="fr-FR" sz="1100" b="1" u="sng">
                <a:solidFill>
                  <a:schemeClr val="tx1"/>
                </a:solidFill>
                <a:latin typeface="Arial" panose="020B0604020202020204" pitchFamily="34" charset="0"/>
                <a:cs typeface="Arial" panose="020B0604020202020204" pitchFamily="34" charset="0"/>
              </a:rPr>
              <a:t>Onglet </a:t>
            </a:r>
            <a:r>
              <a:rPr lang="fr-FR" sz="1100" b="1">
                <a:solidFill>
                  <a:schemeClr val="tx1"/>
                </a:solidFill>
                <a:latin typeface="Arial" panose="020B0604020202020204" pitchFamily="34" charset="0"/>
                <a:cs typeface="Arial" panose="020B0604020202020204" pitchFamily="34" charset="0"/>
              </a:rPr>
              <a:t>:</a:t>
            </a:r>
          </a:p>
          <a:p>
            <a:pPr>
              <a:defRPr/>
            </a:pPr>
            <a:r>
              <a:rPr lang="fr-FR" sz="1100">
                <a:solidFill>
                  <a:schemeClr val="tx1"/>
                </a:solidFill>
                <a:latin typeface="Arial" panose="020B0604020202020204" pitchFamily="34" charset="0"/>
                <a:cs typeface="Arial" panose="020B0604020202020204" pitchFamily="34" charset="0"/>
              </a:rPr>
              <a:t>Permet de naviguer sur différents contenus selon le profil utilisateur et la page demandée</a:t>
            </a:r>
          </a:p>
        </p:txBody>
      </p:sp>
      <p:sp>
        <p:nvSpPr>
          <p:cNvPr id="62" name="Rectangle 61"/>
          <p:cNvSpPr/>
          <p:nvPr/>
        </p:nvSpPr>
        <p:spPr>
          <a:xfrm>
            <a:off x="1977016" y="1860386"/>
            <a:ext cx="720000" cy="144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4" name="Connecteur droit avec flèche 63"/>
          <p:cNvCxnSpPr>
            <a:cxnSpLocks/>
            <a:stCxn id="61" idx="1"/>
            <a:endCxn id="62" idx="3"/>
          </p:cNvCxnSpPr>
          <p:nvPr/>
        </p:nvCxnSpPr>
        <p:spPr>
          <a:xfrm flipH="1" flipV="1">
            <a:off x="2697016" y="1932386"/>
            <a:ext cx="4753030" cy="73248"/>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5" name="ZoneTexte 64"/>
          <p:cNvSpPr txBox="1"/>
          <p:nvPr/>
        </p:nvSpPr>
        <p:spPr>
          <a:xfrm>
            <a:off x="4078404" y="1992863"/>
            <a:ext cx="2508249" cy="600164"/>
          </a:xfrm>
          <a:prstGeom prst="rect">
            <a:avLst/>
          </a:prstGeom>
          <a:solidFill>
            <a:schemeClr val="bg1"/>
          </a:solidFill>
          <a:ln w="19050">
            <a:solidFill>
              <a:schemeClr val="tx1"/>
            </a:solidFill>
          </a:ln>
        </p:spPr>
        <p:style>
          <a:lnRef idx="2">
            <a:schemeClr val="dk1"/>
          </a:lnRef>
          <a:fillRef idx="1">
            <a:schemeClr val="lt1"/>
          </a:fillRef>
          <a:effectRef idx="0">
            <a:schemeClr val="dk1"/>
          </a:effectRef>
          <a:fontRef idx="minor">
            <a:schemeClr val="dk1"/>
          </a:fontRef>
        </p:style>
        <p:txBody>
          <a:bodyPr wrap="square">
            <a:spAutoFit/>
          </a:bodyPr>
          <a:lstStyle/>
          <a:p>
            <a:pPr>
              <a:defRPr/>
            </a:pPr>
            <a:r>
              <a:rPr lang="fr-FR" sz="1100" b="1" u="sng">
                <a:solidFill>
                  <a:schemeClr val="tx1"/>
                </a:solidFill>
                <a:latin typeface="Arial" panose="020B0604020202020204" pitchFamily="34" charset="0"/>
                <a:cs typeface="Arial" panose="020B0604020202020204" pitchFamily="34" charset="0"/>
              </a:rPr>
              <a:t>Liste récapitulative des alertes </a:t>
            </a:r>
            <a:r>
              <a:rPr lang="fr-FR" sz="1100" b="1">
                <a:solidFill>
                  <a:schemeClr val="tx1"/>
                </a:solidFill>
                <a:latin typeface="Arial" panose="020B0604020202020204" pitchFamily="34" charset="0"/>
                <a:cs typeface="Arial" panose="020B0604020202020204" pitchFamily="34" charset="0"/>
              </a:rPr>
              <a:t>:</a:t>
            </a:r>
          </a:p>
          <a:p>
            <a:pPr>
              <a:defRPr/>
            </a:pPr>
            <a:r>
              <a:rPr lang="fr-FR" sz="1100">
                <a:latin typeface="Arial" panose="020B0604020202020204" pitchFamily="34" charset="0"/>
                <a:cs typeface="Arial" panose="020B0604020202020204" pitchFamily="34" charset="0"/>
              </a:rPr>
              <a:t>Message de contrôle de saisie ou d’avertissement</a:t>
            </a:r>
          </a:p>
        </p:txBody>
      </p:sp>
      <p:sp>
        <p:nvSpPr>
          <p:cNvPr id="67" name="Rectangle 66"/>
          <p:cNvSpPr/>
          <p:nvPr/>
        </p:nvSpPr>
        <p:spPr>
          <a:xfrm>
            <a:off x="1977016" y="2220945"/>
            <a:ext cx="720000" cy="144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8" name="Connecteur droit avec flèche 67"/>
          <p:cNvCxnSpPr>
            <a:cxnSpLocks/>
            <a:stCxn id="65" idx="1"/>
            <a:endCxn id="67" idx="3"/>
          </p:cNvCxnSpPr>
          <p:nvPr/>
        </p:nvCxnSpPr>
        <p:spPr>
          <a:xfrm flipH="1">
            <a:off x="2697016" y="2292945"/>
            <a:ext cx="1381388"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9" name="ZoneTexte 68"/>
          <p:cNvSpPr txBox="1"/>
          <p:nvPr/>
        </p:nvSpPr>
        <p:spPr>
          <a:xfrm>
            <a:off x="7450046" y="2743025"/>
            <a:ext cx="1466501" cy="600164"/>
          </a:xfrm>
          <a:prstGeom prst="rect">
            <a:avLst/>
          </a:prstGeom>
          <a:solidFill>
            <a:schemeClr val="bg1"/>
          </a:solidFill>
          <a:ln w="19050">
            <a:solidFill>
              <a:schemeClr val="tx1"/>
            </a:solidFill>
          </a:ln>
        </p:spPr>
        <p:style>
          <a:lnRef idx="2">
            <a:schemeClr val="dk1"/>
          </a:lnRef>
          <a:fillRef idx="1">
            <a:schemeClr val="lt1"/>
          </a:fillRef>
          <a:effectRef idx="0">
            <a:schemeClr val="dk1"/>
          </a:effectRef>
          <a:fontRef idx="minor">
            <a:schemeClr val="dk1"/>
          </a:fontRef>
        </p:style>
        <p:txBody>
          <a:bodyPr wrap="square">
            <a:spAutoFit/>
          </a:bodyPr>
          <a:lstStyle/>
          <a:p>
            <a:pPr>
              <a:defRPr/>
            </a:pPr>
            <a:r>
              <a:rPr lang="fr-FR" sz="1100" b="1" u="sng">
                <a:solidFill>
                  <a:schemeClr val="tx1"/>
                </a:solidFill>
                <a:latin typeface="Arial" panose="020B0604020202020204" pitchFamily="34" charset="0"/>
                <a:cs typeface="Arial" panose="020B0604020202020204" pitchFamily="34" charset="0"/>
              </a:rPr>
              <a:t>Contenu </a:t>
            </a:r>
            <a:r>
              <a:rPr lang="fr-FR" sz="1100" b="1">
                <a:solidFill>
                  <a:schemeClr val="tx1"/>
                </a:solidFill>
                <a:latin typeface="Arial" panose="020B0604020202020204" pitchFamily="34" charset="0"/>
                <a:cs typeface="Arial" panose="020B0604020202020204" pitchFamily="34" charset="0"/>
              </a:rPr>
              <a:t>:</a:t>
            </a:r>
          </a:p>
          <a:p>
            <a:pPr>
              <a:defRPr/>
            </a:pPr>
            <a:r>
              <a:rPr lang="fr-FR" sz="1100">
                <a:solidFill>
                  <a:schemeClr val="tx1"/>
                </a:solidFill>
                <a:latin typeface="Arial" panose="020B0604020202020204" pitchFamily="34" charset="0"/>
                <a:cs typeface="Arial" panose="020B0604020202020204" pitchFamily="34" charset="0"/>
              </a:rPr>
              <a:t>Critères de recherche</a:t>
            </a:r>
          </a:p>
        </p:txBody>
      </p:sp>
      <p:sp>
        <p:nvSpPr>
          <p:cNvPr id="70" name="Rectangle 69"/>
          <p:cNvSpPr/>
          <p:nvPr/>
        </p:nvSpPr>
        <p:spPr>
          <a:xfrm>
            <a:off x="1977016" y="2652993"/>
            <a:ext cx="1080000" cy="14401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1" name="Connecteur en angle 70"/>
          <p:cNvCxnSpPr>
            <a:cxnSpLocks/>
            <a:stCxn id="69" idx="1"/>
            <a:endCxn id="70" idx="3"/>
          </p:cNvCxnSpPr>
          <p:nvPr/>
        </p:nvCxnSpPr>
        <p:spPr>
          <a:xfrm rot="10800000">
            <a:off x="3057016" y="2725001"/>
            <a:ext cx="4393030" cy="318106"/>
          </a:xfrm>
          <a:prstGeom prst="bentConnector3">
            <a:avLst>
              <a:gd name="adj1" fmla="val 50000"/>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5" name="ZoneTexte 74"/>
          <p:cNvSpPr txBox="1"/>
          <p:nvPr/>
        </p:nvSpPr>
        <p:spPr>
          <a:xfrm>
            <a:off x="7450050" y="3780499"/>
            <a:ext cx="1466498" cy="600164"/>
          </a:xfrm>
          <a:prstGeom prst="rect">
            <a:avLst/>
          </a:prstGeom>
          <a:solidFill>
            <a:schemeClr val="bg1"/>
          </a:solidFill>
          <a:ln w="19050">
            <a:solidFill>
              <a:schemeClr val="tx1"/>
            </a:solidFill>
          </a:ln>
        </p:spPr>
        <p:style>
          <a:lnRef idx="2">
            <a:schemeClr val="dk1"/>
          </a:lnRef>
          <a:fillRef idx="1">
            <a:schemeClr val="lt1"/>
          </a:fillRef>
          <a:effectRef idx="0">
            <a:schemeClr val="dk1"/>
          </a:effectRef>
          <a:fontRef idx="minor">
            <a:schemeClr val="dk1"/>
          </a:fontRef>
        </p:style>
        <p:txBody>
          <a:bodyPr wrap="square">
            <a:spAutoFit/>
          </a:bodyPr>
          <a:lstStyle/>
          <a:p>
            <a:pPr>
              <a:defRPr/>
            </a:pPr>
            <a:r>
              <a:rPr lang="fr-FR" sz="1100" b="1" u="sng">
                <a:solidFill>
                  <a:schemeClr val="tx1"/>
                </a:solidFill>
                <a:latin typeface="Arial" panose="020B0604020202020204" pitchFamily="34" charset="0"/>
                <a:cs typeface="Arial" panose="020B0604020202020204" pitchFamily="34" charset="0"/>
              </a:rPr>
              <a:t>Contenu </a:t>
            </a:r>
            <a:r>
              <a:rPr lang="fr-FR" sz="1100" b="1">
                <a:solidFill>
                  <a:schemeClr val="tx1"/>
                </a:solidFill>
                <a:latin typeface="Arial" panose="020B0604020202020204" pitchFamily="34" charset="0"/>
                <a:cs typeface="Arial" panose="020B0604020202020204" pitchFamily="34" charset="0"/>
              </a:rPr>
              <a:t>:</a:t>
            </a:r>
          </a:p>
          <a:p>
            <a:pPr>
              <a:defRPr/>
            </a:pPr>
            <a:r>
              <a:rPr lang="fr-FR" sz="1100">
                <a:solidFill>
                  <a:schemeClr val="tx1"/>
                </a:solidFill>
                <a:latin typeface="Arial" panose="020B0604020202020204" pitchFamily="34" charset="0"/>
                <a:cs typeface="Arial" panose="020B0604020202020204" pitchFamily="34" charset="0"/>
              </a:rPr>
              <a:t>Résultat de la recherche</a:t>
            </a:r>
          </a:p>
        </p:txBody>
      </p:sp>
      <p:sp>
        <p:nvSpPr>
          <p:cNvPr id="78" name="Rectangle 77"/>
          <p:cNvSpPr/>
          <p:nvPr/>
        </p:nvSpPr>
        <p:spPr>
          <a:xfrm>
            <a:off x="1977016" y="3997657"/>
            <a:ext cx="1289470" cy="1658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9" name="Connecteur droit avec flèche 78"/>
          <p:cNvCxnSpPr>
            <a:cxnSpLocks/>
            <a:stCxn id="75" idx="1"/>
            <a:endCxn id="78" idx="3"/>
          </p:cNvCxnSpPr>
          <p:nvPr/>
        </p:nvCxnSpPr>
        <p:spPr>
          <a:xfrm flipH="1">
            <a:off x="3266486" y="4080581"/>
            <a:ext cx="4183564"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9C082DC8-DE2B-4CF7-B644-C83026AE02D6}"/>
              </a:ext>
            </a:extLst>
          </p:cNvPr>
          <p:cNvSpPr/>
          <p:nvPr/>
        </p:nvSpPr>
        <p:spPr bwMode="gray">
          <a:xfrm>
            <a:off x="7014" y="842507"/>
            <a:ext cx="1839260" cy="5881295"/>
          </a:xfrm>
          <a:prstGeom prst="rect">
            <a:avLst/>
          </a:prstGeom>
          <a:noFill/>
          <a:ln w="9525" algn="ctr">
            <a:noFill/>
            <a:miter lim="800000"/>
            <a:headEnd/>
            <a:tailEnd/>
          </a:ln>
          <a:effectLst/>
        </p:spPr>
        <p:txBody>
          <a:bodyPr lIns="108000" tIns="0" rIns="108000" bIns="0"/>
          <a:lstStyle/>
          <a:p>
            <a:pPr>
              <a:spcBef>
                <a:spcPts val="600"/>
              </a:spcBef>
              <a:spcAft>
                <a:spcPts val="200"/>
              </a:spcAft>
              <a:defRPr/>
            </a:pPr>
            <a:r>
              <a:rPr lang="fr-FR" sz="800">
                <a:latin typeface="+mj-lt"/>
                <a:cs typeface="Calibri" pitchFamily="34" charset="0"/>
              </a:rPr>
              <a:t>1. GALAAD</a:t>
            </a:r>
          </a:p>
          <a:p>
            <a:pPr indent="92075">
              <a:spcBef>
                <a:spcPts val="100"/>
              </a:spcBef>
              <a:spcAft>
                <a:spcPts val="100"/>
              </a:spcAft>
              <a:defRPr/>
            </a:pPr>
            <a:r>
              <a:rPr lang="fr-FR" sz="800">
                <a:latin typeface="Arial" panose="020B0604020202020204" pitchFamily="34" charset="0"/>
                <a:cs typeface="Arial" panose="020B0604020202020204" pitchFamily="34" charset="0"/>
              </a:rPr>
              <a:t>1.1 </a:t>
            </a:r>
            <a:r>
              <a:rPr lang="fr-FR" sz="800" kern="0">
                <a:latin typeface="Arial" panose="020B0604020202020204" pitchFamily="34" charset="0"/>
                <a:cs typeface="Arial" panose="020B0604020202020204" pitchFamily="34" charset="0"/>
                <a:hlinkClick r:id="rId4" action="ppaction://hlinksldjump"/>
              </a:rPr>
              <a:t>Bonnes pratiques</a:t>
            </a:r>
            <a:endParaRPr lang="fr-FR" sz="800" kern="0">
              <a:latin typeface="Arial" panose="020B0604020202020204" pitchFamily="34" charset="0"/>
              <a:cs typeface="Arial" panose="020B0604020202020204" pitchFamily="34" charset="0"/>
            </a:endParaRPr>
          </a:p>
          <a:p>
            <a:pPr indent="92075">
              <a:spcBef>
                <a:spcPts val="100"/>
              </a:spcBef>
              <a:spcAft>
                <a:spcPts val="100"/>
              </a:spcAft>
              <a:defRPr/>
            </a:pPr>
            <a:r>
              <a:rPr lang="fr-FR" sz="800">
                <a:latin typeface="Arial" panose="020B0604020202020204" pitchFamily="34" charset="0"/>
                <a:cs typeface="Arial" panose="020B0604020202020204" pitchFamily="34" charset="0"/>
              </a:rPr>
              <a:t>1.2 </a:t>
            </a:r>
            <a:r>
              <a:rPr lang="fr-FR" sz="800" b="1">
                <a:latin typeface="Arial" panose="020B0604020202020204" pitchFamily="34" charset="0"/>
                <a:cs typeface="Arial" panose="020B0604020202020204" pitchFamily="34" charset="0"/>
              </a:rPr>
              <a:t>Interface</a:t>
            </a:r>
          </a:p>
          <a:p>
            <a:pPr indent="92075">
              <a:spcBef>
                <a:spcPts val="100"/>
              </a:spcBef>
              <a:spcAft>
                <a:spcPts val="100"/>
              </a:spcAft>
              <a:defRPr/>
            </a:pPr>
            <a:r>
              <a:rPr lang="fr-FR" sz="800" kern="0">
                <a:latin typeface="Arial" panose="020B0604020202020204" pitchFamily="34" charset="0"/>
                <a:cs typeface="Arial" panose="020B0604020202020204" pitchFamily="34" charset="0"/>
              </a:rPr>
              <a:t>1.3 </a:t>
            </a:r>
            <a:r>
              <a:rPr lang="fr-FR" sz="800" u="sng" kern="0">
                <a:solidFill>
                  <a:schemeClr val="accent1"/>
                </a:solidFill>
                <a:latin typeface="Arial" panose="020B0604020202020204" pitchFamily="34" charset="0"/>
                <a:cs typeface="Arial" panose="020B0604020202020204" pitchFamily="34" charset="0"/>
                <a:hlinkClick r:id="rId5" action="ppaction://hlinksldjump"/>
              </a:rPr>
              <a:t>Tableau de bord</a:t>
            </a:r>
            <a:endParaRPr lang="fr-FR" sz="800" u="sng">
              <a:solidFill>
                <a:schemeClr val="accent1"/>
              </a:solidFill>
              <a:latin typeface="+mj-lt"/>
              <a:cs typeface="Calibri" pitchFamily="34" charset="0"/>
            </a:endParaRPr>
          </a:p>
          <a:p>
            <a:pPr>
              <a:spcBef>
                <a:spcPts val="100"/>
              </a:spcBef>
              <a:spcAft>
                <a:spcPts val="200"/>
              </a:spcAft>
              <a:defRPr/>
            </a:pPr>
            <a:endParaRPr lang="fr-FR" sz="800">
              <a:latin typeface="+mj-lt"/>
              <a:cs typeface="Calibri" pitchFamily="34" charset="0"/>
            </a:endParaRPr>
          </a:p>
          <a:p>
            <a:pPr>
              <a:spcBef>
                <a:spcPts val="100"/>
              </a:spcBef>
              <a:spcAft>
                <a:spcPts val="200"/>
              </a:spcAft>
              <a:defRPr/>
            </a:pPr>
            <a:r>
              <a:rPr lang="fr-FR" sz="800">
                <a:latin typeface="+mj-lt"/>
                <a:cs typeface="Calibri" pitchFamily="34" charset="0"/>
              </a:rPr>
              <a:t>2. Préparer la validation</a:t>
            </a:r>
          </a:p>
          <a:p>
            <a:pPr marL="0" lvl="2" indent="92075">
              <a:spcBef>
                <a:spcPts val="100"/>
              </a:spcBef>
              <a:spcAft>
                <a:spcPts val="100"/>
              </a:spcAft>
              <a:defRPr/>
            </a:pPr>
            <a:r>
              <a:rPr lang="fr-FR" sz="800">
                <a:latin typeface="+mj-lt"/>
                <a:cs typeface="Calibri" pitchFamily="34" charset="0"/>
              </a:rPr>
              <a:t>2.1 </a:t>
            </a:r>
            <a:r>
              <a:rPr lang="fr-FR" sz="800" u="sng" kern="0">
                <a:solidFill>
                  <a:schemeClr val="accent1"/>
                </a:solidFill>
                <a:latin typeface="+mj-lt"/>
                <a:cs typeface="+mn-cs"/>
                <a:hlinkClick r:id="rId6" action="ppaction://hlinksldjump"/>
              </a:rPr>
              <a:t>Accéder à une étude</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kern="0">
                <a:latin typeface="+mj-lt"/>
                <a:cs typeface="+mn-cs"/>
              </a:rPr>
              <a:t>2.2 </a:t>
            </a:r>
            <a:r>
              <a:rPr lang="fr-FR" sz="800" u="sng" kern="0">
                <a:solidFill>
                  <a:schemeClr val="accent1"/>
                </a:solidFill>
                <a:latin typeface="+mj-lt"/>
                <a:cs typeface="+mn-cs"/>
                <a:hlinkClick r:id="rId7" action="ppaction://hlinksldjump"/>
              </a:rPr>
              <a:t>Constituer l’échantillon</a:t>
            </a:r>
            <a:endParaRPr lang="fr-FR" sz="800" u="sng" kern="0">
              <a:solidFill>
                <a:schemeClr val="accent1"/>
              </a:solidFill>
              <a:latin typeface="+mj-lt"/>
              <a:cs typeface="+mn-cs"/>
            </a:endParaRPr>
          </a:p>
          <a:p>
            <a:pPr marL="0" lvl="2" indent="92075">
              <a:spcBef>
                <a:spcPts val="100"/>
              </a:spcBef>
              <a:spcAft>
                <a:spcPts val="100"/>
              </a:spcAft>
              <a:defRPr/>
            </a:pPr>
            <a:r>
              <a:rPr lang="fr-FR" sz="800" kern="0">
                <a:latin typeface="+mj-lt"/>
                <a:cs typeface="+mn-cs"/>
              </a:rPr>
              <a:t>2.3 </a:t>
            </a:r>
            <a:r>
              <a:rPr lang="fr-FR" sz="800" u="sng" kern="0">
                <a:solidFill>
                  <a:schemeClr val="accent1"/>
                </a:solidFill>
                <a:latin typeface="+mj-lt"/>
                <a:cs typeface="+mn-cs"/>
                <a:hlinkClick r:id="rId8" action="ppaction://hlinksldjump"/>
              </a:rPr>
              <a:t>Modifier l’échantillon</a:t>
            </a:r>
            <a:endParaRPr lang="fr-FR" sz="800" u="sng" kern="0">
              <a:solidFill>
                <a:schemeClr val="accent1"/>
              </a:solidFill>
              <a:latin typeface="+mj-lt"/>
              <a:cs typeface="+mn-cs"/>
            </a:endParaRPr>
          </a:p>
          <a:p>
            <a:pPr marL="0" lvl="2" indent="92075">
              <a:spcBef>
                <a:spcPts val="100"/>
              </a:spcBef>
              <a:spcAft>
                <a:spcPts val="100"/>
              </a:spcAft>
              <a:defRPr/>
            </a:pPr>
            <a:r>
              <a:rPr lang="fr-FR" sz="800" kern="0">
                <a:latin typeface="+mj-lt"/>
                <a:cs typeface="+mn-cs"/>
              </a:rPr>
              <a:t>2.4</a:t>
            </a:r>
            <a:r>
              <a:rPr lang="fr-FR" sz="800" kern="0">
                <a:latin typeface="Arial"/>
                <a:cs typeface="Arial"/>
              </a:rPr>
              <a:t> </a:t>
            </a:r>
            <a:r>
              <a:rPr lang="fr-FR" sz="800" u="sng" kern="0">
                <a:solidFill>
                  <a:schemeClr val="accent1"/>
                </a:solidFill>
                <a:latin typeface="Arial"/>
                <a:cs typeface="Arial"/>
                <a:hlinkClick r:id="rId9" action="ppaction://hlinksldjump"/>
              </a:rPr>
              <a:t>Supprimer une Fiche Personne</a:t>
            </a:r>
            <a:endParaRPr lang="fr-FR" sz="800" u="sng" kern="0">
              <a:solidFill>
                <a:schemeClr val="accent1"/>
              </a:solidFill>
              <a:latin typeface="+mj-lt"/>
              <a:cs typeface="+mn-cs"/>
            </a:endParaRPr>
          </a:p>
          <a:p>
            <a:pPr marL="0" lvl="2">
              <a:spcBef>
                <a:spcPts val="100"/>
              </a:spcBef>
              <a:spcAft>
                <a:spcPts val="200"/>
              </a:spcAft>
              <a:defRPr/>
            </a:pPr>
            <a:endParaRPr lang="fr-FR" sz="800">
              <a:latin typeface="+mj-lt"/>
              <a:cs typeface="Calibri" pitchFamily="34" charset="0"/>
            </a:endParaRPr>
          </a:p>
          <a:p>
            <a:pPr marL="0" lvl="2">
              <a:spcBef>
                <a:spcPts val="100"/>
              </a:spcBef>
              <a:spcAft>
                <a:spcPts val="200"/>
              </a:spcAft>
              <a:defRPr/>
            </a:pPr>
            <a:r>
              <a:rPr lang="fr-FR" sz="800">
                <a:latin typeface="+mj-lt"/>
                <a:cs typeface="Calibri" pitchFamily="34" charset="0"/>
              </a:rPr>
              <a:t>3. Valider une étude</a:t>
            </a:r>
            <a:endParaRPr lang="fr-FR" sz="800" kern="0">
              <a:latin typeface="+mj-lt"/>
              <a:cs typeface="+mn-cs"/>
            </a:endParaRPr>
          </a:p>
          <a:p>
            <a:pPr marL="0" lvl="2" indent="92075">
              <a:spcBef>
                <a:spcPts val="100"/>
              </a:spcBef>
              <a:spcAft>
                <a:spcPts val="100"/>
              </a:spcAft>
              <a:defRPr/>
            </a:pPr>
            <a:r>
              <a:rPr lang="fr-FR" sz="800">
                <a:latin typeface="+mj-lt"/>
                <a:cs typeface="Calibri" pitchFamily="34" charset="0"/>
              </a:rPr>
              <a:t>3.1 </a:t>
            </a:r>
            <a:r>
              <a:rPr lang="fr-FR" sz="800" u="sng" kern="0">
                <a:solidFill>
                  <a:schemeClr val="accent1"/>
                </a:solidFill>
                <a:latin typeface="+mj-lt"/>
                <a:cs typeface="+mn-cs"/>
                <a:hlinkClick r:id="rId10" action="ppaction://hlinksldjump"/>
              </a:rPr>
              <a:t>Modifier les références d’une Fiche Personne</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3.2 </a:t>
            </a:r>
            <a:r>
              <a:rPr lang="fr-FR" sz="800" u="sng" kern="0">
                <a:solidFill>
                  <a:schemeClr val="accent1"/>
                </a:solidFill>
                <a:latin typeface="+mj-lt"/>
                <a:cs typeface="+mn-cs"/>
                <a:hlinkClick r:id="rId11" action="ppaction://hlinksldjump"/>
              </a:rPr>
              <a:t>Valider le volet PATHOS</a:t>
            </a:r>
            <a:endParaRPr lang="fr-FR" sz="800" u="sng" kern="0">
              <a:solidFill>
                <a:schemeClr val="accent1"/>
              </a:solidFill>
              <a:latin typeface="+mj-lt"/>
              <a:cs typeface="+mn-cs"/>
            </a:endParaRPr>
          </a:p>
          <a:p>
            <a:pPr marL="0" lvl="2" indent="92075">
              <a:spcBef>
                <a:spcPts val="100"/>
              </a:spcBef>
              <a:spcAft>
                <a:spcPts val="100"/>
              </a:spcAft>
              <a:defRPr/>
            </a:pPr>
            <a:r>
              <a:rPr lang="fr-FR" sz="800">
                <a:latin typeface="+mj-lt"/>
                <a:cs typeface="Calibri" pitchFamily="34" charset="0"/>
              </a:rPr>
              <a:t>3.3 </a:t>
            </a:r>
            <a:r>
              <a:rPr lang="fr-FR" sz="800" u="sng" kern="0">
                <a:solidFill>
                  <a:schemeClr val="accent1"/>
                </a:solidFill>
                <a:latin typeface="+mj-lt"/>
                <a:hlinkClick r:id="rId12" action="ppaction://hlinksldjump"/>
              </a:rPr>
              <a:t>Modifier le volet PATHOS</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3.4 </a:t>
            </a:r>
            <a:r>
              <a:rPr lang="fr-FR" sz="800" u="sng" kern="0">
                <a:solidFill>
                  <a:schemeClr val="accent1"/>
                </a:solidFill>
                <a:latin typeface="+mj-lt"/>
                <a:cs typeface="+mn-cs"/>
                <a:hlinkClick r:id="rId13" action="ppaction://hlinksldjump"/>
              </a:rPr>
              <a:t>Supprimer une Fiche Personne</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3.5</a:t>
            </a:r>
            <a:r>
              <a:rPr lang="fr-FR" sz="800">
                <a:solidFill>
                  <a:schemeClr val="accent1"/>
                </a:solidFill>
                <a:latin typeface="+mj-lt"/>
                <a:cs typeface="Calibri" pitchFamily="34" charset="0"/>
              </a:rPr>
              <a:t> </a:t>
            </a:r>
            <a:r>
              <a:rPr lang="fr-FR" sz="800" u="sng" kern="0">
                <a:solidFill>
                  <a:schemeClr val="accent1"/>
                </a:solidFill>
                <a:latin typeface="+mj-lt"/>
                <a:cs typeface="+mn-cs"/>
                <a:hlinkClick r:id="rId14" action="ppaction://hlinksldjump"/>
              </a:rPr>
              <a:t>Saisir une fiche argumentaire</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3.6 </a:t>
            </a:r>
            <a:r>
              <a:rPr lang="fr-FR" sz="800" u="sng" kern="0">
                <a:solidFill>
                  <a:schemeClr val="accent1"/>
                </a:solidFill>
                <a:latin typeface="+mj-lt"/>
                <a:cs typeface="+mn-cs"/>
                <a:hlinkClick r:id="rId15" action="ppaction://hlinksldjump"/>
              </a:rPr>
              <a:t>Valider le volet PATHOS à distance</a:t>
            </a:r>
            <a:endParaRPr lang="fr-FR" sz="800" u="sng" kern="0">
              <a:solidFill>
                <a:schemeClr val="accent1"/>
              </a:solidFill>
              <a:latin typeface="+mj-lt"/>
              <a:cs typeface="+mn-cs"/>
            </a:endParaRPr>
          </a:p>
          <a:p>
            <a:pPr marL="0" lvl="2" indent="92075">
              <a:spcBef>
                <a:spcPts val="100"/>
              </a:spcBef>
              <a:spcAft>
                <a:spcPts val="100"/>
              </a:spcAft>
              <a:defRPr/>
            </a:pPr>
            <a:r>
              <a:rPr lang="fr-FR" sz="800" kern="0">
                <a:latin typeface="+mj-lt"/>
                <a:cs typeface="+mn-cs"/>
              </a:rPr>
              <a:t>3.7</a:t>
            </a:r>
            <a:r>
              <a:rPr lang="fr-FR" sz="800" kern="0">
                <a:latin typeface="+mj-lt"/>
                <a:cs typeface="+mn-cs"/>
                <a:hlinkClick r:id="rId16" action="ppaction://hlinksldjump"/>
              </a:rPr>
              <a:t> </a:t>
            </a:r>
            <a:r>
              <a:rPr lang="fr-FR" sz="800" u="sng" kern="0">
                <a:solidFill>
                  <a:schemeClr val="accent1"/>
                </a:solidFill>
                <a:latin typeface="+mj-lt"/>
                <a:cs typeface="+mn-cs"/>
                <a:hlinkClick r:id="rId16" action="ppaction://hlinksldjump"/>
              </a:rPr>
              <a:t>Saisir une fiche argumentaire à distance</a:t>
            </a:r>
            <a:endParaRPr lang="fr-FR" sz="800" u="sng" kern="0">
              <a:solidFill>
                <a:schemeClr val="accent1"/>
              </a:solidFill>
              <a:latin typeface="+mj-lt"/>
              <a:cs typeface="+mn-cs"/>
            </a:endParaRPr>
          </a:p>
          <a:p>
            <a:pPr marL="0" lvl="2">
              <a:spcBef>
                <a:spcPts val="100"/>
              </a:spcBef>
              <a:spcAft>
                <a:spcPts val="200"/>
              </a:spcAft>
              <a:defRPr/>
            </a:pPr>
            <a:endParaRPr lang="fr-FR" sz="800">
              <a:latin typeface="+mj-lt"/>
              <a:cs typeface="Calibri" pitchFamily="34" charset="0"/>
            </a:endParaRPr>
          </a:p>
          <a:p>
            <a:pPr marL="0" lvl="2">
              <a:spcBef>
                <a:spcPts val="100"/>
              </a:spcBef>
              <a:spcAft>
                <a:spcPts val="200"/>
              </a:spcAft>
              <a:defRPr/>
            </a:pPr>
            <a:r>
              <a:rPr lang="fr-FR" sz="800">
                <a:latin typeface="+mj-lt"/>
                <a:cs typeface="Calibri" pitchFamily="34" charset="0"/>
              </a:rPr>
              <a:t>4. Signer une étude</a:t>
            </a:r>
            <a:endParaRPr lang="fr-FR" sz="800" kern="0">
              <a:latin typeface="+mj-lt"/>
              <a:cs typeface="+mn-cs"/>
            </a:endParaRPr>
          </a:p>
          <a:p>
            <a:pPr marL="0" lvl="2" indent="92075">
              <a:spcBef>
                <a:spcPts val="100"/>
              </a:spcBef>
              <a:spcAft>
                <a:spcPts val="100"/>
              </a:spcAft>
              <a:defRPr/>
            </a:pPr>
            <a:r>
              <a:rPr lang="fr-FR" sz="800">
                <a:latin typeface="+mj-lt"/>
                <a:cs typeface="Calibri" pitchFamily="34" charset="0"/>
              </a:rPr>
              <a:t>4.1 </a:t>
            </a:r>
            <a:r>
              <a:rPr lang="fr-FR" sz="800" u="sng" kern="0">
                <a:solidFill>
                  <a:schemeClr val="accent1"/>
                </a:solidFill>
                <a:latin typeface="+mj-lt"/>
                <a:cs typeface="+mn-cs"/>
                <a:hlinkClick r:id="rId17" action="ppaction://hlinksldjump"/>
              </a:rPr>
              <a:t>Signer les fiches validées</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4.2 </a:t>
            </a:r>
            <a:r>
              <a:rPr lang="fr-FR" sz="800" u="sng" kern="0">
                <a:solidFill>
                  <a:schemeClr val="accent1"/>
                </a:solidFill>
                <a:latin typeface="+mj-lt"/>
                <a:cs typeface="+mn-cs"/>
                <a:hlinkClick r:id="rId18" action="ppaction://hlinksldjump"/>
              </a:rPr>
              <a:t>Envoyer l’étude à la CRCM</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4.3 </a:t>
            </a:r>
            <a:r>
              <a:rPr lang="fr-FR" sz="800" u="sng" kern="0">
                <a:solidFill>
                  <a:schemeClr val="accent1"/>
                </a:solidFill>
                <a:hlinkClick r:id="rId19" action="ppaction://hlinksldjump"/>
              </a:rPr>
              <a:t>Signer l’étude sur site</a:t>
            </a:r>
            <a:endParaRPr lang="fr-FR" sz="800" u="sng" kern="0">
              <a:solidFill>
                <a:schemeClr val="accent1"/>
              </a:solidFill>
              <a:latin typeface="+mj-lt"/>
              <a:cs typeface="+mn-cs"/>
            </a:endParaRPr>
          </a:p>
          <a:p>
            <a:pPr marL="0" lvl="2" indent="92075">
              <a:spcBef>
                <a:spcPts val="100"/>
              </a:spcBef>
              <a:spcAft>
                <a:spcPts val="100"/>
              </a:spcAft>
              <a:defRPr/>
            </a:pPr>
            <a:r>
              <a:rPr lang="fr-FR" sz="800" kern="0">
                <a:latin typeface="+mj-lt"/>
                <a:cs typeface="+mn-cs"/>
              </a:rPr>
              <a:t>4.4 </a:t>
            </a:r>
            <a:r>
              <a:rPr lang="fr-FR" sz="800" u="sng" kern="0">
                <a:solidFill>
                  <a:schemeClr val="accent1"/>
                </a:solidFill>
                <a:hlinkClick r:id="rId20" action="ppaction://hlinksldjump"/>
              </a:rPr>
              <a:t>Signer l’étude à distance</a:t>
            </a:r>
            <a:endParaRPr lang="fr-FR" sz="800" u="sng" kern="0">
              <a:solidFill>
                <a:schemeClr val="accent1"/>
              </a:solidFill>
              <a:latin typeface="+mj-lt"/>
              <a:cs typeface="+mn-cs"/>
            </a:endParaRPr>
          </a:p>
          <a:p>
            <a:pPr marL="0" lvl="2">
              <a:spcBef>
                <a:spcPts val="100"/>
              </a:spcBef>
              <a:spcAft>
                <a:spcPts val="200"/>
              </a:spcAft>
              <a:defRPr/>
            </a:pPr>
            <a:endParaRPr lang="fr-FR" sz="800">
              <a:cs typeface="Calibri" pitchFamily="34" charset="0"/>
            </a:endParaRPr>
          </a:p>
          <a:p>
            <a:pPr marL="0" lvl="2">
              <a:spcBef>
                <a:spcPts val="100"/>
              </a:spcBef>
              <a:spcAft>
                <a:spcPts val="200"/>
              </a:spcAft>
              <a:defRPr/>
            </a:pPr>
            <a:r>
              <a:rPr lang="fr-FR" sz="800">
                <a:cs typeface="Calibri" pitchFamily="34" charset="0"/>
              </a:rPr>
              <a:t>5. </a:t>
            </a:r>
            <a:r>
              <a:rPr lang="fr-FR" sz="800">
                <a:latin typeface="Arial"/>
                <a:cs typeface="Arial"/>
              </a:rPr>
              <a:t>É</a:t>
            </a:r>
            <a:r>
              <a:rPr lang="fr-FR" sz="800">
                <a:cs typeface="Calibri" pitchFamily="34" charset="0"/>
              </a:rPr>
              <a:t>diter des documents</a:t>
            </a:r>
            <a:endParaRPr lang="fr-FR" sz="800" kern="0"/>
          </a:p>
          <a:p>
            <a:pPr marL="0" lvl="2" indent="92075">
              <a:spcBef>
                <a:spcPts val="100"/>
              </a:spcBef>
              <a:spcAft>
                <a:spcPts val="100"/>
              </a:spcAft>
              <a:defRPr/>
            </a:pPr>
            <a:r>
              <a:rPr lang="fr-FR" sz="800">
                <a:cs typeface="Calibri" pitchFamily="34" charset="0"/>
              </a:rPr>
              <a:t>5.1 </a:t>
            </a:r>
            <a:r>
              <a:rPr lang="fr-FR" sz="800" u="sng" kern="0">
                <a:solidFill>
                  <a:schemeClr val="accent1"/>
                </a:solidFill>
                <a:latin typeface="Arial"/>
                <a:cs typeface="Arial"/>
                <a:hlinkClick r:id="rId20" action="ppaction://hlinksldjump"/>
              </a:rPr>
              <a:t>É</a:t>
            </a:r>
            <a:r>
              <a:rPr lang="fr-FR" sz="800" u="sng" kern="0">
                <a:solidFill>
                  <a:schemeClr val="accent1"/>
                </a:solidFill>
                <a:hlinkClick r:id="rId20" action="ppaction://hlinksldjump"/>
              </a:rPr>
              <a:t>diter le tableau de bord</a:t>
            </a:r>
            <a:endParaRPr lang="fr-FR" sz="800" u="sng" kern="0">
              <a:solidFill>
                <a:schemeClr val="accent1"/>
              </a:solidFill>
            </a:endParaRPr>
          </a:p>
          <a:p>
            <a:pPr marL="0" lvl="2" indent="92075">
              <a:spcBef>
                <a:spcPts val="100"/>
              </a:spcBef>
              <a:spcAft>
                <a:spcPts val="100"/>
              </a:spcAft>
              <a:defRPr/>
            </a:pPr>
            <a:r>
              <a:rPr lang="fr-FR" sz="800" kern="0"/>
              <a:t>5.2 </a:t>
            </a:r>
            <a:r>
              <a:rPr lang="fr-FR" sz="800" u="sng" kern="0">
                <a:solidFill>
                  <a:schemeClr val="accent1"/>
                </a:solidFill>
                <a:latin typeface="Arial"/>
                <a:cs typeface="Arial"/>
                <a:hlinkClick r:id="rId21" action="ppaction://hlinksldjump"/>
              </a:rPr>
              <a:t>Éditer les bilans</a:t>
            </a:r>
            <a:endParaRPr lang="fr-FR" sz="800" u="sng" kern="0">
              <a:solidFill>
                <a:schemeClr val="accent1"/>
              </a:solidFill>
            </a:endParaRPr>
          </a:p>
          <a:p>
            <a:pPr marL="0" lvl="2" indent="92075">
              <a:spcBef>
                <a:spcPts val="100"/>
              </a:spcBef>
              <a:spcAft>
                <a:spcPts val="100"/>
              </a:spcAft>
              <a:defRPr/>
            </a:pPr>
            <a:r>
              <a:rPr lang="fr-FR" sz="800" kern="0">
                <a:latin typeface="+mj-lt"/>
                <a:cs typeface="Calibri" pitchFamily="34" charset="0"/>
              </a:rPr>
              <a:t>5.3 </a:t>
            </a:r>
            <a:r>
              <a:rPr lang="fr-FR" sz="800" u="sng" kern="0">
                <a:solidFill>
                  <a:schemeClr val="accent1"/>
                </a:solidFill>
                <a:latin typeface="Arial"/>
                <a:cs typeface="Arial"/>
                <a:hlinkClick r:id="rId22" action="ppaction://hlinksldjump"/>
              </a:rPr>
              <a:t>Éditer l</a:t>
            </a:r>
            <a:r>
              <a:rPr lang="fr-FR" sz="800" u="sng" kern="0">
                <a:solidFill>
                  <a:schemeClr val="accent1"/>
                </a:solidFill>
                <a:hlinkClick r:id="rId22" action="ppaction://hlinksldjump"/>
              </a:rPr>
              <a:t>es Fiches Personnes</a:t>
            </a:r>
            <a:endParaRPr lang="fr-FR" sz="800" u="sng" kern="0">
              <a:solidFill>
                <a:schemeClr val="accent1"/>
              </a:solidFill>
            </a:endParaRPr>
          </a:p>
          <a:p>
            <a:pPr marL="0" lvl="2" indent="92075">
              <a:spcBef>
                <a:spcPts val="100"/>
              </a:spcBef>
              <a:spcAft>
                <a:spcPts val="100"/>
              </a:spcAft>
              <a:defRPr/>
            </a:pPr>
            <a:r>
              <a:rPr lang="fr-FR" sz="800" kern="0">
                <a:latin typeface="+mj-lt"/>
                <a:cs typeface="Calibri" pitchFamily="34" charset="0"/>
              </a:rPr>
              <a:t>5.4 </a:t>
            </a:r>
            <a:r>
              <a:rPr lang="fr-FR" sz="800" u="sng" kern="0">
                <a:solidFill>
                  <a:schemeClr val="accent1"/>
                </a:solidFill>
                <a:latin typeface="Arial"/>
                <a:cs typeface="Arial"/>
                <a:hlinkClick r:id="rId23" action="ppaction://hlinksldjump"/>
              </a:rPr>
              <a:t>É</a:t>
            </a:r>
            <a:r>
              <a:rPr lang="fr-FR" sz="800" u="sng" kern="0">
                <a:solidFill>
                  <a:schemeClr val="accent1"/>
                </a:solidFill>
                <a:hlinkClick r:id="rId23" action="ppaction://hlinksldjump"/>
              </a:rPr>
              <a:t>diter le tableau de contingence</a:t>
            </a:r>
            <a:endParaRPr lang="fr-FR" sz="800" u="sng" kern="0">
              <a:solidFill>
                <a:schemeClr val="accent1"/>
              </a:solidFill>
            </a:endParaRPr>
          </a:p>
          <a:p>
            <a:pPr marL="0" lvl="2" indent="92075">
              <a:spcBef>
                <a:spcPts val="100"/>
              </a:spcBef>
              <a:spcAft>
                <a:spcPts val="100"/>
              </a:spcAft>
              <a:defRPr/>
            </a:pPr>
            <a:r>
              <a:rPr lang="fr-FR" sz="800" kern="0">
                <a:latin typeface="+mj-lt"/>
                <a:cs typeface="Calibri" pitchFamily="34" charset="0"/>
              </a:rPr>
              <a:t>5.5 </a:t>
            </a:r>
            <a:r>
              <a:rPr lang="fr-FR" sz="800" u="sng" kern="0">
                <a:solidFill>
                  <a:schemeClr val="accent1"/>
                </a:solidFill>
                <a:latin typeface="Arial"/>
                <a:cs typeface="Arial"/>
                <a:hlinkClick r:id="rId24" action="ppaction://hlinksldjump"/>
              </a:rPr>
              <a:t>Éditer </a:t>
            </a:r>
            <a:r>
              <a:rPr lang="fr-FR" sz="800" u="sng" kern="0">
                <a:solidFill>
                  <a:schemeClr val="accent1"/>
                </a:solidFill>
                <a:hlinkClick r:id="rId24" action="ppaction://hlinksldjump"/>
              </a:rPr>
              <a:t>le PV</a:t>
            </a:r>
            <a:endParaRPr lang="fr-FR" sz="800" u="sng" kern="0">
              <a:solidFill>
                <a:schemeClr val="accent1"/>
              </a:solidFill>
            </a:endParaRPr>
          </a:p>
          <a:p>
            <a:pPr marL="0" lvl="2" indent="92075">
              <a:spcBef>
                <a:spcPts val="100"/>
              </a:spcBef>
              <a:spcAft>
                <a:spcPts val="100"/>
              </a:spcAft>
              <a:defRPr/>
            </a:pPr>
            <a:r>
              <a:rPr lang="fr-FR" sz="800" kern="0"/>
              <a:t>5.6 </a:t>
            </a:r>
            <a:r>
              <a:rPr lang="fr-FR" sz="800" u="sng" kern="0">
                <a:solidFill>
                  <a:schemeClr val="accent1"/>
                </a:solidFill>
                <a:hlinkClick r:id="rId25" action="ppaction://hlinksldjump"/>
              </a:rPr>
              <a:t>Déposer le PV signé</a:t>
            </a:r>
            <a:endParaRPr lang="fr-FR" sz="800" u="sng" kern="0">
              <a:solidFill>
                <a:schemeClr val="accent1"/>
              </a:solidFill>
              <a:latin typeface="+mj-lt"/>
              <a:cs typeface="Calibri" pitchFamily="34" charset="0"/>
            </a:endParaRPr>
          </a:p>
          <a:p>
            <a:pPr marL="85725" indent="179388">
              <a:spcBef>
                <a:spcPts val="100"/>
              </a:spcBef>
              <a:spcAft>
                <a:spcPts val="200"/>
              </a:spcAft>
              <a:defRPr/>
            </a:pPr>
            <a:endParaRPr lang="fr-FR" sz="800" kern="0">
              <a:latin typeface="+mj-lt"/>
              <a:cs typeface="Calibri" pitchFamily="34" charset="0"/>
            </a:endParaRPr>
          </a:p>
          <a:p>
            <a:pPr marL="534988" lvl="2" indent="-269875">
              <a:spcBef>
                <a:spcPts val="100"/>
              </a:spcBef>
              <a:spcAft>
                <a:spcPts val="200"/>
              </a:spcAft>
              <a:defRPr/>
            </a:pPr>
            <a:endParaRPr lang="fr-FR" sz="800" kern="0">
              <a:latin typeface="+mj-lt"/>
              <a:cs typeface="Calibri" pitchFamily="34" charset="0"/>
            </a:endParaRPr>
          </a:p>
          <a:p>
            <a:pPr marL="534988" lvl="2" indent="-269875">
              <a:spcBef>
                <a:spcPts val="100"/>
              </a:spcBef>
              <a:spcAft>
                <a:spcPts val="200"/>
              </a:spcAft>
              <a:defRPr/>
            </a:pPr>
            <a:endParaRPr lang="fr-FR" sz="800" kern="0">
              <a:latin typeface="+mj-lt"/>
              <a:cs typeface="Calibri" pitchFamily="34" charset="0"/>
            </a:endParaRPr>
          </a:p>
          <a:p>
            <a:pPr marL="534988" lvl="2" indent="-269875">
              <a:spcBef>
                <a:spcPts val="100"/>
              </a:spcBef>
              <a:spcAft>
                <a:spcPts val="200"/>
              </a:spcAft>
              <a:defRPr/>
            </a:pPr>
            <a:endParaRPr lang="fr-FR" sz="800" kern="0">
              <a:latin typeface="+mj-lt"/>
              <a:cs typeface="Calibri" pitchFamily="34" charset="0"/>
            </a:endParaRPr>
          </a:p>
          <a:p>
            <a:pPr marL="534988" lvl="2" indent="-269875">
              <a:spcBef>
                <a:spcPts val="100"/>
              </a:spcBef>
              <a:spcAft>
                <a:spcPts val="200"/>
              </a:spcAft>
              <a:defRPr/>
            </a:pPr>
            <a:endParaRPr lang="fr-FR" sz="800">
              <a:latin typeface="+mj-lt"/>
              <a:cs typeface="Calibri" pitchFamily="34" charset="0"/>
            </a:endParaRPr>
          </a:p>
          <a:p>
            <a:pPr marL="534988" lvl="2" indent="-269875">
              <a:spcBef>
                <a:spcPts val="100"/>
              </a:spcBef>
              <a:spcAft>
                <a:spcPts val="200"/>
              </a:spcAft>
              <a:defRPr/>
            </a:pPr>
            <a:endParaRPr lang="fr-FR" sz="800">
              <a:latin typeface="+mj-lt"/>
              <a:cs typeface="Calibri" pitchFamily="34" charset="0"/>
            </a:endParaRPr>
          </a:p>
          <a:p>
            <a:pPr marL="534988" lvl="2" indent="-269875">
              <a:spcBef>
                <a:spcPts val="100"/>
              </a:spcBef>
              <a:spcAft>
                <a:spcPts val="200"/>
              </a:spcAft>
              <a:defRPr/>
            </a:pPr>
            <a:endParaRPr lang="fr-FR" sz="800">
              <a:latin typeface="+mj-lt"/>
              <a:cs typeface="Calibri" pitchFamily="34" charset="0"/>
            </a:endParaRPr>
          </a:p>
          <a:p>
            <a:pPr marL="85725" indent="179388">
              <a:spcBef>
                <a:spcPts val="100"/>
              </a:spcBef>
              <a:spcAft>
                <a:spcPts val="200"/>
              </a:spcAft>
              <a:defRPr/>
            </a:pPr>
            <a:endParaRPr lang="fr-FR" sz="800">
              <a:latin typeface="+mj-lt"/>
              <a:cs typeface="Calibri" pitchFamily="34" charset="0"/>
            </a:endParaRPr>
          </a:p>
        </p:txBody>
      </p:sp>
      <p:sp>
        <p:nvSpPr>
          <p:cNvPr id="26" name="ZoneTexte 69">
            <a:hlinkClick r:id="rId6" action="ppaction://hlinksldjump"/>
            <a:extLst>
              <a:ext uri="{FF2B5EF4-FFF2-40B4-BE49-F238E27FC236}">
                <a16:creationId xmlns:a16="http://schemas.microsoft.com/office/drawing/2014/main" id="{CECC8F19-A47D-4019-B7BE-F68713EA0438}"/>
              </a:ext>
            </a:extLst>
          </p:cNvPr>
          <p:cNvSpPr txBox="1"/>
          <p:nvPr/>
        </p:nvSpPr>
        <p:spPr>
          <a:xfrm>
            <a:off x="9144" y="602325"/>
            <a:ext cx="1296144" cy="216000"/>
          </a:xfrm>
          <a:prstGeom prst="rect">
            <a:avLst/>
          </a:prstGeom>
          <a:solidFill>
            <a:schemeClr val="accent3"/>
          </a:solidFill>
          <a:ln w="3175">
            <a:solidFill>
              <a:srgbClr val="7030A0"/>
            </a:solidFill>
            <a:prstDash val="solid"/>
          </a:ln>
          <a:scene3d>
            <a:camera prst="orthographicFront"/>
            <a:lightRig rig="threePt" dir="t"/>
          </a:scene3d>
          <a:sp3d>
            <a:bevelT/>
          </a:sp3d>
        </p:spPr>
        <p:txBody>
          <a:bodyPr wrap="square" rtlCol="0" anchor="ctr">
            <a:noAutofit/>
          </a:bodyPr>
          <a:lstStyle>
            <a:defPPr>
              <a:defRPr lang="fr-FR"/>
            </a:defPPr>
            <a:lvl3pPr marL="0" lvl="2" algn="ctr">
              <a:spcBef>
                <a:spcPts val="0"/>
              </a:spcBef>
              <a:spcAft>
                <a:spcPts val="50"/>
              </a:spcAft>
              <a:defRPr sz="1000" b="1">
                <a:latin typeface="Calibri" pitchFamily="34" charset="0"/>
                <a:cs typeface="Calibri" pitchFamily="34" charset="0"/>
              </a:defRPr>
            </a:lvl3pPr>
          </a:lstStyle>
          <a:p>
            <a:pPr algn="ctr"/>
            <a:r>
              <a:rPr lang="fr-FR" sz="1200">
                <a:latin typeface="Calibri" panose="020F0502020204030204" pitchFamily="34" charset="0"/>
                <a:hlinkClick r:id="rId26" action="ppaction://hlinksldjump"/>
              </a:rPr>
              <a:t>Sommaire</a:t>
            </a:r>
            <a:endParaRPr lang="fr-FR" sz="1200">
              <a:latin typeface="Calibri" panose="020F0502020204030204" pitchFamily="34" charset="0"/>
            </a:endParaRPr>
          </a:p>
        </p:txBody>
      </p:sp>
    </p:spTree>
    <p:extLst>
      <p:ext uri="{BB962C8B-B14F-4D97-AF65-F5344CB8AC3E}">
        <p14:creationId xmlns:p14="http://schemas.microsoft.com/office/powerpoint/2010/main" val="629158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p:cNvSpPr/>
          <p:nvPr/>
        </p:nvSpPr>
        <p:spPr>
          <a:xfrm>
            <a:off x="-10274" y="1152232"/>
            <a:ext cx="1834153" cy="2245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mj-lt"/>
            </a:endParaRPr>
          </a:p>
        </p:txBody>
      </p:sp>
      <p:sp>
        <p:nvSpPr>
          <p:cNvPr id="47" name="Titre 1"/>
          <p:cNvSpPr txBox="1">
            <a:spLocks/>
          </p:cNvSpPr>
          <p:nvPr/>
        </p:nvSpPr>
        <p:spPr>
          <a:xfrm>
            <a:off x="3420000" y="215641"/>
            <a:ext cx="2304000" cy="396875"/>
          </a:xfrm>
          <a:prstGeom prst="rect">
            <a:avLst/>
          </a:prstGeom>
          <a:ln>
            <a:noFill/>
          </a:ln>
        </p:spPr>
        <p:txBody>
          <a:bodyPr lIns="0" tIns="0" rIns="0" bIns="0" anchor="ctr"/>
          <a:lstStyle/>
          <a:p>
            <a:pPr algn="ctr" fontAlgn="auto">
              <a:lnSpc>
                <a:spcPct val="90000"/>
              </a:lnSpc>
              <a:spcAft>
                <a:spcPts val="0"/>
              </a:spcAft>
              <a:defRPr/>
            </a:pPr>
            <a:r>
              <a:rPr lang="fr-FR" sz="3200" b="1">
                <a:latin typeface="+mj-lt"/>
                <a:cs typeface="Calibri" pitchFamily="34" charset="0"/>
              </a:rPr>
              <a:t>INTERFACE</a:t>
            </a:r>
            <a:endParaRPr lang="fr-FR" sz="3200" b="1">
              <a:latin typeface="+mj-lt"/>
              <a:ea typeface="+mj-ea"/>
              <a:cs typeface="Calibri" pitchFamily="34" charset="0"/>
            </a:endParaRPr>
          </a:p>
        </p:txBody>
      </p:sp>
      <p:sp>
        <p:nvSpPr>
          <p:cNvPr id="25" name="Rectangle 24">
            <a:extLst>
              <a:ext uri="{FF2B5EF4-FFF2-40B4-BE49-F238E27FC236}">
                <a16:creationId xmlns:a16="http://schemas.microsoft.com/office/drawing/2014/main" id="{9C082DC8-DE2B-4CF7-B644-C83026AE02D6}"/>
              </a:ext>
            </a:extLst>
          </p:cNvPr>
          <p:cNvSpPr/>
          <p:nvPr/>
        </p:nvSpPr>
        <p:spPr bwMode="gray">
          <a:xfrm>
            <a:off x="7014" y="842507"/>
            <a:ext cx="1839260" cy="5881295"/>
          </a:xfrm>
          <a:prstGeom prst="rect">
            <a:avLst/>
          </a:prstGeom>
          <a:noFill/>
          <a:ln w="9525" algn="ctr">
            <a:noFill/>
            <a:miter lim="800000"/>
            <a:headEnd/>
            <a:tailEnd/>
          </a:ln>
          <a:effectLst/>
        </p:spPr>
        <p:txBody>
          <a:bodyPr lIns="108000" tIns="0" rIns="108000" bIns="0"/>
          <a:lstStyle/>
          <a:p>
            <a:pPr>
              <a:spcBef>
                <a:spcPts val="600"/>
              </a:spcBef>
              <a:spcAft>
                <a:spcPts val="200"/>
              </a:spcAft>
              <a:defRPr/>
            </a:pPr>
            <a:r>
              <a:rPr lang="fr-FR" sz="800">
                <a:latin typeface="+mj-lt"/>
                <a:cs typeface="Calibri" pitchFamily="34" charset="0"/>
              </a:rPr>
              <a:t>1. GALAAD</a:t>
            </a:r>
          </a:p>
          <a:p>
            <a:pPr indent="92075">
              <a:spcBef>
                <a:spcPts val="100"/>
              </a:spcBef>
              <a:spcAft>
                <a:spcPts val="100"/>
              </a:spcAft>
              <a:defRPr/>
            </a:pPr>
            <a:r>
              <a:rPr lang="fr-FR" sz="800">
                <a:latin typeface="Arial" panose="020B0604020202020204" pitchFamily="34" charset="0"/>
                <a:cs typeface="Arial" panose="020B0604020202020204" pitchFamily="34" charset="0"/>
              </a:rPr>
              <a:t>1.1 </a:t>
            </a:r>
            <a:r>
              <a:rPr lang="fr-FR" sz="800" kern="0">
                <a:latin typeface="Arial" panose="020B0604020202020204" pitchFamily="34" charset="0"/>
                <a:cs typeface="Arial" panose="020B0604020202020204" pitchFamily="34" charset="0"/>
                <a:hlinkClick r:id="rId3" action="ppaction://hlinksldjump"/>
              </a:rPr>
              <a:t>Bonnes pratiques</a:t>
            </a:r>
            <a:endParaRPr lang="fr-FR" sz="800" kern="0">
              <a:latin typeface="Arial" panose="020B0604020202020204" pitchFamily="34" charset="0"/>
              <a:cs typeface="Arial" panose="020B0604020202020204" pitchFamily="34" charset="0"/>
            </a:endParaRPr>
          </a:p>
          <a:p>
            <a:pPr indent="92075">
              <a:spcBef>
                <a:spcPts val="100"/>
              </a:spcBef>
              <a:spcAft>
                <a:spcPts val="100"/>
              </a:spcAft>
              <a:defRPr/>
            </a:pPr>
            <a:r>
              <a:rPr lang="fr-FR" sz="800">
                <a:latin typeface="Arial" panose="020B0604020202020204" pitchFamily="34" charset="0"/>
                <a:cs typeface="Arial" panose="020B0604020202020204" pitchFamily="34" charset="0"/>
              </a:rPr>
              <a:t>1.2 </a:t>
            </a:r>
            <a:r>
              <a:rPr lang="fr-FR" sz="800" b="1">
                <a:latin typeface="Arial" panose="020B0604020202020204" pitchFamily="34" charset="0"/>
                <a:cs typeface="Arial" panose="020B0604020202020204" pitchFamily="34" charset="0"/>
              </a:rPr>
              <a:t>Interface</a:t>
            </a:r>
          </a:p>
          <a:p>
            <a:pPr indent="92075">
              <a:spcBef>
                <a:spcPts val="100"/>
              </a:spcBef>
              <a:spcAft>
                <a:spcPts val="100"/>
              </a:spcAft>
              <a:defRPr/>
            </a:pPr>
            <a:r>
              <a:rPr lang="fr-FR" sz="800" kern="0">
                <a:latin typeface="Arial" panose="020B0604020202020204" pitchFamily="34" charset="0"/>
                <a:cs typeface="Arial" panose="020B0604020202020204" pitchFamily="34" charset="0"/>
              </a:rPr>
              <a:t>1.3 </a:t>
            </a:r>
            <a:r>
              <a:rPr lang="fr-FR" sz="800" u="sng" kern="0">
                <a:solidFill>
                  <a:schemeClr val="accent1"/>
                </a:solidFill>
                <a:latin typeface="Arial" panose="020B0604020202020204" pitchFamily="34" charset="0"/>
                <a:cs typeface="Arial" panose="020B0604020202020204" pitchFamily="34" charset="0"/>
                <a:hlinkClick r:id="rId4" action="ppaction://hlinksldjump"/>
              </a:rPr>
              <a:t>Tableau de bord</a:t>
            </a:r>
            <a:endParaRPr lang="fr-FR" sz="800" u="sng">
              <a:solidFill>
                <a:schemeClr val="accent1"/>
              </a:solidFill>
              <a:latin typeface="+mj-lt"/>
              <a:cs typeface="Calibri" pitchFamily="34" charset="0"/>
            </a:endParaRPr>
          </a:p>
          <a:p>
            <a:pPr>
              <a:spcBef>
                <a:spcPts val="100"/>
              </a:spcBef>
              <a:spcAft>
                <a:spcPts val="200"/>
              </a:spcAft>
              <a:defRPr/>
            </a:pPr>
            <a:endParaRPr lang="fr-FR" sz="800">
              <a:latin typeface="+mj-lt"/>
              <a:cs typeface="Calibri" pitchFamily="34" charset="0"/>
            </a:endParaRPr>
          </a:p>
          <a:p>
            <a:pPr>
              <a:spcBef>
                <a:spcPts val="100"/>
              </a:spcBef>
              <a:spcAft>
                <a:spcPts val="200"/>
              </a:spcAft>
              <a:defRPr/>
            </a:pPr>
            <a:r>
              <a:rPr lang="fr-FR" sz="800">
                <a:latin typeface="+mj-lt"/>
                <a:cs typeface="Calibri" pitchFamily="34" charset="0"/>
              </a:rPr>
              <a:t>2. Préparer la validation</a:t>
            </a:r>
          </a:p>
          <a:p>
            <a:pPr marL="0" lvl="2" indent="92075">
              <a:spcBef>
                <a:spcPts val="100"/>
              </a:spcBef>
              <a:spcAft>
                <a:spcPts val="100"/>
              </a:spcAft>
              <a:defRPr/>
            </a:pPr>
            <a:r>
              <a:rPr lang="fr-FR" sz="800">
                <a:latin typeface="+mj-lt"/>
                <a:cs typeface="Calibri" pitchFamily="34" charset="0"/>
              </a:rPr>
              <a:t>2.1 </a:t>
            </a:r>
            <a:r>
              <a:rPr lang="fr-FR" sz="800" u="sng" kern="0">
                <a:solidFill>
                  <a:schemeClr val="accent1"/>
                </a:solidFill>
                <a:latin typeface="+mj-lt"/>
                <a:cs typeface="+mn-cs"/>
                <a:hlinkClick r:id="rId5" action="ppaction://hlinksldjump"/>
              </a:rPr>
              <a:t>Accéder à une étude</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kern="0">
                <a:latin typeface="+mj-lt"/>
                <a:cs typeface="+mn-cs"/>
              </a:rPr>
              <a:t>2.2 </a:t>
            </a:r>
            <a:r>
              <a:rPr lang="fr-FR" sz="800" u="sng" kern="0">
                <a:solidFill>
                  <a:schemeClr val="accent1"/>
                </a:solidFill>
                <a:latin typeface="+mj-lt"/>
                <a:cs typeface="+mn-cs"/>
                <a:hlinkClick r:id="rId6" action="ppaction://hlinksldjump"/>
              </a:rPr>
              <a:t>Constituer l’échantillon</a:t>
            </a:r>
            <a:endParaRPr lang="fr-FR" sz="800" u="sng" kern="0">
              <a:solidFill>
                <a:schemeClr val="accent1"/>
              </a:solidFill>
              <a:latin typeface="+mj-lt"/>
              <a:cs typeface="+mn-cs"/>
            </a:endParaRPr>
          </a:p>
          <a:p>
            <a:pPr marL="0" lvl="2" indent="92075">
              <a:spcBef>
                <a:spcPts val="100"/>
              </a:spcBef>
              <a:spcAft>
                <a:spcPts val="100"/>
              </a:spcAft>
              <a:defRPr/>
            </a:pPr>
            <a:r>
              <a:rPr lang="fr-FR" sz="800" kern="0">
                <a:latin typeface="+mj-lt"/>
                <a:cs typeface="+mn-cs"/>
              </a:rPr>
              <a:t>2.3 </a:t>
            </a:r>
            <a:r>
              <a:rPr lang="fr-FR" sz="800" u="sng" kern="0">
                <a:solidFill>
                  <a:schemeClr val="accent1"/>
                </a:solidFill>
                <a:latin typeface="+mj-lt"/>
                <a:cs typeface="+mn-cs"/>
                <a:hlinkClick r:id="rId7" action="ppaction://hlinksldjump"/>
              </a:rPr>
              <a:t>Modifier l’échantillon</a:t>
            </a:r>
            <a:endParaRPr lang="fr-FR" sz="800" u="sng" kern="0">
              <a:solidFill>
                <a:schemeClr val="accent1"/>
              </a:solidFill>
              <a:latin typeface="+mj-lt"/>
              <a:cs typeface="+mn-cs"/>
            </a:endParaRPr>
          </a:p>
          <a:p>
            <a:pPr marL="0" lvl="2" indent="92075">
              <a:spcBef>
                <a:spcPts val="100"/>
              </a:spcBef>
              <a:spcAft>
                <a:spcPts val="100"/>
              </a:spcAft>
              <a:defRPr/>
            </a:pPr>
            <a:r>
              <a:rPr lang="fr-FR" sz="800" kern="0">
                <a:latin typeface="+mj-lt"/>
                <a:cs typeface="+mn-cs"/>
              </a:rPr>
              <a:t>2.4</a:t>
            </a:r>
            <a:r>
              <a:rPr lang="fr-FR" sz="800" kern="0">
                <a:latin typeface="Arial"/>
                <a:cs typeface="Arial"/>
              </a:rPr>
              <a:t> </a:t>
            </a:r>
            <a:r>
              <a:rPr lang="fr-FR" sz="800" u="sng" kern="0">
                <a:solidFill>
                  <a:schemeClr val="accent1"/>
                </a:solidFill>
                <a:latin typeface="Arial"/>
                <a:cs typeface="Arial"/>
                <a:hlinkClick r:id="rId8" action="ppaction://hlinksldjump"/>
              </a:rPr>
              <a:t>Supprimer une Fiche Personne</a:t>
            </a:r>
            <a:endParaRPr lang="fr-FR" sz="800" u="sng" kern="0">
              <a:solidFill>
                <a:schemeClr val="accent1"/>
              </a:solidFill>
              <a:latin typeface="+mj-lt"/>
              <a:cs typeface="+mn-cs"/>
            </a:endParaRPr>
          </a:p>
          <a:p>
            <a:pPr marL="0" lvl="2">
              <a:spcBef>
                <a:spcPts val="100"/>
              </a:spcBef>
              <a:spcAft>
                <a:spcPts val="200"/>
              </a:spcAft>
              <a:defRPr/>
            </a:pPr>
            <a:endParaRPr lang="fr-FR" sz="800">
              <a:latin typeface="+mj-lt"/>
              <a:cs typeface="Calibri" pitchFamily="34" charset="0"/>
            </a:endParaRPr>
          </a:p>
          <a:p>
            <a:pPr marL="0" lvl="2">
              <a:spcBef>
                <a:spcPts val="100"/>
              </a:spcBef>
              <a:spcAft>
                <a:spcPts val="200"/>
              </a:spcAft>
              <a:defRPr/>
            </a:pPr>
            <a:r>
              <a:rPr lang="fr-FR" sz="800">
                <a:latin typeface="+mj-lt"/>
                <a:cs typeface="Calibri" pitchFamily="34" charset="0"/>
              </a:rPr>
              <a:t>3. Valider une étude</a:t>
            </a:r>
            <a:endParaRPr lang="fr-FR" sz="800" kern="0">
              <a:latin typeface="+mj-lt"/>
              <a:cs typeface="+mn-cs"/>
            </a:endParaRPr>
          </a:p>
          <a:p>
            <a:pPr marL="0" lvl="2" indent="92075">
              <a:spcBef>
                <a:spcPts val="100"/>
              </a:spcBef>
              <a:spcAft>
                <a:spcPts val="100"/>
              </a:spcAft>
              <a:defRPr/>
            </a:pPr>
            <a:r>
              <a:rPr lang="fr-FR" sz="800">
                <a:latin typeface="+mj-lt"/>
                <a:cs typeface="Calibri" pitchFamily="34" charset="0"/>
              </a:rPr>
              <a:t>3.1 </a:t>
            </a:r>
            <a:r>
              <a:rPr lang="fr-FR" sz="800" u="sng" kern="0">
                <a:solidFill>
                  <a:schemeClr val="accent1"/>
                </a:solidFill>
                <a:latin typeface="+mj-lt"/>
                <a:cs typeface="+mn-cs"/>
                <a:hlinkClick r:id="rId9" action="ppaction://hlinksldjump"/>
              </a:rPr>
              <a:t>Modifier les références d’une Fiche Personne</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3.2 </a:t>
            </a:r>
            <a:r>
              <a:rPr lang="fr-FR" sz="800" u="sng" kern="0">
                <a:solidFill>
                  <a:schemeClr val="accent1"/>
                </a:solidFill>
                <a:latin typeface="+mj-lt"/>
                <a:cs typeface="+mn-cs"/>
                <a:hlinkClick r:id="rId10" action="ppaction://hlinksldjump"/>
              </a:rPr>
              <a:t>Valider le volet PATHOS</a:t>
            </a:r>
            <a:endParaRPr lang="fr-FR" sz="800" u="sng" kern="0">
              <a:solidFill>
                <a:schemeClr val="accent1"/>
              </a:solidFill>
              <a:latin typeface="+mj-lt"/>
              <a:cs typeface="+mn-cs"/>
            </a:endParaRPr>
          </a:p>
          <a:p>
            <a:pPr marL="0" lvl="2" indent="92075">
              <a:spcBef>
                <a:spcPts val="100"/>
              </a:spcBef>
              <a:spcAft>
                <a:spcPts val="100"/>
              </a:spcAft>
              <a:defRPr/>
            </a:pPr>
            <a:r>
              <a:rPr lang="fr-FR" sz="800">
                <a:latin typeface="+mj-lt"/>
                <a:cs typeface="Calibri" pitchFamily="34" charset="0"/>
              </a:rPr>
              <a:t>3.3 </a:t>
            </a:r>
            <a:r>
              <a:rPr lang="fr-FR" sz="800" u="sng" kern="0">
                <a:solidFill>
                  <a:schemeClr val="accent1"/>
                </a:solidFill>
                <a:latin typeface="+mj-lt"/>
                <a:hlinkClick r:id="rId11" action="ppaction://hlinksldjump"/>
              </a:rPr>
              <a:t>Modifier le volet PATHOS</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3.4 </a:t>
            </a:r>
            <a:r>
              <a:rPr lang="fr-FR" sz="800" u="sng" kern="0">
                <a:solidFill>
                  <a:schemeClr val="accent1"/>
                </a:solidFill>
                <a:latin typeface="+mj-lt"/>
                <a:cs typeface="+mn-cs"/>
                <a:hlinkClick r:id="rId12" action="ppaction://hlinksldjump"/>
              </a:rPr>
              <a:t>Supprimer une Fiche Personne</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3.5</a:t>
            </a:r>
            <a:r>
              <a:rPr lang="fr-FR" sz="800">
                <a:solidFill>
                  <a:schemeClr val="accent1"/>
                </a:solidFill>
                <a:latin typeface="+mj-lt"/>
                <a:cs typeface="Calibri" pitchFamily="34" charset="0"/>
              </a:rPr>
              <a:t> </a:t>
            </a:r>
            <a:r>
              <a:rPr lang="fr-FR" sz="800" u="sng" kern="0">
                <a:solidFill>
                  <a:schemeClr val="accent1"/>
                </a:solidFill>
                <a:latin typeface="+mj-lt"/>
                <a:cs typeface="+mn-cs"/>
                <a:hlinkClick r:id="rId13" action="ppaction://hlinksldjump"/>
              </a:rPr>
              <a:t>Saisir une fiche argumentaire</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3.6 </a:t>
            </a:r>
            <a:r>
              <a:rPr lang="fr-FR" sz="800" u="sng" kern="0">
                <a:solidFill>
                  <a:schemeClr val="accent1"/>
                </a:solidFill>
                <a:latin typeface="+mj-lt"/>
                <a:cs typeface="+mn-cs"/>
                <a:hlinkClick r:id="rId14" action="ppaction://hlinksldjump"/>
              </a:rPr>
              <a:t>Valider le volet PATHOS à distance</a:t>
            </a:r>
            <a:endParaRPr lang="fr-FR" sz="800" u="sng" kern="0">
              <a:solidFill>
                <a:schemeClr val="accent1"/>
              </a:solidFill>
              <a:latin typeface="+mj-lt"/>
              <a:cs typeface="+mn-cs"/>
            </a:endParaRPr>
          </a:p>
          <a:p>
            <a:pPr marL="0" lvl="2" indent="92075">
              <a:spcBef>
                <a:spcPts val="100"/>
              </a:spcBef>
              <a:spcAft>
                <a:spcPts val="100"/>
              </a:spcAft>
              <a:defRPr/>
            </a:pPr>
            <a:r>
              <a:rPr lang="fr-FR" sz="800" kern="0">
                <a:latin typeface="+mj-lt"/>
                <a:cs typeface="+mn-cs"/>
              </a:rPr>
              <a:t>3.7</a:t>
            </a:r>
            <a:r>
              <a:rPr lang="fr-FR" sz="800" kern="0">
                <a:latin typeface="+mj-lt"/>
                <a:cs typeface="+mn-cs"/>
                <a:hlinkClick r:id="rId15" action="ppaction://hlinksldjump"/>
              </a:rPr>
              <a:t> </a:t>
            </a:r>
            <a:r>
              <a:rPr lang="fr-FR" sz="800" u="sng" kern="0">
                <a:solidFill>
                  <a:schemeClr val="accent1"/>
                </a:solidFill>
                <a:latin typeface="+mj-lt"/>
                <a:cs typeface="+mn-cs"/>
                <a:hlinkClick r:id="rId15" action="ppaction://hlinksldjump"/>
              </a:rPr>
              <a:t>Saisir une fiche argumentaire à distance</a:t>
            </a:r>
            <a:endParaRPr lang="fr-FR" sz="800" u="sng" kern="0">
              <a:solidFill>
                <a:schemeClr val="accent1"/>
              </a:solidFill>
              <a:latin typeface="+mj-lt"/>
              <a:cs typeface="+mn-cs"/>
            </a:endParaRPr>
          </a:p>
          <a:p>
            <a:pPr marL="0" lvl="2">
              <a:spcBef>
                <a:spcPts val="100"/>
              </a:spcBef>
              <a:spcAft>
                <a:spcPts val="200"/>
              </a:spcAft>
              <a:defRPr/>
            </a:pPr>
            <a:endParaRPr lang="fr-FR" sz="800">
              <a:latin typeface="+mj-lt"/>
              <a:cs typeface="Calibri" pitchFamily="34" charset="0"/>
            </a:endParaRPr>
          </a:p>
          <a:p>
            <a:pPr marL="0" lvl="2">
              <a:spcBef>
                <a:spcPts val="100"/>
              </a:spcBef>
              <a:spcAft>
                <a:spcPts val="200"/>
              </a:spcAft>
              <a:defRPr/>
            </a:pPr>
            <a:r>
              <a:rPr lang="fr-FR" sz="800">
                <a:latin typeface="+mj-lt"/>
                <a:cs typeface="Calibri" pitchFamily="34" charset="0"/>
              </a:rPr>
              <a:t>4. Signer une étude</a:t>
            </a:r>
            <a:endParaRPr lang="fr-FR" sz="800" kern="0">
              <a:latin typeface="+mj-lt"/>
              <a:cs typeface="+mn-cs"/>
            </a:endParaRPr>
          </a:p>
          <a:p>
            <a:pPr marL="0" lvl="2" indent="92075">
              <a:spcBef>
                <a:spcPts val="100"/>
              </a:spcBef>
              <a:spcAft>
                <a:spcPts val="100"/>
              </a:spcAft>
              <a:defRPr/>
            </a:pPr>
            <a:r>
              <a:rPr lang="fr-FR" sz="800">
                <a:latin typeface="+mj-lt"/>
                <a:cs typeface="Calibri" pitchFamily="34" charset="0"/>
              </a:rPr>
              <a:t>4.1 </a:t>
            </a:r>
            <a:r>
              <a:rPr lang="fr-FR" sz="800" u="sng" kern="0">
                <a:solidFill>
                  <a:schemeClr val="accent1"/>
                </a:solidFill>
                <a:latin typeface="+mj-lt"/>
                <a:cs typeface="+mn-cs"/>
                <a:hlinkClick r:id="rId16" action="ppaction://hlinksldjump"/>
              </a:rPr>
              <a:t>Signer les fiches validées</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4.2 </a:t>
            </a:r>
            <a:r>
              <a:rPr lang="fr-FR" sz="800" u="sng" kern="0">
                <a:solidFill>
                  <a:schemeClr val="accent1"/>
                </a:solidFill>
                <a:latin typeface="+mj-lt"/>
                <a:cs typeface="+mn-cs"/>
                <a:hlinkClick r:id="rId17" action="ppaction://hlinksldjump"/>
              </a:rPr>
              <a:t>Envoyer l’étude à la CRCM</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4.3 </a:t>
            </a:r>
            <a:r>
              <a:rPr lang="fr-FR" sz="800" u="sng" kern="0">
                <a:solidFill>
                  <a:schemeClr val="accent1"/>
                </a:solidFill>
                <a:hlinkClick r:id="rId18" action="ppaction://hlinksldjump"/>
              </a:rPr>
              <a:t>Signer l’étude sur site</a:t>
            </a:r>
            <a:endParaRPr lang="fr-FR" sz="800" u="sng" kern="0">
              <a:solidFill>
                <a:schemeClr val="accent1"/>
              </a:solidFill>
              <a:latin typeface="+mj-lt"/>
              <a:cs typeface="+mn-cs"/>
            </a:endParaRPr>
          </a:p>
          <a:p>
            <a:pPr marL="0" lvl="2" indent="92075">
              <a:spcBef>
                <a:spcPts val="100"/>
              </a:spcBef>
              <a:spcAft>
                <a:spcPts val="100"/>
              </a:spcAft>
              <a:defRPr/>
            </a:pPr>
            <a:r>
              <a:rPr lang="fr-FR" sz="800" kern="0">
                <a:latin typeface="+mj-lt"/>
                <a:cs typeface="+mn-cs"/>
              </a:rPr>
              <a:t>4.4 </a:t>
            </a:r>
            <a:r>
              <a:rPr lang="fr-FR" sz="800" u="sng" kern="0">
                <a:solidFill>
                  <a:schemeClr val="accent1"/>
                </a:solidFill>
                <a:hlinkClick r:id="rId19" action="ppaction://hlinksldjump"/>
              </a:rPr>
              <a:t>Signer l’étude à distance</a:t>
            </a:r>
            <a:endParaRPr lang="fr-FR" sz="800" u="sng" kern="0">
              <a:solidFill>
                <a:schemeClr val="accent1"/>
              </a:solidFill>
              <a:latin typeface="+mj-lt"/>
              <a:cs typeface="+mn-cs"/>
            </a:endParaRPr>
          </a:p>
          <a:p>
            <a:pPr marL="0" lvl="2">
              <a:spcBef>
                <a:spcPts val="100"/>
              </a:spcBef>
              <a:spcAft>
                <a:spcPts val="200"/>
              </a:spcAft>
              <a:defRPr/>
            </a:pPr>
            <a:endParaRPr lang="fr-FR" sz="800">
              <a:cs typeface="Calibri" pitchFamily="34" charset="0"/>
            </a:endParaRPr>
          </a:p>
          <a:p>
            <a:pPr marL="0" lvl="2">
              <a:spcBef>
                <a:spcPts val="100"/>
              </a:spcBef>
              <a:spcAft>
                <a:spcPts val="200"/>
              </a:spcAft>
              <a:defRPr/>
            </a:pPr>
            <a:r>
              <a:rPr lang="fr-FR" sz="800">
                <a:cs typeface="Calibri" pitchFamily="34" charset="0"/>
              </a:rPr>
              <a:t>5. </a:t>
            </a:r>
            <a:r>
              <a:rPr lang="fr-FR" sz="800">
                <a:latin typeface="Arial"/>
                <a:cs typeface="Arial"/>
              </a:rPr>
              <a:t>É</a:t>
            </a:r>
            <a:r>
              <a:rPr lang="fr-FR" sz="800">
                <a:cs typeface="Calibri" pitchFamily="34" charset="0"/>
              </a:rPr>
              <a:t>diter des documents</a:t>
            </a:r>
            <a:endParaRPr lang="fr-FR" sz="800" kern="0"/>
          </a:p>
          <a:p>
            <a:pPr marL="0" lvl="2" indent="92075">
              <a:spcBef>
                <a:spcPts val="100"/>
              </a:spcBef>
              <a:spcAft>
                <a:spcPts val="100"/>
              </a:spcAft>
              <a:defRPr/>
            </a:pPr>
            <a:r>
              <a:rPr lang="fr-FR" sz="800">
                <a:cs typeface="Calibri" pitchFamily="34" charset="0"/>
              </a:rPr>
              <a:t>5.1 </a:t>
            </a:r>
            <a:r>
              <a:rPr lang="fr-FR" sz="800" u="sng" kern="0">
                <a:solidFill>
                  <a:schemeClr val="accent1"/>
                </a:solidFill>
                <a:latin typeface="Arial"/>
                <a:cs typeface="Arial"/>
                <a:hlinkClick r:id="rId19" action="ppaction://hlinksldjump"/>
              </a:rPr>
              <a:t>É</a:t>
            </a:r>
            <a:r>
              <a:rPr lang="fr-FR" sz="800" u="sng" kern="0">
                <a:solidFill>
                  <a:schemeClr val="accent1"/>
                </a:solidFill>
                <a:hlinkClick r:id="rId19" action="ppaction://hlinksldjump"/>
              </a:rPr>
              <a:t>diter le tableau de bord</a:t>
            </a:r>
            <a:endParaRPr lang="fr-FR" sz="800" u="sng" kern="0">
              <a:solidFill>
                <a:schemeClr val="accent1"/>
              </a:solidFill>
            </a:endParaRPr>
          </a:p>
          <a:p>
            <a:pPr marL="0" lvl="2" indent="92075">
              <a:spcBef>
                <a:spcPts val="100"/>
              </a:spcBef>
              <a:spcAft>
                <a:spcPts val="100"/>
              </a:spcAft>
              <a:defRPr/>
            </a:pPr>
            <a:r>
              <a:rPr lang="fr-FR" sz="800" kern="0"/>
              <a:t>5.2 </a:t>
            </a:r>
            <a:r>
              <a:rPr lang="fr-FR" sz="800" u="sng" kern="0">
                <a:solidFill>
                  <a:schemeClr val="accent1"/>
                </a:solidFill>
                <a:latin typeface="Arial"/>
                <a:cs typeface="Arial"/>
                <a:hlinkClick r:id="rId20" action="ppaction://hlinksldjump"/>
              </a:rPr>
              <a:t>Éditer les bilans</a:t>
            </a:r>
            <a:endParaRPr lang="fr-FR" sz="800" u="sng" kern="0">
              <a:solidFill>
                <a:schemeClr val="accent1"/>
              </a:solidFill>
            </a:endParaRPr>
          </a:p>
          <a:p>
            <a:pPr marL="0" lvl="2" indent="92075">
              <a:spcBef>
                <a:spcPts val="100"/>
              </a:spcBef>
              <a:spcAft>
                <a:spcPts val="100"/>
              </a:spcAft>
              <a:defRPr/>
            </a:pPr>
            <a:r>
              <a:rPr lang="fr-FR" sz="800" kern="0">
                <a:latin typeface="+mj-lt"/>
                <a:cs typeface="Calibri" pitchFamily="34" charset="0"/>
              </a:rPr>
              <a:t>5.3 </a:t>
            </a:r>
            <a:r>
              <a:rPr lang="fr-FR" sz="800" u="sng" kern="0">
                <a:solidFill>
                  <a:schemeClr val="accent1"/>
                </a:solidFill>
                <a:latin typeface="Arial"/>
                <a:cs typeface="Arial"/>
                <a:hlinkClick r:id="rId21" action="ppaction://hlinksldjump"/>
              </a:rPr>
              <a:t>Éditer l</a:t>
            </a:r>
            <a:r>
              <a:rPr lang="fr-FR" sz="800" u="sng" kern="0">
                <a:solidFill>
                  <a:schemeClr val="accent1"/>
                </a:solidFill>
                <a:hlinkClick r:id="rId21" action="ppaction://hlinksldjump"/>
              </a:rPr>
              <a:t>es Fiches Personnes</a:t>
            </a:r>
            <a:endParaRPr lang="fr-FR" sz="800" u="sng" kern="0">
              <a:solidFill>
                <a:schemeClr val="accent1"/>
              </a:solidFill>
            </a:endParaRPr>
          </a:p>
          <a:p>
            <a:pPr marL="0" lvl="2" indent="92075">
              <a:spcBef>
                <a:spcPts val="100"/>
              </a:spcBef>
              <a:spcAft>
                <a:spcPts val="100"/>
              </a:spcAft>
              <a:defRPr/>
            </a:pPr>
            <a:r>
              <a:rPr lang="fr-FR" sz="800" kern="0">
                <a:latin typeface="+mj-lt"/>
                <a:cs typeface="Calibri" pitchFamily="34" charset="0"/>
              </a:rPr>
              <a:t>5.4 </a:t>
            </a:r>
            <a:r>
              <a:rPr lang="fr-FR" sz="800" u="sng" kern="0">
                <a:solidFill>
                  <a:schemeClr val="accent1"/>
                </a:solidFill>
                <a:latin typeface="Arial"/>
                <a:cs typeface="Arial"/>
                <a:hlinkClick r:id="rId22" action="ppaction://hlinksldjump"/>
              </a:rPr>
              <a:t>É</a:t>
            </a:r>
            <a:r>
              <a:rPr lang="fr-FR" sz="800" u="sng" kern="0">
                <a:solidFill>
                  <a:schemeClr val="accent1"/>
                </a:solidFill>
                <a:hlinkClick r:id="rId22" action="ppaction://hlinksldjump"/>
              </a:rPr>
              <a:t>diter le tableau de contingence</a:t>
            </a:r>
            <a:endParaRPr lang="fr-FR" sz="800" u="sng" kern="0">
              <a:solidFill>
                <a:schemeClr val="accent1"/>
              </a:solidFill>
            </a:endParaRPr>
          </a:p>
          <a:p>
            <a:pPr marL="0" lvl="2" indent="92075">
              <a:spcBef>
                <a:spcPts val="100"/>
              </a:spcBef>
              <a:spcAft>
                <a:spcPts val="100"/>
              </a:spcAft>
              <a:defRPr/>
            </a:pPr>
            <a:r>
              <a:rPr lang="fr-FR" sz="800" kern="0">
                <a:latin typeface="+mj-lt"/>
                <a:cs typeface="Calibri" pitchFamily="34" charset="0"/>
              </a:rPr>
              <a:t>5.5 </a:t>
            </a:r>
            <a:r>
              <a:rPr lang="fr-FR" sz="800" u="sng" kern="0">
                <a:solidFill>
                  <a:schemeClr val="accent1"/>
                </a:solidFill>
                <a:latin typeface="Arial"/>
                <a:cs typeface="Arial"/>
                <a:hlinkClick r:id="rId23" action="ppaction://hlinksldjump"/>
              </a:rPr>
              <a:t>Éditer </a:t>
            </a:r>
            <a:r>
              <a:rPr lang="fr-FR" sz="800" u="sng" kern="0">
                <a:solidFill>
                  <a:schemeClr val="accent1"/>
                </a:solidFill>
                <a:hlinkClick r:id="rId23" action="ppaction://hlinksldjump"/>
              </a:rPr>
              <a:t>le PV</a:t>
            </a:r>
            <a:endParaRPr lang="fr-FR" sz="800" u="sng" kern="0">
              <a:solidFill>
                <a:schemeClr val="accent1"/>
              </a:solidFill>
            </a:endParaRPr>
          </a:p>
          <a:p>
            <a:pPr marL="0" lvl="2" indent="92075">
              <a:spcBef>
                <a:spcPts val="100"/>
              </a:spcBef>
              <a:spcAft>
                <a:spcPts val="100"/>
              </a:spcAft>
              <a:defRPr/>
            </a:pPr>
            <a:r>
              <a:rPr lang="fr-FR" sz="800" kern="0"/>
              <a:t>5.6 </a:t>
            </a:r>
            <a:r>
              <a:rPr lang="fr-FR" sz="800" u="sng" kern="0">
                <a:solidFill>
                  <a:schemeClr val="accent1"/>
                </a:solidFill>
                <a:hlinkClick r:id="rId24" action="ppaction://hlinksldjump"/>
              </a:rPr>
              <a:t>Déposer le PV signé</a:t>
            </a:r>
            <a:endParaRPr lang="fr-FR" sz="800" u="sng" kern="0">
              <a:solidFill>
                <a:schemeClr val="accent1"/>
              </a:solidFill>
              <a:latin typeface="+mj-lt"/>
              <a:cs typeface="Calibri" pitchFamily="34" charset="0"/>
            </a:endParaRPr>
          </a:p>
          <a:p>
            <a:pPr marL="85725" indent="179388">
              <a:spcBef>
                <a:spcPts val="100"/>
              </a:spcBef>
              <a:spcAft>
                <a:spcPts val="200"/>
              </a:spcAft>
              <a:defRPr/>
            </a:pPr>
            <a:endParaRPr lang="fr-FR" sz="800" kern="0">
              <a:latin typeface="+mj-lt"/>
              <a:cs typeface="Calibri" pitchFamily="34" charset="0"/>
            </a:endParaRPr>
          </a:p>
          <a:p>
            <a:pPr marL="534988" lvl="2" indent="-269875">
              <a:spcBef>
                <a:spcPts val="100"/>
              </a:spcBef>
              <a:spcAft>
                <a:spcPts val="200"/>
              </a:spcAft>
              <a:defRPr/>
            </a:pPr>
            <a:endParaRPr lang="fr-FR" sz="800" kern="0">
              <a:latin typeface="+mj-lt"/>
              <a:cs typeface="Calibri" pitchFamily="34" charset="0"/>
            </a:endParaRPr>
          </a:p>
          <a:p>
            <a:pPr marL="534988" lvl="2" indent="-269875">
              <a:spcBef>
                <a:spcPts val="100"/>
              </a:spcBef>
              <a:spcAft>
                <a:spcPts val="200"/>
              </a:spcAft>
              <a:defRPr/>
            </a:pPr>
            <a:endParaRPr lang="fr-FR" sz="800" kern="0">
              <a:latin typeface="+mj-lt"/>
              <a:cs typeface="Calibri" pitchFamily="34" charset="0"/>
            </a:endParaRPr>
          </a:p>
          <a:p>
            <a:pPr marL="534988" lvl="2" indent="-269875">
              <a:spcBef>
                <a:spcPts val="100"/>
              </a:spcBef>
              <a:spcAft>
                <a:spcPts val="200"/>
              </a:spcAft>
              <a:defRPr/>
            </a:pPr>
            <a:endParaRPr lang="fr-FR" sz="800" kern="0">
              <a:latin typeface="+mj-lt"/>
              <a:cs typeface="Calibri" pitchFamily="34" charset="0"/>
            </a:endParaRPr>
          </a:p>
          <a:p>
            <a:pPr marL="534988" lvl="2" indent="-269875">
              <a:spcBef>
                <a:spcPts val="100"/>
              </a:spcBef>
              <a:spcAft>
                <a:spcPts val="200"/>
              </a:spcAft>
              <a:defRPr/>
            </a:pPr>
            <a:endParaRPr lang="fr-FR" sz="800">
              <a:latin typeface="+mj-lt"/>
              <a:cs typeface="Calibri" pitchFamily="34" charset="0"/>
            </a:endParaRPr>
          </a:p>
          <a:p>
            <a:pPr marL="534988" lvl="2" indent="-269875">
              <a:spcBef>
                <a:spcPts val="100"/>
              </a:spcBef>
              <a:spcAft>
                <a:spcPts val="200"/>
              </a:spcAft>
              <a:defRPr/>
            </a:pPr>
            <a:endParaRPr lang="fr-FR" sz="800">
              <a:latin typeface="+mj-lt"/>
              <a:cs typeface="Calibri" pitchFamily="34" charset="0"/>
            </a:endParaRPr>
          </a:p>
          <a:p>
            <a:pPr marL="534988" lvl="2" indent="-269875">
              <a:spcBef>
                <a:spcPts val="100"/>
              </a:spcBef>
              <a:spcAft>
                <a:spcPts val="200"/>
              </a:spcAft>
              <a:defRPr/>
            </a:pPr>
            <a:endParaRPr lang="fr-FR" sz="800">
              <a:latin typeface="+mj-lt"/>
              <a:cs typeface="Calibri" pitchFamily="34" charset="0"/>
            </a:endParaRPr>
          </a:p>
          <a:p>
            <a:pPr marL="85725" indent="179388">
              <a:spcBef>
                <a:spcPts val="100"/>
              </a:spcBef>
              <a:spcAft>
                <a:spcPts val="200"/>
              </a:spcAft>
              <a:defRPr/>
            </a:pPr>
            <a:endParaRPr lang="fr-FR" sz="800">
              <a:latin typeface="+mj-lt"/>
              <a:cs typeface="Calibri" pitchFamily="34" charset="0"/>
            </a:endParaRPr>
          </a:p>
        </p:txBody>
      </p:sp>
      <p:sp>
        <p:nvSpPr>
          <p:cNvPr id="26" name="ZoneTexte 69">
            <a:hlinkClick r:id="rId5" action="ppaction://hlinksldjump"/>
            <a:extLst>
              <a:ext uri="{FF2B5EF4-FFF2-40B4-BE49-F238E27FC236}">
                <a16:creationId xmlns:a16="http://schemas.microsoft.com/office/drawing/2014/main" id="{CECC8F19-A47D-4019-B7BE-F68713EA0438}"/>
              </a:ext>
            </a:extLst>
          </p:cNvPr>
          <p:cNvSpPr txBox="1"/>
          <p:nvPr/>
        </p:nvSpPr>
        <p:spPr>
          <a:xfrm>
            <a:off x="9144" y="602325"/>
            <a:ext cx="1296144" cy="216000"/>
          </a:xfrm>
          <a:prstGeom prst="rect">
            <a:avLst/>
          </a:prstGeom>
          <a:solidFill>
            <a:schemeClr val="accent3"/>
          </a:solidFill>
          <a:ln w="3175">
            <a:solidFill>
              <a:srgbClr val="7030A0"/>
            </a:solidFill>
            <a:prstDash val="solid"/>
          </a:ln>
          <a:scene3d>
            <a:camera prst="orthographicFront"/>
            <a:lightRig rig="threePt" dir="t"/>
          </a:scene3d>
          <a:sp3d>
            <a:bevelT/>
          </a:sp3d>
        </p:spPr>
        <p:txBody>
          <a:bodyPr wrap="square" rtlCol="0" anchor="ctr">
            <a:noAutofit/>
          </a:bodyPr>
          <a:lstStyle>
            <a:defPPr>
              <a:defRPr lang="fr-FR"/>
            </a:defPPr>
            <a:lvl3pPr marL="0" lvl="2" algn="ctr">
              <a:spcBef>
                <a:spcPts val="0"/>
              </a:spcBef>
              <a:spcAft>
                <a:spcPts val="50"/>
              </a:spcAft>
              <a:defRPr sz="1000" b="1">
                <a:latin typeface="Calibri" pitchFamily="34" charset="0"/>
                <a:cs typeface="Calibri" pitchFamily="34" charset="0"/>
              </a:defRPr>
            </a:lvl3pPr>
          </a:lstStyle>
          <a:p>
            <a:pPr algn="ctr"/>
            <a:r>
              <a:rPr lang="fr-FR" sz="1200">
                <a:latin typeface="Calibri" panose="020F0502020204030204" pitchFamily="34" charset="0"/>
                <a:hlinkClick r:id="rId25" action="ppaction://hlinksldjump"/>
              </a:rPr>
              <a:t>Sommaire</a:t>
            </a:r>
            <a:endParaRPr lang="fr-FR" sz="1200">
              <a:latin typeface="Calibri" panose="020F0502020204030204" pitchFamily="34" charset="0"/>
            </a:endParaRPr>
          </a:p>
        </p:txBody>
      </p:sp>
      <p:sp>
        <p:nvSpPr>
          <p:cNvPr id="28" name="Espace réservé du texte 1">
            <a:extLst>
              <a:ext uri="{FF2B5EF4-FFF2-40B4-BE49-F238E27FC236}">
                <a16:creationId xmlns:a16="http://schemas.microsoft.com/office/drawing/2014/main" id="{5CF5CD42-6244-40B9-BE4D-321F79839349}"/>
              </a:ext>
            </a:extLst>
          </p:cNvPr>
          <p:cNvSpPr txBox="1">
            <a:spLocks/>
          </p:cNvSpPr>
          <p:nvPr/>
        </p:nvSpPr>
        <p:spPr>
          <a:xfrm>
            <a:off x="2207418" y="782273"/>
            <a:ext cx="6802508" cy="309725"/>
          </a:xfrm>
          <a:prstGeom prst="rect">
            <a:avLst/>
          </a:prstGeom>
        </p:spPr>
        <p:txBody>
          <a:bodyPr/>
          <a:lstStyle>
            <a:lvl1pPr marL="342900" indent="-342900" algn="l" rtl="0" eaLnBrk="1" fontAlgn="base" hangingPunct="1">
              <a:spcBef>
                <a:spcPct val="20000"/>
              </a:spcBef>
              <a:spcAft>
                <a:spcPct val="0"/>
              </a:spcAft>
              <a:buChar char="•"/>
              <a:defRPr sz="2800">
                <a:solidFill>
                  <a:schemeClr val="tx1"/>
                </a:solidFill>
                <a:latin typeface="Arial" panose="020B0604020202020204" pitchFamily="34" charset="0"/>
                <a:ea typeface="+mn-ea"/>
                <a:cs typeface="Arial" panose="020B0604020202020204" pitchFamily="34" charset="0"/>
              </a:defRPr>
            </a:lvl1pPr>
            <a:lvl2pPr marL="708025" indent="-360363" algn="l" rtl="0" eaLnBrk="1" fontAlgn="base" hangingPunct="1">
              <a:spcBef>
                <a:spcPct val="20000"/>
              </a:spcBef>
              <a:spcAft>
                <a:spcPct val="0"/>
              </a:spcAft>
              <a:buChar char="–"/>
              <a:defRPr sz="2400">
                <a:solidFill>
                  <a:schemeClr val="tx1"/>
                </a:solidFill>
                <a:latin typeface="Arial" panose="020B0604020202020204" pitchFamily="34" charset="0"/>
                <a:cs typeface="Arial" panose="020B0604020202020204" pitchFamily="34" charset="0"/>
              </a:defRPr>
            </a:lvl2pPr>
            <a:lvl3pPr marL="1050925" indent="-322263" algn="l" rtl="0" eaLnBrk="1" fontAlgn="base" hangingPunct="1">
              <a:spcBef>
                <a:spcPct val="20000"/>
              </a:spcBef>
              <a:spcAft>
                <a:spcPct val="0"/>
              </a:spcAft>
              <a:buFont typeface="Arial" charset="0"/>
              <a:buChar char="&gt;"/>
              <a:defRPr sz="2200">
                <a:solidFill>
                  <a:schemeClr val="tx1"/>
                </a:solidFill>
                <a:latin typeface="Arial" panose="020B0604020202020204" pitchFamily="34" charset="0"/>
                <a:cs typeface="Arial" panose="020B0604020202020204" pitchFamily="34" charset="0"/>
              </a:defRPr>
            </a:lvl3pPr>
            <a:lvl4pPr marL="1600200" indent="-228600" algn="l" rtl="0" eaLnBrk="1" fontAlgn="base" hangingPunct="1">
              <a:spcBef>
                <a:spcPct val="20000"/>
              </a:spcBef>
              <a:spcAft>
                <a:spcPct val="0"/>
              </a:spcAft>
              <a:buChar char="–"/>
              <a:defRPr>
                <a:solidFill>
                  <a:schemeClr val="tx1"/>
                </a:solidFill>
                <a:latin typeface="Arial" panose="020B0604020202020204" pitchFamily="34" charset="0"/>
                <a:cs typeface="Arial" panose="020B0604020202020204" pitchFamily="34" charset="0"/>
              </a:defRPr>
            </a:lvl4pPr>
            <a:lvl5pPr marL="2057400" indent="-228600" algn="l" rtl="0" eaLnBrk="1" fontAlgn="base" hangingPunct="1">
              <a:spcBef>
                <a:spcPct val="20000"/>
              </a:spcBef>
              <a:spcAft>
                <a:spcPct val="0"/>
              </a:spcAft>
              <a:buChar char="»"/>
              <a:defRPr>
                <a:solidFill>
                  <a:schemeClr val="tx1"/>
                </a:solidFill>
                <a:latin typeface="Arial" panose="020B0604020202020204" pitchFamily="34" charset="0"/>
                <a:cs typeface="Arial" panose="020B0604020202020204" pitchFamily="34" charset="0"/>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a:buNone/>
            </a:pPr>
            <a:r>
              <a:rPr lang="fr-FR" sz="1400"/>
              <a:t>Possibilité d’être médecin valideur sur plusieurs ARS</a:t>
            </a:r>
          </a:p>
        </p:txBody>
      </p:sp>
      <p:pic>
        <p:nvPicPr>
          <p:cNvPr id="35" name="Image 11">
            <a:extLst>
              <a:ext uri="{FF2B5EF4-FFF2-40B4-BE49-F238E27FC236}">
                <a16:creationId xmlns:a16="http://schemas.microsoft.com/office/drawing/2014/main" id="{77A8189B-ECF0-48C2-BFAB-CAE104942B41}"/>
              </a:ext>
            </a:extLst>
          </p:cNvPr>
          <p:cNvPicPr>
            <a:picLocks noChangeAspect="1"/>
          </p:cNvPicPr>
          <p:nvPr/>
        </p:nvPicPr>
        <p:blipFill>
          <a:blip r:embed="rId26"/>
          <a:stretch>
            <a:fillRect/>
          </a:stretch>
        </p:blipFill>
        <p:spPr>
          <a:xfrm>
            <a:off x="2084473" y="1061830"/>
            <a:ext cx="4076459" cy="2561627"/>
          </a:xfrm>
          <a:prstGeom prst="rect">
            <a:avLst/>
          </a:prstGeom>
        </p:spPr>
      </p:pic>
      <p:sp>
        <p:nvSpPr>
          <p:cNvPr id="36" name="ZoneTexte 74">
            <a:extLst>
              <a:ext uri="{FF2B5EF4-FFF2-40B4-BE49-F238E27FC236}">
                <a16:creationId xmlns:a16="http://schemas.microsoft.com/office/drawing/2014/main" id="{58B8FA0C-4237-44B8-BB8E-D7B43DC5A992}"/>
              </a:ext>
            </a:extLst>
          </p:cNvPr>
          <p:cNvSpPr txBox="1"/>
          <p:nvPr/>
        </p:nvSpPr>
        <p:spPr>
          <a:xfrm>
            <a:off x="6621083" y="2361061"/>
            <a:ext cx="1928692" cy="1015663"/>
          </a:xfrm>
          <a:prstGeom prst="rect">
            <a:avLst/>
          </a:prstGeom>
          <a:solidFill>
            <a:schemeClr val="bg1"/>
          </a:solidFill>
          <a:ln w="19050">
            <a:solidFill>
              <a:schemeClr val="tx1"/>
            </a:solidFill>
          </a:ln>
        </p:spPr>
        <p:style>
          <a:lnRef idx="2">
            <a:schemeClr val="dk1"/>
          </a:lnRef>
          <a:fillRef idx="1">
            <a:schemeClr val="lt1"/>
          </a:fillRef>
          <a:effectRef idx="0">
            <a:schemeClr val="dk1"/>
          </a:effectRef>
          <a:fontRef idx="minor">
            <a:schemeClr val="dk1"/>
          </a:fontRef>
        </p:style>
        <p:txBody>
          <a:bodyPr wrap="square" lIns="91440" tIns="45720" rIns="91440" bIns="45720" anchor="t">
            <a:spAutoFit/>
          </a:bodyPr>
          <a:lstStyle/>
          <a:p>
            <a:pPr>
              <a:defRPr/>
            </a:pPr>
            <a:r>
              <a:rPr lang="fr-FR" sz="1000" dirty="0">
                <a:solidFill>
                  <a:schemeClr val="tx1"/>
                </a:solidFill>
                <a:latin typeface="Arial"/>
                <a:cs typeface="Arial"/>
              </a:rPr>
              <a:t>Si vous êtes un médecin valideur sur une seule ARS, une liste déroulante vous permet de choisir le département voulu dans les critères de recherche</a:t>
            </a:r>
          </a:p>
        </p:txBody>
      </p:sp>
      <p:sp>
        <p:nvSpPr>
          <p:cNvPr id="37" name="Rectangle 36">
            <a:extLst>
              <a:ext uri="{FF2B5EF4-FFF2-40B4-BE49-F238E27FC236}">
                <a16:creationId xmlns:a16="http://schemas.microsoft.com/office/drawing/2014/main" id="{AFE5679A-787C-4FDC-A182-14F3A80CA847}"/>
              </a:ext>
            </a:extLst>
          </p:cNvPr>
          <p:cNvSpPr/>
          <p:nvPr/>
        </p:nvSpPr>
        <p:spPr>
          <a:xfrm>
            <a:off x="2941380" y="3039282"/>
            <a:ext cx="865031" cy="36710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8" name="Connecteur droit avec flèche 78">
            <a:extLst>
              <a:ext uri="{FF2B5EF4-FFF2-40B4-BE49-F238E27FC236}">
                <a16:creationId xmlns:a16="http://schemas.microsoft.com/office/drawing/2014/main" id="{E448364B-CF21-4410-921F-6FA43B338F29}"/>
              </a:ext>
            </a:extLst>
          </p:cNvPr>
          <p:cNvCxnSpPr>
            <a:cxnSpLocks/>
            <a:stCxn id="36" idx="1"/>
            <a:endCxn id="37" idx="3"/>
          </p:cNvCxnSpPr>
          <p:nvPr/>
        </p:nvCxnSpPr>
        <p:spPr>
          <a:xfrm flipH="1">
            <a:off x="3806411" y="2868893"/>
            <a:ext cx="2814672" cy="353942"/>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39" name="Image 3">
            <a:extLst>
              <a:ext uri="{FF2B5EF4-FFF2-40B4-BE49-F238E27FC236}">
                <a16:creationId xmlns:a16="http://schemas.microsoft.com/office/drawing/2014/main" id="{54AF2CAB-FF41-413A-BC38-B7B431B459AB}"/>
              </a:ext>
            </a:extLst>
          </p:cNvPr>
          <p:cNvPicPr>
            <a:picLocks noChangeAspect="1"/>
          </p:cNvPicPr>
          <p:nvPr/>
        </p:nvPicPr>
        <p:blipFill>
          <a:blip r:embed="rId27"/>
          <a:stretch>
            <a:fillRect/>
          </a:stretch>
        </p:blipFill>
        <p:spPr>
          <a:xfrm>
            <a:off x="4827674" y="3689991"/>
            <a:ext cx="4076459" cy="2640434"/>
          </a:xfrm>
          <a:prstGeom prst="rect">
            <a:avLst/>
          </a:prstGeom>
        </p:spPr>
      </p:pic>
      <p:sp>
        <p:nvSpPr>
          <p:cNvPr id="40" name="ZoneTexte 74">
            <a:extLst>
              <a:ext uri="{FF2B5EF4-FFF2-40B4-BE49-F238E27FC236}">
                <a16:creationId xmlns:a16="http://schemas.microsoft.com/office/drawing/2014/main" id="{554E3D13-4839-40D1-B32B-BF5F6B52A5A0}"/>
              </a:ext>
            </a:extLst>
          </p:cNvPr>
          <p:cNvSpPr txBox="1"/>
          <p:nvPr/>
        </p:nvSpPr>
        <p:spPr>
          <a:xfrm>
            <a:off x="2207418" y="5096258"/>
            <a:ext cx="1928692" cy="1015663"/>
          </a:xfrm>
          <a:prstGeom prst="rect">
            <a:avLst/>
          </a:prstGeom>
          <a:solidFill>
            <a:schemeClr val="bg1"/>
          </a:solidFill>
          <a:ln w="19050">
            <a:solidFill>
              <a:schemeClr val="tx1"/>
            </a:solidFill>
          </a:ln>
        </p:spPr>
        <p:style>
          <a:lnRef idx="2">
            <a:schemeClr val="dk1"/>
          </a:lnRef>
          <a:fillRef idx="1">
            <a:schemeClr val="lt1"/>
          </a:fillRef>
          <a:effectRef idx="0">
            <a:schemeClr val="dk1"/>
          </a:effectRef>
          <a:fontRef idx="minor">
            <a:schemeClr val="dk1"/>
          </a:fontRef>
        </p:style>
        <p:txBody>
          <a:bodyPr wrap="square" lIns="91440" tIns="45720" rIns="91440" bIns="45720" anchor="t">
            <a:spAutoFit/>
          </a:bodyPr>
          <a:lstStyle/>
          <a:p>
            <a:pPr>
              <a:defRPr/>
            </a:pPr>
            <a:r>
              <a:rPr lang="fr-FR" sz="1000" dirty="0">
                <a:solidFill>
                  <a:schemeClr val="tx1"/>
                </a:solidFill>
                <a:latin typeface="Arial"/>
                <a:cs typeface="Arial"/>
              </a:rPr>
              <a:t>Si vous êtes un médecin valideur sur plusieurs ARS, une liste déroulante vous permet de choisir la région voulue dans les critères de recherche</a:t>
            </a:r>
          </a:p>
        </p:txBody>
      </p:sp>
      <p:sp>
        <p:nvSpPr>
          <p:cNvPr id="41" name="Rectangle 40">
            <a:extLst>
              <a:ext uri="{FF2B5EF4-FFF2-40B4-BE49-F238E27FC236}">
                <a16:creationId xmlns:a16="http://schemas.microsoft.com/office/drawing/2014/main" id="{2C37D4E3-AE79-465C-9AA3-8F2FCF6EC91E}"/>
              </a:ext>
            </a:extLst>
          </p:cNvPr>
          <p:cNvSpPr/>
          <p:nvPr/>
        </p:nvSpPr>
        <p:spPr>
          <a:xfrm>
            <a:off x="5724000" y="5527145"/>
            <a:ext cx="865031" cy="36710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2" name="Connecteur droit avec flèche 78">
            <a:extLst>
              <a:ext uri="{FF2B5EF4-FFF2-40B4-BE49-F238E27FC236}">
                <a16:creationId xmlns:a16="http://schemas.microsoft.com/office/drawing/2014/main" id="{91A17430-3E1C-4A69-AD41-E11380A6AD73}"/>
              </a:ext>
            </a:extLst>
          </p:cNvPr>
          <p:cNvCxnSpPr>
            <a:cxnSpLocks/>
            <a:stCxn id="40" idx="3"/>
            <a:endCxn id="41" idx="1"/>
          </p:cNvCxnSpPr>
          <p:nvPr/>
        </p:nvCxnSpPr>
        <p:spPr>
          <a:xfrm>
            <a:off x="4136110" y="5604090"/>
            <a:ext cx="1587890" cy="106608"/>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6FDD855B-9232-43BD-97B7-E78354C8C0DB}"/>
              </a:ext>
            </a:extLst>
          </p:cNvPr>
          <p:cNvPicPr>
            <a:picLocks noChangeAspect="1"/>
          </p:cNvPicPr>
          <p:nvPr/>
        </p:nvPicPr>
        <p:blipFill>
          <a:blip r:embed="rId28"/>
          <a:stretch>
            <a:fillRect/>
          </a:stretch>
        </p:blipFill>
        <p:spPr>
          <a:xfrm>
            <a:off x="7585429" y="3817301"/>
            <a:ext cx="975561" cy="191176"/>
          </a:xfrm>
          <a:prstGeom prst="rect">
            <a:avLst/>
          </a:prstGeom>
        </p:spPr>
      </p:pic>
      <p:pic>
        <p:nvPicPr>
          <p:cNvPr id="17" name="Picture 16">
            <a:extLst>
              <a:ext uri="{FF2B5EF4-FFF2-40B4-BE49-F238E27FC236}">
                <a16:creationId xmlns:a16="http://schemas.microsoft.com/office/drawing/2014/main" id="{1F24D015-92F2-4A2D-8CAB-E68CAD309360}"/>
              </a:ext>
            </a:extLst>
          </p:cNvPr>
          <p:cNvPicPr>
            <a:picLocks noChangeAspect="1"/>
          </p:cNvPicPr>
          <p:nvPr/>
        </p:nvPicPr>
        <p:blipFill>
          <a:blip r:embed="rId28"/>
          <a:stretch>
            <a:fillRect/>
          </a:stretch>
        </p:blipFill>
        <p:spPr>
          <a:xfrm>
            <a:off x="4843715" y="1139549"/>
            <a:ext cx="975561" cy="191176"/>
          </a:xfrm>
          <a:prstGeom prst="rect">
            <a:avLst/>
          </a:prstGeom>
        </p:spPr>
      </p:pic>
    </p:spTree>
    <p:extLst>
      <p:ext uri="{BB962C8B-B14F-4D97-AF65-F5344CB8AC3E}">
        <p14:creationId xmlns:p14="http://schemas.microsoft.com/office/powerpoint/2010/main" val="174961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p:cNvSpPr/>
          <p:nvPr/>
        </p:nvSpPr>
        <p:spPr>
          <a:xfrm>
            <a:off x="0" y="1291523"/>
            <a:ext cx="1835151" cy="142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mj-lt"/>
            </a:endParaRPr>
          </a:p>
        </p:txBody>
      </p:sp>
      <p:sp>
        <p:nvSpPr>
          <p:cNvPr id="47" name="Titre 1"/>
          <p:cNvSpPr txBox="1">
            <a:spLocks/>
          </p:cNvSpPr>
          <p:nvPr/>
        </p:nvSpPr>
        <p:spPr>
          <a:xfrm>
            <a:off x="2142000" y="241041"/>
            <a:ext cx="4860000" cy="396875"/>
          </a:xfrm>
          <a:prstGeom prst="rect">
            <a:avLst/>
          </a:prstGeom>
          <a:ln>
            <a:noFill/>
          </a:ln>
        </p:spPr>
        <p:txBody>
          <a:bodyPr lIns="0" tIns="0" rIns="0" bIns="0" anchor="ctr"/>
          <a:lstStyle/>
          <a:p>
            <a:pPr algn="ctr" fontAlgn="auto">
              <a:lnSpc>
                <a:spcPct val="90000"/>
              </a:lnSpc>
              <a:spcAft>
                <a:spcPts val="0"/>
              </a:spcAft>
              <a:defRPr/>
            </a:pPr>
            <a:r>
              <a:rPr lang="fr-FR" sz="3200" b="1">
                <a:latin typeface="+mj-lt"/>
                <a:ea typeface="+mj-ea"/>
                <a:cs typeface="Calibri" pitchFamily="34" charset="0"/>
              </a:rPr>
              <a:t>TABLEAU DE BORD </a:t>
            </a:r>
            <a:r>
              <a:rPr lang="fr-FR" sz="2000">
                <a:latin typeface="+mj-lt"/>
                <a:ea typeface="+mj-ea"/>
                <a:cs typeface="Calibri" pitchFamily="34" charset="0"/>
              </a:rPr>
              <a:t>(1/2)</a:t>
            </a: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902" t="10719" r="27249" b="864"/>
          <a:stretch/>
        </p:blipFill>
        <p:spPr bwMode="auto">
          <a:xfrm>
            <a:off x="1835149" y="771526"/>
            <a:ext cx="5364000" cy="5794157"/>
          </a:xfrm>
          <a:prstGeom prst="rect">
            <a:avLst/>
          </a:prstGeom>
          <a:noFill/>
          <a:ln w="9525">
            <a:solidFill>
              <a:schemeClr val="bg1">
                <a:lumMod val="85000"/>
              </a:schemeClr>
            </a:solidFill>
            <a:prstDash val="sysDot"/>
            <a:miter lim="800000"/>
            <a:headEnd/>
            <a:tailEnd/>
          </a:ln>
          <a:extLst>
            <a:ext uri="{909E8E84-426E-40DD-AFC4-6F175D3DCCD1}">
              <a14:hiddenFill xmlns:a14="http://schemas.microsoft.com/office/drawing/2010/main">
                <a:solidFill>
                  <a:schemeClr val="accent1"/>
                </a:solidFill>
              </a14:hiddenFill>
            </a:ext>
          </a:extLst>
        </p:spPr>
      </p:pic>
      <p:sp>
        <p:nvSpPr>
          <p:cNvPr id="25" name="Rectangle 50"/>
          <p:cNvSpPr>
            <a:spLocks noChangeArrowheads="1"/>
          </p:cNvSpPr>
          <p:nvPr/>
        </p:nvSpPr>
        <p:spPr bwMode="auto">
          <a:xfrm>
            <a:off x="4680437" y="2308563"/>
            <a:ext cx="2484000" cy="1414767"/>
          </a:xfrm>
          <a:prstGeom prst="rect">
            <a:avLst/>
          </a:prstGeom>
          <a:solidFill>
            <a:schemeClr val="bg1"/>
          </a:solidFill>
          <a:ln w="19050">
            <a:solidFill>
              <a:schemeClr val="tx2"/>
            </a:solidFill>
            <a:miter lim="800000"/>
            <a:headEnd/>
            <a:tailEnd/>
          </a:ln>
        </p:spPr>
        <p:txBody>
          <a:bodyPr anchor="ctr"/>
          <a:lstStyle>
            <a:lvl1pPr marL="92075" indent="-9207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eaLnBrk="1" hangingPunct="1"/>
            <a:r>
              <a:rPr lang="fr-FR" altLang="fr-FR" sz="1050" b="1">
                <a:latin typeface="Arial" panose="020B0604020202020204" pitchFamily="34" charset="0"/>
                <a:ea typeface="Calibri" pitchFamily="34" charset="0"/>
                <a:cs typeface="Arial" panose="020B0604020202020204" pitchFamily="34" charset="0"/>
              </a:rPr>
              <a:t>Résultats de recherche</a:t>
            </a:r>
          </a:p>
          <a:p>
            <a:pPr eaLnBrk="1" hangingPunct="1">
              <a:buFont typeface="Arial" charset="0"/>
              <a:buChar char="•"/>
            </a:pPr>
            <a:r>
              <a:rPr lang="fr-FR" altLang="fr-FR" sz="1050">
                <a:latin typeface="Arial" panose="020B0604020202020204" pitchFamily="34" charset="0"/>
                <a:ea typeface="Calibri" pitchFamily="34" charset="0"/>
                <a:cs typeface="Arial" panose="020B0604020202020204" pitchFamily="34" charset="0"/>
              </a:rPr>
              <a:t>Liste des études</a:t>
            </a:r>
          </a:p>
          <a:p>
            <a:pPr eaLnBrk="1" hangingPunct="1">
              <a:buFont typeface="Arial" charset="0"/>
              <a:buChar char="•"/>
            </a:pPr>
            <a:r>
              <a:rPr lang="fr-FR" altLang="fr-FR" sz="1050">
                <a:latin typeface="Arial" panose="020B0604020202020204" pitchFamily="34" charset="0"/>
                <a:ea typeface="Calibri" pitchFamily="34" charset="0"/>
                <a:cs typeface="Arial" panose="020B0604020202020204" pitchFamily="34" charset="0"/>
              </a:rPr>
              <a:t>Edition d’un bilan </a:t>
            </a:r>
          </a:p>
          <a:p>
            <a:pPr eaLnBrk="1" hangingPunct="1">
              <a:buFont typeface="Arial" charset="0"/>
              <a:buChar char="•"/>
            </a:pPr>
            <a:r>
              <a:rPr lang="fr-FR" altLang="fr-FR" sz="1050">
                <a:latin typeface="Arial" panose="020B0604020202020204" pitchFamily="34" charset="0"/>
                <a:ea typeface="Calibri" pitchFamily="34" charset="0"/>
                <a:cs typeface="Arial" panose="020B0604020202020204" pitchFamily="34" charset="0"/>
              </a:rPr>
              <a:t>Tableau de contingence par effectif</a:t>
            </a:r>
          </a:p>
          <a:p>
            <a:pPr eaLnBrk="1" hangingPunct="1">
              <a:buFont typeface="Arial" charset="0"/>
              <a:buChar char="•"/>
            </a:pPr>
            <a:r>
              <a:rPr lang="fr-FR" altLang="fr-FR" sz="1050">
                <a:latin typeface="Arial" panose="020B0604020202020204" pitchFamily="34" charset="0"/>
                <a:ea typeface="Calibri" pitchFamily="34" charset="0"/>
                <a:cs typeface="Arial" panose="020B0604020202020204" pitchFamily="34" charset="0"/>
              </a:rPr>
              <a:t>Édition du tableau de bord</a:t>
            </a:r>
          </a:p>
          <a:p>
            <a:pPr eaLnBrk="1" hangingPunct="1">
              <a:buFont typeface="Arial" charset="0"/>
              <a:buChar char="•"/>
            </a:pPr>
            <a:r>
              <a:rPr lang="fr-FR" altLang="fr-FR" sz="1050">
                <a:latin typeface="Arial" panose="020B0604020202020204" pitchFamily="34" charset="0"/>
                <a:ea typeface="Calibri" pitchFamily="34" charset="0"/>
                <a:cs typeface="Arial" panose="020B0604020202020204" pitchFamily="34" charset="0"/>
              </a:rPr>
              <a:t>Impression des fiches personnes de l’étude</a:t>
            </a:r>
          </a:p>
        </p:txBody>
      </p:sp>
      <p:sp>
        <p:nvSpPr>
          <p:cNvPr id="26" name="Rectangle 59"/>
          <p:cNvSpPr>
            <a:spLocks noChangeArrowheads="1"/>
          </p:cNvSpPr>
          <p:nvPr/>
        </p:nvSpPr>
        <p:spPr bwMode="auto">
          <a:xfrm>
            <a:off x="4680437" y="5186780"/>
            <a:ext cx="2484000" cy="1008380"/>
          </a:xfrm>
          <a:prstGeom prst="rect">
            <a:avLst/>
          </a:prstGeom>
          <a:solidFill>
            <a:schemeClr val="bg1"/>
          </a:solidFill>
          <a:ln w="19050">
            <a:solidFill>
              <a:schemeClr val="tx2"/>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altLang="fr-FR" sz="1050" b="1">
                <a:latin typeface="Arial" panose="020B0604020202020204" pitchFamily="34" charset="0"/>
                <a:ea typeface="Calibri" pitchFamily="34" charset="0"/>
                <a:cs typeface="Arial" panose="020B0604020202020204" pitchFamily="34" charset="0"/>
              </a:rPr>
              <a:t>Edition d’un bilan multi -études : </a:t>
            </a:r>
            <a:r>
              <a:rPr lang="fr-FR" altLang="fr-FR" sz="1050">
                <a:latin typeface="Arial" panose="020B0604020202020204" pitchFamily="34" charset="0"/>
                <a:ea typeface="Calibri" pitchFamily="34" charset="0"/>
                <a:cs typeface="Arial" panose="020B0604020202020204" pitchFamily="34" charset="0"/>
              </a:rPr>
              <a:t>Fiche synthétique des études de l’établissement de l’année N-1  dont l’état est « </a:t>
            </a:r>
            <a:r>
              <a:rPr lang="fr-FR" altLang="fr-FR" sz="1050" i="1">
                <a:latin typeface="Arial" panose="020B0604020202020204" pitchFamily="34" charset="0"/>
                <a:ea typeface="Calibri" pitchFamily="34" charset="0"/>
                <a:cs typeface="Arial" panose="020B0604020202020204" pitchFamily="34" charset="0"/>
              </a:rPr>
              <a:t>Validée</a:t>
            </a:r>
            <a:r>
              <a:rPr lang="fr-FR" altLang="fr-FR" sz="1050">
                <a:latin typeface="Arial" panose="020B0604020202020204" pitchFamily="34" charset="0"/>
                <a:ea typeface="Calibri" pitchFamily="34" charset="0"/>
                <a:cs typeface="Arial" panose="020B0604020202020204" pitchFamily="34" charset="0"/>
              </a:rPr>
              <a:t> » et le statut « </a:t>
            </a:r>
            <a:r>
              <a:rPr lang="fr-FR" altLang="fr-FR" sz="1050" i="1">
                <a:latin typeface="Arial" panose="020B0604020202020204" pitchFamily="34" charset="0"/>
                <a:ea typeface="Calibri" pitchFamily="34" charset="0"/>
                <a:cs typeface="Arial" panose="020B0604020202020204" pitchFamily="34" charset="0"/>
              </a:rPr>
              <a:t>Clôturée</a:t>
            </a:r>
            <a:r>
              <a:rPr lang="fr-FR" altLang="fr-FR" sz="1050">
                <a:latin typeface="Arial" panose="020B0604020202020204" pitchFamily="34" charset="0"/>
                <a:ea typeface="Calibri" pitchFamily="34" charset="0"/>
                <a:cs typeface="Arial" panose="020B0604020202020204" pitchFamily="34" charset="0"/>
              </a:rPr>
              <a:t>».</a:t>
            </a:r>
          </a:p>
        </p:txBody>
      </p:sp>
      <p:cxnSp>
        <p:nvCxnSpPr>
          <p:cNvPr id="28" name="Connecteur droit avec flèche 27"/>
          <p:cNvCxnSpPr>
            <a:cxnSpLocks/>
            <a:stCxn id="25" idx="1"/>
            <a:endCxn id="31" idx="3"/>
          </p:cNvCxnSpPr>
          <p:nvPr/>
        </p:nvCxnSpPr>
        <p:spPr>
          <a:xfrm flipH="1">
            <a:off x="3057016" y="3015947"/>
            <a:ext cx="1623421"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Connecteur droit avec flèche 29"/>
          <p:cNvCxnSpPr>
            <a:cxnSpLocks/>
            <a:stCxn id="26" idx="1"/>
            <a:endCxn id="33" idx="3"/>
          </p:cNvCxnSpPr>
          <p:nvPr/>
        </p:nvCxnSpPr>
        <p:spPr>
          <a:xfrm flipH="1">
            <a:off x="3057016" y="5690970"/>
            <a:ext cx="1623421"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1977016" y="2943939"/>
            <a:ext cx="1080000" cy="14401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p:cNvSpPr/>
          <p:nvPr/>
        </p:nvSpPr>
        <p:spPr>
          <a:xfrm>
            <a:off x="1977016" y="5618962"/>
            <a:ext cx="1080000" cy="14401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7414096" y="2208340"/>
            <a:ext cx="1547812" cy="1546577"/>
          </a:xfrm>
          <a:prstGeom prst="rect">
            <a:avLst/>
          </a:prstGeom>
          <a:solidFill>
            <a:schemeClr val="accent5">
              <a:lumMod val="75000"/>
            </a:schemeClr>
          </a:solidFill>
          <a:ln>
            <a:noFill/>
            <a:prstDash val="sysDot"/>
          </a:ln>
        </p:spPr>
        <p:txBody>
          <a:bodyPr>
            <a:spAutoFit/>
          </a:bodyPr>
          <a:lstStyle/>
          <a:p>
            <a:pPr>
              <a:defRPr/>
            </a:pPr>
            <a:r>
              <a:rPr lang="fr-FR" sz="1050" b="1" u="sng">
                <a:solidFill>
                  <a:schemeClr val="bg1"/>
                </a:solidFill>
                <a:latin typeface="Arial" panose="020B0604020202020204" pitchFamily="34" charset="0"/>
                <a:cs typeface="Arial" panose="020B0604020202020204" pitchFamily="34" charset="0"/>
              </a:rPr>
              <a:t>4 statuts </a:t>
            </a:r>
            <a:r>
              <a:rPr lang="fr-FR" sz="1050">
                <a:solidFill>
                  <a:schemeClr val="bg1"/>
                </a:solidFill>
                <a:latin typeface="Arial" panose="020B0604020202020204" pitchFamily="34" charset="0"/>
                <a:cs typeface="Arial" panose="020B0604020202020204" pitchFamily="34" charset="0"/>
              </a:rPr>
              <a:t>sont renseignés automatiquement en fonction de l’état d’une fiche étude</a:t>
            </a:r>
            <a:r>
              <a:rPr lang="fr-FR" sz="1050" b="1">
                <a:solidFill>
                  <a:schemeClr val="bg1"/>
                </a:solidFill>
                <a:latin typeface="Arial" panose="020B0604020202020204" pitchFamily="34" charset="0"/>
                <a:cs typeface="Arial" panose="020B0604020202020204" pitchFamily="34" charset="0"/>
              </a:rPr>
              <a:t> : </a:t>
            </a:r>
          </a:p>
          <a:p>
            <a:pPr marL="184150" indent="-85725">
              <a:buFont typeface="Arial" pitchFamily="34" charset="0"/>
              <a:buChar char="•"/>
              <a:defRPr/>
            </a:pPr>
            <a:r>
              <a:rPr lang="fr-FR" sz="1050">
                <a:solidFill>
                  <a:schemeClr val="bg1"/>
                </a:solidFill>
                <a:latin typeface="Arial" panose="020B0604020202020204" pitchFamily="34" charset="0"/>
                <a:cs typeface="Arial" panose="020B0604020202020204" pitchFamily="34" charset="0"/>
              </a:rPr>
              <a:t>Active</a:t>
            </a:r>
          </a:p>
          <a:p>
            <a:pPr marL="184150" indent="-85725">
              <a:buFont typeface="Arial" pitchFamily="34" charset="0"/>
              <a:buChar char="•"/>
              <a:defRPr/>
            </a:pPr>
            <a:r>
              <a:rPr lang="fr-FR" sz="1050">
                <a:solidFill>
                  <a:schemeClr val="bg1"/>
                </a:solidFill>
                <a:latin typeface="Arial" panose="020B0604020202020204" pitchFamily="34" charset="0"/>
                <a:cs typeface="Arial" panose="020B0604020202020204" pitchFamily="34" charset="0"/>
              </a:rPr>
              <a:t>Annulée</a:t>
            </a:r>
          </a:p>
          <a:p>
            <a:pPr marL="184150" indent="-85725">
              <a:buFont typeface="Arial" pitchFamily="34" charset="0"/>
              <a:buChar char="•"/>
              <a:defRPr/>
            </a:pPr>
            <a:r>
              <a:rPr lang="fr-FR" sz="1050">
                <a:solidFill>
                  <a:schemeClr val="bg1"/>
                </a:solidFill>
                <a:latin typeface="Arial" panose="020B0604020202020204" pitchFamily="34" charset="0"/>
                <a:cs typeface="Arial" panose="020B0604020202020204" pitchFamily="34" charset="0"/>
              </a:rPr>
              <a:t>Reportée</a:t>
            </a:r>
          </a:p>
          <a:p>
            <a:pPr marL="184150" indent="-85725">
              <a:buFont typeface="Arial" pitchFamily="34" charset="0"/>
              <a:buChar char="•"/>
              <a:defRPr/>
            </a:pPr>
            <a:r>
              <a:rPr lang="fr-FR" sz="1050">
                <a:solidFill>
                  <a:schemeClr val="bg1"/>
                </a:solidFill>
                <a:latin typeface="Arial" panose="020B0604020202020204" pitchFamily="34" charset="0"/>
                <a:cs typeface="Arial" panose="020B0604020202020204" pitchFamily="34" charset="0"/>
              </a:rPr>
              <a:t>Clôturée</a:t>
            </a:r>
          </a:p>
        </p:txBody>
      </p:sp>
      <p:sp>
        <p:nvSpPr>
          <p:cNvPr id="13" name="ZoneTexte 12"/>
          <p:cNvSpPr txBox="1"/>
          <p:nvPr/>
        </p:nvSpPr>
        <p:spPr>
          <a:xfrm>
            <a:off x="7414096" y="4111625"/>
            <a:ext cx="1547812" cy="1708160"/>
          </a:xfrm>
          <a:prstGeom prst="rect">
            <a:avLst/>
          </a:prstGeom>
          <a:solidFill>
            <a:schemeClr val="accent5">
              <a:lumMod val="75000"/>
            </a:schemeClr>
          </a:solidFill>
          <a:ln>
            <a:noFill/>
            <a:prstDash val="sysDot"/>
          </a:ln>
        </p:spPr>
        <p:txBody>
          <a:bodyPr>
            <a:spAutoFit/>
          </a:bodyPr>
          <a:lstStyle/>
          <a:p>
            <a:pPr>
              <a:defRPr/>
            </a:pPr>
            <a:r>
              <a:rPr lang="fr-FR" sz="1050">
                <a:solidFill>
                  <a:schemeClr val="bg1"/>
                </a:solidFill>
                <a:latin typeface="Arial" panose="020B0604020202020204" pitchFamily="34" charset="0"/>
                <a:cs typeface="Arial" panose="020B0604020202020204" pitchFamily="34" charset="0"/>
              </a:rPr>
              <a:t>Une étude est </a:t>
            </a:r>
            <a:r>
              <a:rPr lang="fr-FR" sz="1050" b="1" u="sng">
                <a:solidFill>
                  <a:schemeClr val="bg1"/>
                </a:solidFill>
                <a:latin typeface="Arial" panose="020B0604020202020204" pitchFamily="34" charset="0"/>
                <a:cs typeface="Arial" panose="020B0604020202020204" pitchFamily="34" charset="0"/>
              </a:rPr>
              <a:t>Active</a:t>
            </a:r>
            <a:r>
              <a:rPr lang="fr-FR" sz="1050">
                <a:solidFill>
                  <a:schemeClr val="bg1"/>
                </a:solidFill>
                <a:latin typeface="Arial" panose="020B0604020202020204" pitchFamily="34" charset="0"/>
                <a:cs typeface="Arial" panose="020B0604020202020204" pitchFamily="34" charset="0"/>
              </a:rPr>
              <a:t> lorsque son état est :</a:t>
            </a:r>
          </a:p>
          <a:p>
            <a:pPr marL="184150" indent="-85725">
              <a:buFont typeface="Arial" pitchFamily="34" charset="0"/>
              <a:buChar char="•"/>
              <a:defRPr/>
            </a:pPr>
            <a:r>
              <a:rPr lang="fr-FR" sz="1050">
                <a:solidFill>
                  <a:schemeClr val="bg1"/>
                </a:solidFill>
                <a:latin typeface="Arial" panose="020B0604020202020204" pitchFamily="34" charset="0"/>
                <a:cs typeface="Arial" panose="020B0604020202020204" pitchFamily="34" charset="0"/>
              </a:rPr>
              <a:t>Initialisée</a:t>
            </a:r>
          </a:p>
          <a:p>
            <a:pPr marL="184150" indent="-85725">
              <a:buFont typeface="Arial" pitchFamily="34" charset="0"/>
              <a:buChar char="•"/>
              <a:defRPr/>
            </a:pPr>
            <a:r>
              <a:rPr lang="fr-FR" sz="1050">
                <a:solidFill>
                  <a:schemeClr val="bg1"/>
                </a:solidFill>
                <a:latin typeface="Arial" panose="020B0604020202020204" pitchFamily="34" charset="0"/>
                <a:cs typeface="Arial" panose="020B0604020202020204" pitchFamily="34" charset="0"/>
              </a:rPr>
              <a:t>En saisie </a:t>
            </a:r>
          </a:p>
          <a:p>
            <a:pPr marL="184150" indent="-85725">
              <a:buFont typeface="Arial" pitchFamily="34" charset="0"/>
              <a:buChar char="•"/>
              <a:defRPr/>
            </a:pPr>
            <a:r>
              <a:rPr lang="fr-FR" sz="1050">
                <a:solidFill>
                  <a:schemeClr val="bg1"/>
                </a:solidFill>
                <a:latin typeface="Arial" panose="020B0604020202020204" pitchFamily="34" charset="0"/>
                <a:cs typeface="Arial" panose="020B0604020202020204" pitchFamily="34" charset="0"/>
              </a:rPr>
              <a:t>Finalisée</a:t>
            </a:r>
          </a:p>
          <a:p>
            <a:pPr marL="184150" indent="-85725">
              <a:buFont typeface="Arial" pitchFamily="34" charset="0"/>
              <a:buChar char="•"/>
              <a:defRPr/>
            </a:pPr>
            <a:r>
              <a:rPr lang="fr-FR" sz="1050">
                <a:solidFill>
                  <a:schemeClr val="bg1"/>
                </a:solidFill>
                <a:latin typeface="Arial" panose="020B0604020202020204" pitchFamily="34" charset="0"/>
                <a:cs typeface="Arial" panose="020B0604020202020204" pitchFamily="34" charset="0"/>
              </a:rPr>
              <a:t>En validation</a:t>
            </a:r>
          </a:p>
          <a:p>
            <a:pPr marL="184150" indent="-85725">
              <a:buFont typeface="Arial" pitchFamily="34" charset="0"/>
              <a:buChar char="•"/>
              <a:defRPr/>
            </a:pPr>
            <a:r>
              <a:rPr lang="fr-FR" sz="1050">
                <a:solidFill>
                  <a:schemeClr val="bg1"/>
                </a:solidFill>
                <a:latin typeface="Arial" panose="020B0604020202020204" pitchFamily="34" charset="0"/>
                <a:cs typeface="Arial" panose="020B0604020202020204" pitchFamily="34" charset="0"/>
              </a:rPr>
              <a:t>En ressaisie AGGIR</a:t>
            </a:r>
          </a:p>
          <a:p>
            <a:pPr marL="184150" indent="-85725">
              <a:buFont typeface="Arial" pitchFamily="34" charset="0"/>
              <a:buChar char="•"/>
              <a:defRPr/>
            </a:pPr>
            <a:r>
              <a:rPr lang="fr-FR" sz="1050">
                <a:solidFill>
                  <a:schemeClr val="bg1"/>
                </a:solidFill>
                <a:latin typeface="Arial" panose="020B0604020202020204" pitchFamily="34" charset="0"/>
                <a:cs typeface="Arial" panose="020B0604020202020204" pitchFamily="34" charset="0"/>
              </a:rPr>
              <a:t>Validée</a:t>
            </a:r>
          </a:p>
          <a:p>
            <a:pPr marL="184150" indent="-85725">
              <a:buFont typeface="Arial" pitchFamily="34" charset="0"/>
              <a:buChar char="•"/>
              <a:defRPr/>
            </a:pPr>
            <a:r>
              <a:rPr lang="fr-FR" sz="1050">
                <a:solidFill>
                  <a:schemeClr val="bg1"/>
                </a:solidFill>
                <a:latin typeface="Arial" panose="020B0604020202020204" pitchFamily="34" charset="0"/>
                <a:cs typeface="Arial" panose="020B0604020202020204" pitchFamily="34" charset="0"/>
              </a:rPr>
              <a:t>En commission</a:t>
            </a:r>
          </a:p>
        </p:txBody>
      </p:sp>
      <p:sp>
        <p:nvSpPr>
          <p:cNvPr id="15" name="Rectangle 14">
            <a:extLst>
              <a:ext uri="{FF2B5EF4-FFF2-40B4-BE49-F238E27FC236}">
                <a16:creationId xmlns:a16="http://schemas.microsoft.com/office/drawing/2014/main" id="{5B9CABEF-7F06-483C-B5A1-7E9D78274824}"/>
              </a:ext>
            </a:extLst>
          </p:cNvPr>
          <p:cNvSpPr/>
          <p:nvPr/>
        </p:nvSpPr>
        <p:spPr bwMode="gray">
          <a:xfrm>
            <a:off x="-3260" y="842507"/>
            <a:ext cx="1839260" cy="5881295"/>
          </a:xfrm>
          <a:prstGeom prst="rect">
            <a:avLst/>
          </a:prstGeom>
          <a:noFill/>
          <a:ln w="9525" algn="ctr">
            <a:noFill/>
            <a:miter lim="800000"/>
            <a:headEnd/>
            <a:tailEnd/>
          </a:ln>
          <a:effectLst/>
        </p:spPr>
        <p:txBody>
          <a:bodyPr lIns="108000" tIns="0" rIns="108000" bIns="0"/>
          <a:lstStyle/>
          <a:p>
            <a:pPr>
              <a:spcBef>
                <a:spcPts val="600"/>
              </a:spcBef>
              <a:spcAft>
                <a:spcPts val="200"/>
              </a:spcAft>
              <a:defRPr/>
            </a:pPr>
            <a:r>
              <a:rPr lang="fr-FR" sz="800">
                <a:latin typeface="+mj-lt"/>
                <a:cs typeface="Calibri" pitchFamily="34" charset="0"/>
              </a:rPr>
              <a:t>1. GALAAD</a:t>
            </a:r>
          </a:p>
          <a:p>
            <a:pPr indent="92075">
              <a:spcBef>
                <a:spcPts val="100"/>
              </a:spcBef>
              <a:spcAft>
                <a:spcPts val="100"/>
              </a:spcAft>
              <a:defRPr/>
            </a:pPr>
            <a:r>
              <a:rPr lang="fr-FR" sz="800">
                <a:latin typeface="Arial" panose="020B0604020202020204" pitchFamily="34" charset="0"/>
                <a:cs typeface="Arial" panose="020B0604020202020204" pitchFamily="34" charset="0"/>
              </a:rPr>
              <a:t>1.1 </a:t>
            </a:r>
            <a:r>
              <a:rPr lang="fr-FR" sz="800" kern="0">
                <a:latin typeface="Arial" panose="020B0604020202020204" pitchFamily="34" charset="0"/>
                <a:cs typeface="Arial" panose="020B0604020202020204" pitchFamily="34" charset="0"/>
                <a:hlinkClick r:id="rId4" action="ppaction://hlinksldjump"/>
              </a:rPr>
              <a:t>Bonnes pratiques</a:t>
            </a:r>
            <a:endParaRPr lang="fr-FR" sz="800" kern="0">
              <a:latin typeface="Arial" panose="020B0604020202020204" pitchFamily="34" charset="0"/>
              <a:cs typeface="Arial" panose="020B0604020202020204" pitchFamily="34" charset="0"/>
            </a:endParaRPr>
          </a:p>
          <a:p>
            <a:pPr indent="92075">
              <a:spcBef>
                <a:spcPts val="100"/>
              </a:spcBef>
              <a:spcAft>
                <a:spcPts val="100"/>
              </a:spcAft>
              <a:defRPr/>
            </a:pPr>
            <a:r>
              <a:rPr lang="fr-FR" sz="800">
                <a:latin typeface="Arial" panose="020B0604020202020204" pitchFamily="34" charset="0"/>
                <a:cs typeface="Arial" panose="020B0604020202020204" pitchFamily="34" charset="0"/>
              </a:rPr>
              <a:t>1.2 </a:t>
            </a:r>
            <a:r>
              <a:rPr lang="fr-FR" sz="800" u="sng">
                <a:solidFill>
                  <a:schemeClr val="accent1"/>
                </a:solidFill>
                <a:latin typeface="Arial" panose="020B0604020202020204" pitchFamily="34" charset="0"/>
                <a:cs typeface="Arial" panose="020B0604020202020204" pitchFamily="34" charset="0"/>
                <a:hlinkClick r:id="rId5" action="ppaction://hlinksldjump"/>
              </a:rPr>
              <a:t>Interface</a:t>
            </a:r>
            <a:endParaRPr lang="fr-FR" sz="800" u="sng">
              <a:solidFill>
                <a:schemeClr val="accent1"/>
              </a:solidFill>
              <a:latin typeface="Arial" panose="020B0604020202020204" pitchFamily="34" charset="0"/>
              <a:cs typeface="Arial" panose="020B0604020202020204" pitchFamily="34" charset="0"/>
            </a:endParaRPr>
          </a:p>
          <a:p>
            <a:pPr indent="92075">
              <a:spcBef>
                <a:spcPts val="100"/>
              </a:spcBef>
              <a:spcAft>
                <a:spcPts val="100"/>
              </a:spcAft>
              <a:defRPr/>
            </a:pPr>
            <a:r>
              <a:rPr lang="fr-FR" sz="800" kern="0">
                <a:latin typeface="Arial" panose="020B0604020202020204" pitchFamily="34" charset="0"/>
                <a:cs typeface="Arial" panose="020B0604020202020204" pitchFamily="34" charset="0"/>
              </a:rPr>
              <a:t>1.3 </a:t>
            </a:r>
            <a:r>
              <a:rPr lang="fr-FR" sz="800" b="1" kern="0">
                <a:latin typeface="Arial" panose="020B0604020202020204" pitchFamily="34" charset="0"/>
                <a:cs typeface="Arial" panose="020B0604020202020204" pitchFamily="34" charset="0"/>
              </a:rPr>
              <a:t>Tableau de bord</a:t>
            </a:r>
            <a:endParaRPr lang="fr-FR" sz="800" b="1">
              <a:latin typeface="+mj-lt"/>
              <a:cs typeface="Calibri" pitchFamily="34" charset="0"/>
            </a:endParaRPr>
          </a:p>
          <a:p>
            <a:pPr>
              <a:spcBef>
                <a:spcPts val="100"/>
              </a:spcBef>
              <a:spcAft>
                <a:spcPts val="200"/>
              </a:spcAft>
              <a:defRPr/>
            </a:pPr>
            <a:endParaRPr lang="fr-FR" sz="800">
              <a:latin typeface="+mj-lt"/>
              <a:cs typeface="Calibri" pitchFamily="34" charset="0"/>
            </a:endParaRPr>
          </a:p>
          <a:p>
            <a:pPr>
              <a:spcBef>
                <a:spcPts val="100"/>
              </a:spcBef>
              <a:spcAft>
                <a:spcPts val="200"/>
              </a:spcAft>
              <a:defRPr/>
            </a:pPr>
            <a:r>
              <a:rPr lang="fr-FR" sz="800">
                <a:latin typeface="+mj-lt"/>
                <a:cs typeface="Calibri" pitchFamily="34" charset="0"/>
              </a:rPr>
              <a:t>2. Préparer la validation</a:t>
            </a:r>
          </a:p>
          <a:p>
            <a:pPr marL="0" lvl="2" indent="92075">
              <a:spcBef>
                <a:spcPts val="100"/>
              </a:spcBef>
              <a:spcAft>
                <a:spcPts val="100"/>
              </a:spcAft>
              <a:defRPr/>
            </a:pPr>
            <a:r>
              <a:rPr lang="fr-FR" sz="800">
                <a:latin typeface="+mj-lt"/>
                <a:cs typeface="Calibri" pitchFamily="34" charset="0"/>
              </a:rPr>
              <a:t>2.1 </a:t>
            </a:r>
            <a:r>
              <a:rPr lang="fr-FR" sz="800" u="sng" kern="0">
                <a:solidFill>
                  <a:schemeClr val="accent1"/>
                </a:solidFill>
                <a:latin typeface="+mj-lt"/>
                <a:cs typeface="+mn-cs"/>
                <a:hlinkClick r:id="rId6" action="ppaction://hlinksldjump"/>
              </a:rPr>
              <a:t>Accéder à une étude</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kern="0">
                <a:latin typeface="+mj-lt"/>
                <a:cs typeface="+mn-cs"/>
              </a:rPr>
              <a:t>2.2 </a:t>
            </a:r>
            <a:r>
              <a:rPr lang="fr-FR" sz="800" u="sng" kern="0">
                <a:solidFill>
                  <a:schemeClr val="accent1"/>
                </a:solidFill>
                <a:latin typeface="+mj-lt"/>
                <a:cs typeface="+mn-cs"/>
                <a:hlinkClick r:id="rId7" action="ppaction://hlinksldjump"/>
              </a:rPr>
              <a:t>Constituer l’échantillon</a:t>
            </a:r>
            <a:endParaRPr lang="fr-FR" sz="800" u="sng" kern="0">
              <a:solidFill>
                <a:schemeClr val="accent1"/>
              </a:solidFill>
              <a:latin typeface="+mj-lt"/>
              <a:cs typeface="+mn-cs"/>
            </a:endParaRPr>
          </a:p>
          <a:p>
            <a:pPr marL="0" lvl="2" indent="92075">
              <a:spcBef>
                <a:spcPts val="100"/>
              </a:spcBef>
              <a:spcAft>
                <a:spcPts val="100"/>
              </a:spcAft>
              <a:defRPr/>
            </a:pPr>
            <a:r>
              <a:rPr lang="fr-FR" sz="800" kern="0">
                <a:latin typeface="+mj-lt"/>
                <a:cs typeface="+mn-cs"/>
              </a:rPr>
              <a:t>2.3 </a:t>
            </a:r>
            <a:r>
              <a:rPr lang="fr-FR" sz="800" u="sng" kern="0">
                <a:solidFill>
                  <a:schemeClr val="accent1"/>
                </a:solidFill>
                <a:latin typeface="+mj-lt"/>
                <a:cs typeface="+mn-cs"/>
                <a:hlinkClick r:id="rId8" action="ppaction://hlinksldjump"/>
              </a:rPr>
              <a:t>Modifier l’échantillon</a:t>
            </a:r>
            <a:endParaRPr lang="fr-FR" sz="800" u="sng" kern="0">
              <a:solidFill>
                <a:schemeClr val="accent1"/>
              </a:solidFill>
              <a:latin typeface="+mj-lt"/>
              <a:cs typeface="+mn-cs"/>
            </a:endParaRPr>
          </a:p>
          <a:p>
            <a:pPr marL="0" lvl="2" indent="92075">
              <a:spcBef>
                <a:spcPts val="100"/>
              </a:spcBef>
              <a:spcAft>
                <a:spcPts val="100"/>
              </a:spcAft>
              <a:defRPr/>
            </a:pPr>
            <a:r>
              <a:rPr lang="fr-FR" sz="800" kern="0">
                <a:latin typeface="+mj-lt"/>
                <a:cs typeface="+mn-cs"/>
              </a:rPr>
              <a:t>2.4</a:t>
            </a:r>
            <a:r>
              <a:rPr lang="fr-FR" sz="800" kern="0">
                <a:latin typeface="Arial"/>
                <a:cs typeface="Arial"/>
              </a:rPr>
              <a:t> </a:t>
            </a:r>
            <a:r>
              <a:rPr lang="fr-FR" sz="800" u="sng" kern="0">
                <a:solidFill>
                  <a:schemeClr val="accent1"/>
                </a:solidFill>
                <a:latin typeface="Arial"/>
                <a:cs typeface="Arial"/>
                <a:hlinkClick r:id="rId9" action="ppaction://hlinksldjump"/>
              </a:rPr>
              <a:t>Supprimer une Fiche Personne</a:t>
            </a:r>
            <a:endParaRPr lang="fr-FR" sz="800" u="sng" kern="0">
              <a:solidFill>
                <a:schemeClr val="accent1"/>
              </a:solidFill>
              <a:latin typeface="+mj-lt"/>
              <a:cs typeface="+mn-cs"/>
            </a:endParaRPr>
          </a:p>
          <a:p>
            <a:pPr marL="0" lvl="2">
              <a:spcBef>
                <a:spcPts val="100"/>
              </a:spcBef>
              <a:spcAft>
                <a:spcPts val="200"/>
              </a:spcAft>
              <a:defRPr/>
            </a:pPr>
            <a:endParaRPr lang="fr-FR" sz="800">
              <a:latin typeface="+mj-lt"/>
              <a:cs typeface="Calibri" pitchFamily="34" charset="0"/>
            </a:endParaRPr>
          </a:p>
          <a:p>
            <a:pPr marL="0" lvl="2">
              <a:spcBef>
                <a:spcPts val="100"/>
              </a:spcBef>
              <a:spcAft>
                <a:spcPts val="200"/>
              </a:spcAft>
              <a:defRPr/>
            </a:pPr>
            <a:r>
              <a:rPr lang="fr-FR" sz="800">
                <a:latin typeface="+mj-lt"/>
                <a:cs typeface="Calibri" pitchFamily="34" charset="0"/>
              </a:rPr>
              <a:t>3. Valider une étude</a:t>
            </a:r>
            <a:endParaRPr lang="fr-FR" sz="800" kern="0">
              <a:latin typeface="+mj-lt"/>
              <a:cs typeface="+mn-cs"/>
            </a:endParaRPr>
          </a:p>
          <a:p>
            <a:pPr marL="0" lvl="2" indent="92075">
              <a:spcBef>
                <a:spcPts val="100"/>
              </a:spcBef>
              <a:spcAft>
                <a:spcPts val="100"/>
              </a:spcAft>
              <a:defRPr/>
            </a:pPr>
            <a:r>
              <a:rPr lang="fr-FR" sz="800">
                <a:latin typeface="+mj-lt"/>
                <a:cs typeface="Calibri" pitchFamily="34" charset="0"/>
              </a:rPr>
              <a:t>3.1 </a:t>
            </a:r>
            <a:r>
              <a:rPr lang="fr-FR" sz="800" u="sng" kern="0">
                <a:solidFill>
                  <a:schemeClr val="accent1"/>
                </a:solidFill>
                <a:latin typeface="+mj-lt"/>
                <a:cs typeface="+mn-cs"/>
                <a:hlinkClick r:id="rId10" action="ppaction://hlinksldjump"/>
              </a:rPr>
              <a:t>Modifier les références d’une Fiche Personne</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3.2 </a:t>
            </a:r>
            <a:r>
              <a:rPr lang="fr-FR" sz="800" u="sng" kern="0">
                <a:solidFill>
                  <a:schemeClr val="accent1"/>
                </a:solidFill>
                <a:latin typeface="+mj-lt"/>
                <a:cs typeface="+mn-cs"/>
                <a:hlinkClick r:id="rId11" action="ppaction://hlinksldjump"/>
              </a:rPr>
              <a:t>Valider le volet PATHOS</a:t>
            </a:r>
            <a:endParaRPr lang="fr-FR" sz="800" u="sng" kern="0">
              <a:solidFill>
                <a:schemeClr val="accent1"/>
              </a:solidFill>
              <a:latin typeface="+mj-lt"/>
              <a:cs typeface="+mn-cs"/>
            </a:endParaRPr>
          </a:p>
          <a:p>
            <a:pPr marL="0" lvl="2" indent="92075">
              <a:spcBef>
                <a:spcPts val="100"/>
              </a:spcBef>
              <a:spcAft>
                <a:spcPts val="100"/>
              </a:spcAft>
              <a:defRPr/>
            </a:pPr>
            <a:r>
              <a:rPr lang="fr-FR" sz="800">
                <a:latin typeface="+mj-lt"/>
                <a:cs typeface="Calibri" pitchFamily="34" charset="0"/>
              </a:rPr>
              <a:t>3.3 </a:t>
            </a:r>
            <a:r>
              <a:rPr lang="fr-FR" sz="800" u="sng" kern="0">
                <a:solidFill>
                  <a:schemeClr val="accent1"/>
                </a:solidFill>
                <a:latin typeface="+mj-lt"/>
                <a:hlinkClick r:id="rId12" action="ppaction://hlinksldjump"/>
              </a:rPr>
              <a:t>Modifier le volet PATHOS</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3.4 </a:t>
            </a:r>
            <a:r>
              <a:rPr lang="fr-FR" sz="800" u="sng" kern="0">
                <a:solidFill>
                  <a:schemeClr val="accent1"/>
                </a:solidFill>
                <a:latin typeface="+mj-lt"/>
                <a:cs typeface="+mn-cs"/>
                <a:hlinkClick r:id="rId13" action="ppaction://hlinksldjump"/>
              </a:rPr>
              <a:t>Supprimer une Fiche Personne</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3.5</a:t>
            </a:r>
            <a:r>
              <a:rPr lang="fr-FR" sz="800">
                <a:solidFill>
                  <a:schemeClr val="accent1"/>
                </a:solidFill>
                <a:latin typeface="+mj-lt"/>
                <a:cs typeface="Calibri" pitchFamily="34" charset="0"/>
              </a:rPr>
              <a:t> </a:t>
            </a:r>
            <a:r>
              <a:rPr lang="fr-FR" sz="800" u="sng" kern="0">
                <a:solidFill>
                  <a:schemeClr val="accent1"/>
                </a:solidFill>
                <a:latin typeface="+mj-lt"/>
                <a:cs typeface="+mn-cs"/>
                <a:hlinkClick r:id="rId14" action="ppaction://hlinksldjump"/>
              </a:rPr>
              <a:t>Saisir une fiche argumentaire</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3.6 </a:t>
            </a:r>
            <a:r>
              <a:rPr lang="fr-FR" sz="800" u="sng" kern="0">
                <a:solidFill>
                  <a:schemeClr val="accent1"/>
                </a:solidFill>
                <a:latin typeface="+mj-lt"/>
                <a:cs typeface="+mn-cs"/>
                <a:hlinkClick r:id="rId15" action="ppaction://hlinksldjump"/>
              </a:rPr>
              <a:t>Valider le volet PATHOS à distance</a:t>
            </a:r>
            <a:endParaRPr lang="fr-FR" sz="800" u="sng" kern="0">
              <a:solidFill>
                <a:schemeClr val="accent1"/>
              </a:solidFill>
              <a:latin typeface="+mj-lt"/>
              <a:cs typeface="+mn-cs"/>
            </a:endParaRPr>
          </a:p>
          <a:p>
            <a:pPr marL="0" lvl="2" indent="92075">
              <a:spcBef>
                <a:spcPts val="100"/>
              </a:spcBef>
              <a:spcAft>
                <a:spcPts val="100"/>
              </a:spcAft>
              <a:defRPr/>
            </a:pPr>
            <a:r>
              <a:rPr lang="fr-FR" sz="800" kern="0">
                <a:latin typeface="+mj-lt"/>
                <a:cs typeface="+mn-cs"/>
              </a:rPr>
              <a:t>3.7</a:t>
            </a:r>
            <a:r>
              <a:rPr lang="fr-FR" sz="800" kern="0">
                <a:latin typeface="+mj-lt"/>
                <a:cs typeface="+mn-cs"/>
                <a:hlinkClick r:id="rId16" action="ppaction://hlinksldjump"/>
              </a:rPr>
              <a:t> </a:t>
            </a:r>
            <a:r>
              <a:rPr lang="fr-FR" sz="800" u="sng" kern="0">
                <a:solidFill>
                  <a:schemeClr val="accent1"/>
                </a:solidFill>
                <a:latin typeface="+mj-lt"/>
                <a:cs typeface="+mn-cs"/>
                <a:hlinkClick r:id="rId16" action="ppaction://hlinksldjump"/>
              </a:rPr>
              <a:t>Saisir une fiche argumentaire à distance</a:t>
            </a:r>
            <a:endParaRPr lang="fr-FR" sz="800" u="sng" kern="0">
              <a:solidFill>
                <a:schemeClr val="accent1"/>
              </a:solidFill>
              <a:latin typeface="+mj-lt"/>
              <a:cs typeface="+mn-cs"/>
            </a:endParaRPr>
          </a:p>
          <a:p>
            <a:pPr marL="0" lvl="2">
              <a:spcBef>
                <a:spcPts val="100"/>
              </a:spcBef>
              <a:spcAft>
                <a:spcPts val="200"/>
              </a:spcAft>
              <a:defRPr/>
            </a:pPr>
            <a:endParaRPr lang="fr-FR" sz="800">
              <a:latin typeface="+mj-lt"/>
              <a:cs typeface="Calibri" pitchFamily="34" charset="0"/>
            </a:endParaRPr>
          </a:p>
          <a:p>
            <a:pPr marL="0" lvl="2">
              <a:spcBef>
                <a:spcPts val="100"/>
              </a:spcBef>
              <a:spcAft>
                <a:spcPts val="200"/>
              </a:spcAft>
              <a:defRPr/>
            </a:pPr>
            <a:r>
              <a:rPr lang="fr-FR" sz="800">
                <a:latin typeface="+mj-lt"/>
                <a:cs typeface="Calibri" pitchFamily="34" charset="0"/>
              </a:rPr>
              <a:t>4. Signer une étude</a:t>
            </a:r>
            <a:endParaRPr lang="fr-FR" sz="800" kern="0">
              <a:latin typeface="+mj-lt"/>
              <a:cs typeface="+mn-cs"/>
            </a:endParaRPr>
          </a:p>
          <a:p>
            <a:pPr marL="0" lvl="2" indent="92075">
              <a:spcBef>
                <a:spcPts val="100"/>
              </a:spcBef>
              <a:spcAft>
                <a:spcPts val="100"/>
              </a:spcAft>
              <a:defRPr/>
            </a:pPr>
            <a:r>
              <a:rPr lang="fr-FR" sz="800">
                <a:latin typeface="+mj-lt"/>
                <a:cs typeface="Calibri" pitchFamily="34" charset="0"/>
              </a:rPr>
              <a:t>4.1 </a:t>
            </a:r>
            <a:r>
              <a:rPr lang="fr-FR" sz="800" u="sng" kern="0">
                <a:solidFill>
                  <a:schemeClr val="accent1"/>
                </a:solidFill>
                <a:latin typeface="+mj-lt"/>
                <a:cs typeface="+mn-cs"/>
                <a:hlinkClick r:id="rId17" action="ppaction://hlinksldjump"/>
              </a:rPr>
              <a:t>Signer les fiches validées</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4.2 </a:t>
            </a:r>
            <a:r>
              <a:rPr lang="fr-FR" sz="800" u="sng" kern="0">
                <a:solidFill>
                  <a:schemeClr val="accent1"/>
                </a:solidFill>
                <a:latin typeface="+mj-lt"/>
                <a:cs typeface="+mn-cs"/>
                <a:hlinkClick r:id="rId18" action="ppaction://hlinksldjump"/>
              </a:rPr>
              <a:t>Envoyer l’étude à la CRCM</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4.3 </a:t>
            </a:r>
            <a:r>
              <a:rPr lang="fr-FR" sz="800" u="sng" kern="0">
                <a:solidFill>
                  <a:schemeClr val="accent1"/>
                </a:solidFill>
                <a:hlinkClick r:id="rId19" action="ppaction://hlinksldjump"/>
              </a:rPr>
              <a:t>Signer l’étude sur site</a:t>
            </a:r>
            <a:endParaRPr lang="fr-FR" sz="800" u="sng" kern="0">
              <a:solidFill>
                <a:schemeClr val="accent1"/>
              </a:solidFill>
              <a:latin typeface="+mj-lt"/>
              <a:cs typeface="+mn-cs"/>
            </a:endParaRPr>
          </a:p>
          <a:p>
            <a:pPr marL="0" lvl="2" indent="92075">
              <a:spcBef>
                <a:spcPts val="100"/>
              </a:spcBef>
              <a:spcAft>
                <a:spcPts val="100"/>
              </a:spcAft>
              <a:defRPr/>
            </a:pPr>
            <a:r>
              <a:rPr lang="fr-FR" sz="800" kern="0">
                <a:latin typeface="+mj-lt"/>
                <a:cs typeface="+mn-cs"/>
              </a:rPr>
              <a:t>4.4 </a:t>
            </a:r>
            <a:r>
              <a:rPr lang="fr-FR" sz="800" u="sng" kern="0">
                <a:solidFill>
                  <a:schemeClr val="accent1"/>
                </a:solidFill>
                <a:hlinkClick r:id="rId20" action="ppaction://hlinksldjump"/>
              </a:rPr>
              <a:t>Signer l’étude à distance</a:t>
            </a:r>
            <a:endParaRPr lang="fr-FR" sz="800" u="sng" kern="0">
              <a:solidFill>
                <a:schemeClr val="accent1"/>
              </a:solidFill>
              <a:latin typeface="+mj-lt"/>
              <a:cs typeface="+mn-cs"/>
            </a:endParaRPr>
          </a:p>
          <a:p>
            <a:pPr marL="0" lvl="2">
              <a:spcBef>
                <a:spcPts val="100"/>
              </a:spcBef>
              <a:spcAft>
                <a:spcPts val="200"/>
              </a:spcAft>
              <a:defRPr/>
            </a:pPr>
            <a:endParaRPr lang="fr-FR" sz="800">
              <a:cs typeface="Calibri" pitchFamily="34" charset="0"/>
            </a:endParaRPr>
          </a:p>
          <a:p>
            <a:pPr marL="0" lvl="2">
              <a:spcBef>
                <a:spcPts val="100"/>
              </a:spcBef>
              <a:spcAft>
                <a:spcPts val="200"/>
              </a:spcAft>
              <a:defRPr/>
            </a:pPr>
            <a:r>
              <a:rPr lang="fr-FR" sz="800">
                <a:cs typeface="Calibri" pitchFamily="34" charset="0"/>
              </a:rPr>
              <a:t>5. </a:t>
            </a:r>
            <a:r>
              <a:rPr lang="fr-FR" sz="800">
                <a:latin typeface="Arial"/>
                <a:cs typeface="Arial"/>
              </a:rPr>
              <a:t>É</a:t>
            </a:r>
            <a:r>
              <a:rPr lang="fr-FR" sz="800">
                <a:cs typeface="Calibri" pitchFamily="34" charset="0"/>
              </a:rPr>
              <a:t>diter des documents</a:t>
            </a:r>
            <a:endParaRPr lang="fr-FR" sz="800" kern="0"/>
          </a:p>
          <a:p>
            <a:pPr marL="0" lvl="2" indent="92075">
              <a:spcBef>
                <a:spcPts val="100"/>
              </a:spcBef>
              <a:spcAft>
                <a:spcPts val="100"/>
              </a:spcAft>
              <a:defRPr/>
            </a:pPr>
            <a:r>
              <a:rPr lang="fr-FR" sz="800">
                <a:cs typeface="Calibri" pitchFamily="34" charset="0"/>
              </a:rPr>
              <a:t>5.1 </a:t>
            </a:r>
            <a:r>
              <a:rPr lang="fr-FR" sz="800" u="sng" kern="0">
                <a:solidFill>
                  <a:schemeClr val="accent1"/>
                </a:solidFill>
                <a:latin typeface="Arial"/>
                <a:cs typeface="Arial"/>
                <a:hlinkClick r:id="rId20" action="ppaction://hlinksldjump"/>
              </a:rPr>
              <a:t>É</a:t>
            </a:r>
            <a:r>
              <a:rPr lang="fr-FR" sz="800" u="sng" kern="0">
                <a:solidFill>
                  <a:schemeClr val="accent1"/>
                </a:solidFill>
                <a:hlinkClick r:id="rId20" action="ppaction://hlinksldjump"/>
              </a:rPr>
              <a:t>diter le tableau de bord</a:t>
            </a:r>
            <a:endParaRPr lang="fr-FR" sz="800" u="sng" kern="0">
              <a:solidFill>
                <a:schemeClr val="accent1"/>
              </a:solidFill>
            </a:endParaRPr>
          </a:p>
          <a:p>
            <a:pPr marL="0" lvl="2" indent="92075">
              <a:spcBef>
                <a:spcPts val="100"/>
              </a:spcBef>
              <a:spcAft>
                <a:spcPts val="100"/>
              </a:spcAft>
              <a:defRPr/>
            </a:pPr>
            <a:r>
              <a:rPr lang="fr-FR" sz="800" kern="0"/>
              <a:t>5.2 </a:t>
            </a:r>
            <a:r>
              <a:rPr lang="fr-FR" sz="800" u="sng" kern="0">
                <a:solidFill>
                  <a:schemeClr val="accent1"/>
                </a:solidFill>
                <a:latin typeface="Arial"/>
                <a:cs typeface="Arial"/>
                <a:hlinkClick r:id="rId21" action="ppaction://hlinksldjump"/>
              </a:rPr>
              <a:t>Éditer les bilans</a:t>
            </a:r>
            <a:endParaRPr lang="fr-FR" sz="800" u="sng" kern="0">
              <a:solidFill>
                <a:schemeClr val="accent1"/>
              </a:solidFill>
            </a:endParaRPr>
          </a:p>
          <a:p>
            <a:pPr marL="0" lvl="2" indent="92075">
              <a:spcBef>
                <a:spcPts val="100"/>
              </a:spcBef>
              <a:spcAft>
                <a:spcPts val="100"/>
              </a:spcAft>
              <a:defRPr/>
            </a:pPr>
            <a:r>
              <a:rPr lang="fr-FR" sz="800" kern="0">
                <a:latin typeface="+mj-lt"/>
                <a:cs typeface="Calibri" pitchFamily="34" charset="0"/>
              </a:rPr>
              <a:t>5.3 </a:t>
            </a:r>
            <a:r>
              <a:rPr lang="fr-FR" sz="800" u="sng" kern="0">
                <a:solidFill>
                  <a:schemeClr val="accent1"/>
                </a:solidFill>
                <a:latin typeface="Arial"/>
                <a:cs typeface="Arial"/>
                <a:hlinkClick r:id="rId22" action="ppaction://hlinksldjump"/>
              </a:rPr>
              <a:t>Éditer l</a:t>
            </a:r>
            <a:r>
              <a:rPr lang="fr-FR" sz="800" u="sng" kern="0">
                <a:solidFill>
                  <a:schemeClr val="accent1"/>
                </a:solidFill>
                <a:hlinkClick r:id="rId22" action="ppaction://hlinksldjump"/>
              </a:rPr>
              <a:t>es Fiches Personnes</a:t>
            </a:r>
            <a:endParaRPr lang="fr-FR" sz="800" u="sng" kern="0">
              <a:solidFill>
                <a:schemeClr val="accent1"/>
              </a:solidFill>
            </a:endParaRPr>
          </a:p>
          <a:p>
            <a:pPr marL="0" lvl="2" indent="92075">
              <a:spcBef>
                <a:spcPts val="100"/>
              </a:spcBef>
              <a:spcAft>
                <a:spcPts val="100"/>
              </a:spcAft>
              <a:defRPr/>
            </a:pPr>
            <a:r>
              <a:rPr lang="fr-FR" sz="800" kern="0">
                <a:latin typeface="+mj-lt"/>
                <a:cs typeface="Calibri" pitchFamily="34" charset="0"/>
              </a:rPr>
              <a:t>5.4 </a:t>
            </a:r>
            <a:r>
              <a:rPr lang="fr-FR" sz="800" u="sng" kern="0">
                <a:solidFill>
                  <a:schemeClr val="accent1"/>
                </a:solidFill>
                <a:latin typeface="Arial"/>
                <a:cs typeface="Arial"/>
                <a:hlinkClick r:id="rId23" action="ppaction://hlinksldjump"/>
              </a:rPr>
              <a:t>É</a:t>
            </a:r>
            <a:r>
              <a:rPr lang="fr-FR" sz="800" u="sng" kern="0">
                <a:solidFill>
                  <a:schemeClr val="accent1"/>
                </a:solidFill>
                <a:hlinkClick r:id="rId23" action="ppaction://hlinksldjump"/>
              </a:rPr>
              <a:t>diter le tableau de contingence</a:t>
            </a:r>
            <a:endParaRPr lang="fr-FR" sz="800" u="sng" kern="0">
              <a:solidFill>
                <a:schemeClr val="accent1"/>
              </a:solidFill>
            </a:endParaRPr>
          </a:p>
          <a:p>
            <a:pPr marL="0" lvl="2" indent="92075">
              <a:spcBef>
                <a:spcPts val="100"/>
              </a:spcBef>
              <a:spcAft>
                <a:spcPts val="100"/>
              </a:spcAft>
              <a:defRPr/>
            </a:pPr>
            <a:r>
              <a:rPr lang="fr-FR" sz="800" kern="0">
                <a:latin typeface="+mj-lt"/>
                <a:cs typeface="Calibri" pitchFamily="34" charset="0"/>
              </a:rPr>
              <a:t>5.5 </a:t>
            </a:r>
            <a:r>
              <a:rPr lang="fr-FR" sz="800" u="sng" kern="0">
                <a:solidFill>
                  <a:schemeClr val="accent1"/>
                </a:solidFill>
                <a:latin typeface="Arial"/>
                <a:cs typeface="Arial"/>
                <a:hlinkClick r:id="rId24" action="ppaction://hlinksldjump"/>
              </a:rPr>
              <a:t>Éditer </a:t>
            </a:r>
            <a:r>
              <a:rPr lang="fr-FR" sz="800" u="sng" kern="0">
                <a:solidFill>
                  <a:schemeClr val="accent1"/>
                </a:solidFill>
                <a:hlinkClick r:id="rId24" action="ppaction://hlinksldjump"/>
              </a:rPr>
              <a:t>le PV</a:t>
            </a:r>
            <a:endParaRPr lang="fr-FR" sz="800" u="sng" kern="0">
              <a:solidFill>
                <a:schemeClr val="accent1"/>
              </a:solidFill>
            </a:endParaRPr>
          </a:p>
          <a:p>
            <a:pPr marL="0" lvl="2" indent="92075">
              <a:spcBef>
                <a:spcPts val="100"/>
              </a:spcBef>
              <a:spcAft>
                <a:spcPts val="100"/>
              </a:spcAft>
              <a:defRPr/>
            </a:pPr>
            <a:r>
              <a:rPr lang="fr-FR" sz="800" kern="0"/>
              <a:t>5.6 </a:t>
            </a:r>
            <a:r>
              <a:rPr lang="fr-FR" sz="800" u="sng" kern="0">
                <a:solidFill>
                  <a:schemeClr val="accent1"/>
                </a:solidFill>
                <a:hlinkClick r:id="rId25" action="ppaction://hlinksldjump"/>
              </a:rPr>
              <a:t>Déposer le PV signé</a:t>
            </a:r>
            <a:endParaRPr lang="fr-FR" sz="800" u="sng" kern="0">
              <a:solidFill>
                <a:schemeClr val="accent1"/>
              </a:solidFill>
              <a:latin typeface="+mj-lt"/>
              <a:cs typeface="Calibri" pitchFamily="34" charset="0"/>
            </a:endParaRPr>
          </a:p>
          <a:p>
            <a:pPr marL="85725" indent="179388">
              <a:spcBef>
                <a:spcPts val="100"/>
              </a:spcBef>
              <a:spcAft>
                <a:spcPts val="200"/>
              </a:spcAft>
              <a:defRPr/>
            </a:pPr>
            <a:endParaRPr lang="fr-FR" sz="800" kern="0">
              <a:latin typeface="+mj-lt"/>
              <a:cs typeface="Calibri" pitchFamily="34" charset="0"/>
            </a:endParaRPr>
          </a:p>
          <a:p>
            <a:pPr marL="534988" lvl="2" indent="-269875">
              <a:spcBef>
                <a:spcPts val="100"/>
              </a:spcBef>
              <a:spcAft>
                <a:spcPts val="200"/>
              </a:spcAft>
              <a:defRPr/>
            </a:pPr>
            <a:endParaRPr lang="fr-FR" sz="800" kern="0">
              <a:latin typeface="+mj-lt"/>
              <a:cs typeface="Calibri" pitchFamily="34" charset="0"/>
            </a:endParaRPr>
          </a:p>
          <a:p>
            <a:pPr marL="534988" lvl="2" indent="-269875">
              <a:spcBef>
                <a:spcPts val="100"/>
              </a:spcBef>
              <a:spcAft>
                <a:spcPts val="200"/>
              </a:spcAft>
              <a:defRPr/>
            </a:pPr>
            <a:endParaRPr lang="fr-FR" sz="800" kern="0">
              <a:latin typeface="+mj-lt"/>
              <a:cs typeface="Calibri" pitchFamily="34" charset="0"/>
            </a:endParaRPr>
          </a:p>
          <a:p>
            <a:pPr marL="534988" lvl="2" indent="-269875">
              <a:spcBef>
                <a:spcPts val="100"/>
              </a:spcBef>
              <a:spcAft>
                <a:spcPts val="200"/>
              </a:spcAft>
              <a:defRPr/>
            </a:pPr>
            <a:endParaRPr lang="fr-FR" sz="800" kern="0">
              <a:latin typeface="+mj-lt"/>
              <a:cs typeface="Calibri" pitchFamily="34" charset="0"/>
            </a:endParaRPr>
          </a:p>
          <a:p>
            <a:pPr marL="534988" lvl="2" indent="-269875">
              <a:spcBef>
                <a:spcPts val="100"/>
              </a:spcBef>
              <a:spcAft>
                <a:spcPts val="200"/>
              </a:spcAft>
              <a:defRPr/>
            </a:pPr>
            <a:endParaRPr lang="fr-FR" sz="800">
              <a:latin typeface="+mj-lt"/>
              <a:cs typeface="Calibri" pitchFamily="34" charset="0"/>
            </a:endParaRPr>
          </a:p>
          <a:p>
            <a:pPr marL="534988" lvl="2" indent="-269875">
              <a:spcBef>
                <a:spcPts val="100"/>
              </a:spcBef>
              <a:spcAft>
                <a:spcPts val="200"/>
              </a:spcAft>
              <a:defRPr/>
            </a:pPr>
            <a:endParaRPr lang="fr-FR" sz="800">
              <a:latin typeface="+mj-lt"/>
              <a:cs typeface="Calibri" pitchFamily="34" charset="0"/>
            </a:endParaRPr>
          </a:p>
          <a:p>
            <a:pPr marL="534988" lvl="2" indent="-269875">
              <a:spcBef>
                <a:spcPts val="100"/>
              </a:spcBef>
              <a:spcAft>
                <a:spcPts val="200"/>
              </a:spcAft>
              <a:defRPr/>
            </a:pPr>
            <a:endParaRPr lang="fr-FR" sz="800">
              <a:latin typeface="+mj-lt"/>
              <a:cs typeface="Calibri" pitchFamily="34" charset="0"/>
            </a:endParaRPr>
          </a:p>
          <a:p>
            <a:pPr marL="85725" indent="179388">
              <a:spcBef>
                <a:spcPts val="100"/>
              </a:spcBef>
              <a:spcAft>
                <a:spcPts val="200"/>
              </a:spcAft>
              <a:defRPr/>
            </a:pPr>
            <a:endParaRPr lang="fr-FR" sz="800">
              <a:latin typeface="+mj-lt"/>
              <a:cs typeface="Calibri" pitchFamily="34" charset="0"/>
            </a:endParaRPr>
          </a:p>
        </p:txBody>
      </p:sp>
      <p:sp>
        <p:nvSpPr>
          <p:cNvPr id="16" name="ZoneTexte 69">
            <a:hlinkClick r:id="rId6" action="ppaction://hlinksldjump"/>
            <a:extLst>
              <a:ext uri="{FF2B5EF4-FFF2-40B4-BE49-F238E27FC236}">
                <a16:creationId xmlns:a16="http://schemas.microsoft.com/office/drawing/2014/main" id="{98A1E50A-5F97-4C82-91AB-D9BD932592BE}"/>
              </a:ext>
            </a:extLst>
          </p:cNvPr>
          <p:cNvSpPr txBox="1"/>
          <p:nvPr/>
        </p:nvSpPr>
        <p:spPr>
          <a:xfrm>
            <a:off x="9144" y="602325"/>
            <a:ext cx="1296144" cy="216000"/>
          </a:xfrm>
          <a:prstGeom prst="rect">
            <a:avLst/>
          </a:prstGeom>
          <a:solidFill>
            <a:schemeClr val="accent3"/>
          </a:solidFill>
          <a:ln w="3175">
            <a:solidFill>
              <a:srgbClr val="7030A0"/>
            </a:solidFill>
            <a:prstDash val="solid"/>
          </a:ln>
          <a:scene3d>
            <a:camera prst="orthographicFront"/>
            <a:lightRig rig="threePt" dir="t"/>
          </a:scene3d>
          <a:sp3d>
            <a:bevelT/>
          </a:sp3d>
        </p:spPr>
        <p:txBody>
          <a:bodyPr wrap="square" rtlCol="0" anchor="ctr">
            <a:noAutofit/>
          </a:bodyPr>
          <a:lstStyle>
            <a:defPPr>
              <a:defRPr lang="fr-FR"/>
            </a:defPPr>
            <a:lvl3pPr marL="0" lvl="2" algn="ctr">
              <a:spcBef>
                <a:spcPts val="0"/>
              </a:spcBef>
              <a:spcAft>
                <a:spcPts val="50"/>
              </a:spcAft>
              <a:defRPr sz="1000" b="1">
                <a:latin typeface="Calibri" pitchFamily="34" charset="0"/>
                <a:cs typeface="Calibri" pitchFamily="34" charset="0"/>
              </a:defRPr>
            </a:lvl3pPr>
          </a:lstStyle>
          <a:p>
            <a:pPr algn="ctr"/>
            <a:r>
              <a:rPr lang="fr-FR" sz="1200">
                <a:latin typeface="Calibri" panose="020F0502020204030204" pitchFamily="34" charset="0"/>
                <a:hlinkClick r:id="rId26" action="ppaction://hlinksldjump"/>
              </a:rPr>
              <a:t>Sommaire</a:t>
            </a:r>
            <a:endParaRPr lang="fr-FR" sz="1200">
              <a:latin typeface="Calibri" panose="020F0502020204030204" pitchFamily="34" charset="0"/>
            </a:endParaRPr>
          </a:p>
        </p:txBody>
      </p:sp>
    </p:spTree>
    <p:extLst>
      <p:ext uri="{BB962C8B-B14F-4D97-AF65-F5344CB8AC3E}">
        <p14:creationId xmlns:p14="http://schemas.microsoft.com/office/powerpoint/2010/main" val="3435586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4550" t="57407" r="25104" b="19506"/>
          <a:stretch/>
        </p:blipFill>
        <p:spPr bwMode="auto">
          <a:xfrm>
            <a:off x="1900988" y="2503309"/>
            <a:ext cx="7207516" cy="1851382"/>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14" name="Rectangle 13"/>
          <p:cNvSpPr/>
          <p:nvPr/>
        </p:nvSpPr>
        <p:spPr>
          <a:xfrm>
            <a:off x="-3260" y="1295029"/>
            <a:ext cx="1836738" cy="144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Arial" panose="020B0604020202020204" pitchFamily="34" charset="0"/>
              <a:cs typeface="Arial" panose="020B0604020202020204" pitchFamily="34" charset="0"/>
            </a:endParaRPr>
          </a:p>
        </p:txBody>
      </p:sp>
      <p:sp>
        <p:nvSpPr>
          <p:cNvPr id="16392" name="Rectangle 26"/>
          <p:cNvSpPr>
            <a:spLocks noChangeArrowheads="1"/>
          </p:cNvSpPr>
          <p:nvPr/>
        </p:nvSpPr>
        <p:spPr bwMode="auto">
          <a:xfrm>
            <a:off x="1892675" y="803357"/>
            <a:ext cx="2880320" cy="110799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90488" indent="-476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altLang="fr-FR" sz="1100" b="1">
                <a:solidFill>
                  <a:srgbClr val="0000FF"/>
                </a:solidFill>
                <a:latin typeface="Arial" panose="020B0604020202020204" pitchFamily="34" charset="0"/>
                <a:ea typeface="Calibri" pitchFamily="34" charset="0"/>
                <a:cs typeface="Arial" panose="020B0604020202020204" pitchFamily="34" charset="0"/>
              </a:rPr>
              <a:t>Identifiant (ID) étude </a:t>
            </a:r>
          </a:p>
          <a:p>
            <a:pPr eaLnBrk="1" hangingPunct="1"/>
            <a:r>
              <a:rPr lang="fr-FR" altLang="fr-FR" sz="1100">
                <a:latin typeface="Arial" panose="020B0604020202020204" pitchFamily="34" charset="0"/>
                <a:ea typeface="Calibri" pitchFamily="34" charset="0"/>
                <a:cs typeface="Arial" panose="020B0604020202020204" pitchFamily="34" charset="0"/>
              </a:rPr>
              <a:t>= numéro FINESS géographique </a:t>
            </a:r>
          </a:p>
          <a:p>
            <a:pPr eaLnBrk="1" hangingPunct="1"/>
            <a:r>
              <a:rPr lang="fr-FR" altLang="fr-FR" sz="1100">
                <a:latin typeface="Arial" panose="020B0604020202020204" pitchFamily="34" charset="0"/>
                <a:ea typeface="Calibri" pitchFamily="34" charset="0"/>
                <a:cs typeface="Arial" panose="020B0604020202020204" pitchFamily="34" charset="0"/>
              </a:rPr>
              <a:t>+ année de la date d’évaluation </a:t>
            </a:r>
          </a:p>
          <a:p>
            <a:pPr eaLnBrk="1" hangingPunct="1"/>
            <a:r>
              <a:rPr lang="fr-FR" altLang="fr-FR" sz="1100">
                <a:latin typeface="Arial" panose="020B0604020202020204" pitchFamily="34" charset="0"/>
                <a:ea typeface="Calibri" pitchFamily="34" charset="0"/>
                <a:cs typeface="Arial" panose="020B0604020202020204" pitchFamily="34" charset="0"/>
              </a:rPr>
              <a:t>+ séquentiel sur 1 chiffre </a:t>
            </a:r>
          </a:p>
          <a:p>
            <a:pPr eaLnBrk="1" hangingPunct="1"/>
            <a:r>
              <a:rPr lang="fr-FR" altLang="fr-FR" sz="1100">
                <a:latin typeface="Arial" panose="020B0604020202020204" pitchFamily="34" charset="0"/>
                <a:ea typeface="Calibri" pitchFamily="34" charset="0"/>
                <a:cs typeface="Arial" panose="020B0604020202020204" pitchFamily="34" charset="0"/>
              </a:rPr>
              <a:t>+ type de structure (E pour EHPAD et U pour USLD)</a:t>
            </a:r>
          </a:p>
        </p:txBody>
      </p:sp>
      <p:sp>
        <p:nvSpPr>
          <p:cNvPr id="29" name="Rectangle 28"/>
          <p:cNvSpPr/>
          <p:nvPr/>
        </p:nvSpPr>
        <p:spPr bwMode="auto">
          <a:xfrm>
            <a:off x="4693388" y="4918942"/>
            <a:ext cx="1493043" cy="1107996"/>
          </a:xfrm>
          <a:prstGeom prst="rect">
            <a:avLst/>
          </a:prstGeom>
          <a:noFill/>
          <a:ln w="12700">
            <a:solidFill>
              <a:schemeClr val="tx1"/>
            </a:solidFill>
          </a:ln>
        </p:spPr>
        <p:txBody>
          <a:bodyPr wrap="square">
            <a:spAutoFit/>
          </a:bodyPr>
          <a:lstStyle/>
          <a:p>
            <a:pPr marL="90488" indent="-4763">
              <a:defRPr/>
            </a:pPr>
            <a:r>
              <a:rPr lang="fr-FR" sz="1100" b="1">
                <a:solidFill>
                  <a:srgbClr val="0000FF"/>
                </a:solidFill>
                <a:latin typeface="Arial" panose="020B0604020202020204" pitchFamily="34" charset="0"/>
                <a:cs typeface="Arial" panose="020B0604020202020204" pitchFamily="34" charset="0"/>
              </a:rPr>
              <a:t>Etat AGGIR </a:t>
            </a:r>
            <a:endParaRPr lang="fr-FR" sz="1100">
              <a:latin typeface="Arial" panose="020B0604020202020204" pitchFamily="34" charset="0"/>
              <a:cs typeface="Arial" panose="020B0604020202020204" pitchFamily="34" charset="0"/>
            </a:endParaRPr>
          </a:p>
          <a:p>
            <a:pPr marL="176213" indent="-90488">
              <a:buFont typeface="Arial" pitchFamily="34" charset="0"/>
              <a:buChar char="•"/>
              <a:defRPr/>
            </a:pPr>
            <a:r>
              <a:rPr lang="fr-FR" sz="1100">
                <a:latin typeface="Arial" panose="020B0604020202020204" pitchFamily="34" charset="0"/>
                <a:cs typeface="Arial" panose="020B0604020202020204" pitchFamily="34" charset="0"/>
              </a:rPr>
              <a:t>En saisie A</a:t>
            </a:r>
          </a:p>
          <a:p>
            <a:pPr marL="176213" indent="-90488">
              <a:buFont typeface="Arial" pitchFamily="34" charset="0"/>
              <a:buChar char="•"/>
              <a:defRPr/>
            </a:pPr>
            <a:r>
              <a:rPr lang="fr-FR" sz="1100">
                <a:latin typeface="Arial" panose="020B0604020202020204" pitchFamily="34" charset="0"/>
                <a:cs typeface="Arial" panose="020B0604020202020204" pitchFamily="34" charset="0"/>
              </a:rPr>
              <a:t>Finalisée  A</a:t>
            </a:r>
          </a:p>
          <a:p>
            <a:pPr marL="176213" indent="-90488">
              <a:buFont typeface="Arial" pitchFamily="34" charset="0"/>
              <a:buChar char="•"/>
              <a:defRPr/>
            </a:pPr>
            <a:r>
              <a:rPr lang="fr-FR" sz="1100">
                <a:latin typeface="Arial" panose="020B0604020202020204" pitchFamily="34" charset="0"/>
                <a:cs typeface="Arial" panose="020B0604020202020204" pitchFamily="34" charset="0"/>
              </a:rPr>
              <a:t>En validation A</a:t>
            </a:r>
          </a:p>
          <a:p>
            <a:pPr marL="176213" indent="-90488">
              <a:buFont typeface="Arial" pitchFamily="34" charset="0"/>
              <a:buChar char="•"/>
              <a:defRPr/>
            </a:pPr>
            <a:r>
              <a:rPr lang="fr-FR" sz="1100">
                <a:latin typeface="Arial" panose="020B0604020202020204" pitchFamily="34" charset="0"/>
                <a:cs typeface="Arial" panose="020B0604020202020204" pitchFamily="34" charset="0"/>
              </a:rPr>
              <a:t>En commission A</a:t>
            </a:r>
          </a:p>
          <a:p>
            <a:pPr marL="176213" indent="-90488">
              <a:buFont typeface="Arial" pitchFamily="34" charset="0"/>
              <a:buChar char="•"/>
              <a:defRPr/>
            </a:pPr>
            <a:r>
              <a:rPr lang="fr-FR" sz="1100">
                <a:latin typeface="Arial" panose="020B0604020202020204" pitchFamily="34" charset="0"/>
                <a:cs typeface="Arial" panose="020B0604020202020204" pitchFamily="34" charset="0"/>
              </a:rPr>
              <a:t>Validée A</a:t>
            </a:r>
          </a:p>
        </p:txBody>
      </p:sp>
      <p:sp>
        <p:nvSpPr>
          <p:cNvPr id="32" name="Rectangle 31"/>
          <p:cNvSpPr/>
          <p:nvPr/>
        </p:nvSpPr>
        <p:spPr bwMode="auto">
          <a:xfrm>
            <a:off x="5196743" y="803357"/>
            <a:ext cx="1486817" cy="1107996"/>
          </a:xfrm>
          <a:prstGeom prst="rect">
            <a:avLst/>
          </a:prstGeom>
          <a:noFill/>
          <a:ln w="12700">
            <a:solidFill>
              <a:schemeClr val="tx1"/>
            </a:solidFill>
          </a:ln>
        </p:spPr>
        <p:txBody>
          <a:bodyPr wrap="square">
            <a:spAutoFit/>
          </a:bodyPr>
          <a:lstStyle/>
          <a:p>
            <a:pPr>
              <a:defRPr/>
            </a:pPr>
            <a:r>
              <a:rPr lang="fr-FR" sz="1100" b="1">
                <a:solidFill>
                  <a:srgbClr val="0000FF"/>
                </a:solidFill>
                <a:latin typeface="Arial" panose="020B0604020202020204" pitchFamily="34" charset="0"/>
                <a:cs typeface="Arial" panose="020B0604020202020204" pitchFamily="34" charset="0"/>
              </a:rPr>
              <a:t>Etat PATHOS</a:t>
            </a:r>
            <a:endParaRPr lang="fr-FR" sz="1100">
              <a:latin typeface="Arial" panose="020B0604020202020204" pitchFamily="34" charset="0"/>
              <a:cs typeface="Arial" panose="020B0604020202020204" pitchFamily="34" charset="0"/>
            </a:endParaRPr>
          </a:p>
          <a:p>
            <a:pPr marL="176213" indent="-90488">
              <a:buFont typeface="Arial" pitchFamily="34" charset="0"/>
              <a:buChar char="•"/>
              <a:defRPr/>
            </a:pPr>
            <a:r>
              <a:rPr lang="fr-FR" sz="1100">
                <a:latin typeface="Arial" panose="020B0604020202020204" pitchFamily="34" charset="0"/>
                <a:cs typeface="Arial" panose="020B0604020202020204" pitchFamily="34" charset="0"/>
              </a:rPr>
              <a:t>En saisie P</a:t>
            </a:r>
          </a:p>
          <a:p>
            <a:pPr marL="176213" indent="-90488">
              <a:buFont typeface="Arial" pitchFamily="34" charset="0"/>
              <a:buChar char="•"/>
              <a:defRPr/>
            </a:pPr>
            <a:r>
              <a:rPr lang="fr-FR" sz="1100">
                <a:latin typeface="Arial" panose="020B0604020202020204" pitchFamily="34" charset="0"/>
                <a:cs typeface="Arial" panose="020B0604020202020204" pitchFamily="34" charset="0"/>
              </a:rPr>
              <a:t>Finalisée  P</a:t>
            </a:r>
          </a:p>
          <a:p>
            <a:pPr marL="176213" indent="-90488">
              <a:buFont typeface="Arial" pitchFamily="34" charset="0"/>
              <a:buChar char="•"/>
              <a:defRPr/>
            </a:pPr>
            <a:r>
              <a:rPr lang="fr-FR" sz="1100">
                <a:latin typeface="Arial" panose="020B0604020202020204" pitchFamily="34" charset="0"/>
                <a:cs typeface="Arial" panose="020B0604020202020204" pitchFamily="34" charset="0"/>
              </a:rPr>
              <a:t>En validation P</a:t>
            </a:r>
          </a:p>
          <a:p>
            <a:pPr marL="176213" indent="-90488">
              <a:buFont typeface="Arial" pitchFamily="34" charset="0"/>
              <a:buChar char="•"/>
              <a:defRPr/>
            </a:pPr>
            <a:r>
              <a:rPr lang="fr-FR" sz="1100">
                <a:latin typeface="Arial" panose="020B0604020202020204" pitchFamily="34" charset="0"/>
                <a:cs typeface="Arial" panose="020B0604020202020204" pitchFamily="34" charset="0"/>
              </a:rPr>
              <a:t>En commission P</a:t>
            </a:r>
          </a:p>
          <a:p>
            <a:pPr marL="176213" indent="-90488">
              <a:buFont typeface="Arial" pitchFamily="34" charset="0"/>
              <a:buChar char="•"/>
              <a:defRPr/>
            </a:pPr>
            <a:r>
              <a:rPr lang="fr-FR" sz="1100">
                <a:latin typeface="Arial" panose="020B0604020202020204" pitchFamily="34" charset="0"/>
                <a:cs typeface="Arial" panose="020B0604020202020204" pitchFamily="34" charset="0"/>
              </a:rPr>
              <a:t>Validée P</a:t>
            </a:r>
          </a:p>
        </p:txBody>
      </p:sp>
      <p:cxnSp>
        <p:nvCxnSpPr>
          <p:cNvPr id="37" name="Connecteur droit avec flèche 36"/>
          <p:cNvCxnSpPr>
            <a:cxnSpLocks/>
          </p:cNvCxnSpPr>
          <p:nvPr/>
        </p:nvCxnSpPr>
        <p:spPr bwMode="auto">
          <a:xfrm>
            <a:off x="2493250" y="1911353"/>
            <a:ext cx="0" cy="1506843"/>
          </a:xfrm>
          <a:prstGeom prst="straightConnector1">
            <a:avLst/>
          </a:prstGeom>
          <a:ln w="19050">
            <a:solidFill>
              <a:schemeClr val="tx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Connecteur droit avec flèche 38"/>
          <p:cNvCxnSpPr>
            <a:stCxn id="29" idx="0"/>
          </p:cNvCxnSpPr>
          <p:nvPr/>
        </p:nvCxnSpPr>
        <p:spPr bwMode="auto">
          <a:xfrm flipV="1">
            <a:off x="5439910" y="3640234"/>
            <a:ext cx="0" cy="1278708"/>
          </a:xfrm>
          <a:prstGeom prst="straightConnector1">
            <a:avLst/>
          </a:prstGeom>
          <a:ln w="19050">
            <a:solidFill>
              <a:schemeClr val="tx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Connecteur droit avec flèche 39"/>
          <p:cNvCxnSpPr/>
          <p:nvPr/>
        </p:nvCxnSpPr>
        <p:spPr bwMode="auto">
          <a:xfrm flipH="1">
            <a:off x="5940151" y="1928446"/>
            <a:ext cx="5" cy="1291177"/>
          </a:xfrm>
          <a:prstGeom prst="straightConnector1">
            <a:avLst/>
          </a:prstGeom>
          <a:ln w="19050">
            <a:solidFill>
              <a:schemeClr val="tx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399" name="Rectangle 40"/>
          <p:cNvSpPr>
            <a:spLocks noChangeArrowheads="1"/>
          </p:cNvSpPr>
          <p:nvPr/>
        </p:nvSpPr>
        <p:spPr bwMode="auto">
          <a:xfrm>
            <a:off x="7049092" y="4929554"/>
            <a:ext cx="1915395" cy="769441"/>
          </a:xfrm>
          <a:prstGeom prst="rect">
            <a:avLst/>
          </a:prstGeom>
          <a:solidFill>
            <a:schemeClr val="bg1"/>
          </a:solidFill>
          <a:ln w="12700">
            <a:solidFill>
              <a:schemeClr val="tx1"/>
            </a:solidFill>
            <a:miter lim="800000"/>
            <a:headEnd/>
            <a:tailEnd/>
          </a:ln>
        </p:spPr>
        <p:txBody>
          <a:bodyPr wrap="square">
            <a:spAutoFit/>
          </a:bodyPr>
          <a:lstStyle>
            <a:lvl1pPr marL="90488" indent="-476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altLang="fr-FR" sz="1100" b="1">
                <a:solidFill>
                  <a:srgbClr val="0000FF"/>
                </a:solidFill>
                <a:latin typeface="Arial" panose="020B0604020202020204" pitchFamily="34" charset="0"/>
                <a:ea typeface="Calibri" pitchFamily="34" charset="0"/>
                <a:cs typeface="Arial" panose="020B0604020202020204" pitchFamily="34" charset="0"/>
              </a:rPr>
              <a:t>Les taux validés </a:t>
            </a:r>
            <a:r>
              <a:rPr lang="fr-FR" altLang="fr-FR" sz="1100">
                <a:latin typeface="Arial" panose="020B0604020202020204" pitchFamily="34" charset="0"/>
                <a:ea typeface="Calibri" pitchFamily="34" charset="0"/>
                <a:cs typeface="Arial" panose="020B0604020202020204" pitchFamily="34" charset="0"/>
              </a:rPr>
              <a:t>correspondent au nombre de volets validés sur le nombre total affiché</a:t>
            </a:r>
          </a:p>
        </p:txBody>
      </p:sp>
      <p:cxnSp>
        <p:nvCxnSpPr>
          <p:cNvPr id="36" name="Connecteur droit avec flèche 35"/>
          <p:cNvCxnSpPr>
            <a:stCxn id="16399" idx="0"/>
          </p:cNvCxnSpPr>
          <p:nvPr/>
        </p:nvCxnSpPr>
        <p:spPr bwMode="auto">
          <a:xfrm flipV="1">
            <a:off x="8006790" y="2685012"/>
            <a:ext cx="0" cy="2244542"/>
          </a:xfrm>
          <a:prstGeom prst="straightConnector1">
            <a:avLst/>
          </a:prstGeom>
          <a:ln w="19050">
            <a:solidFill>
              <a:schemeClr val="tx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Titre 1"/>
          <p:cNvSpPr txBox="1">
            <a:spLocks/>
          </p:cNvSpPr>
          <p:nvPr/>
        </p:nvSpPr>
        <p:spPr>
          <a:xfrm>
            <a:off x="2304000" y="253741"/>
            <a:ext cx="4536000" cy="396875"/>
          </a:xfrm>
          <a:prstGeom prst="rect">
            <a:avLst/>
          </a:prstGeom>
          <a:ln>
            <a:noFill/>
          </a:ln>
        </p:spPr>
        <p:txBody>
          <a:bodyPr lIns="0" tIns="0" rIns="0" bIns="0" anchor="ctr"/>
          <a:lstStyle/>
          <a:p>
            <a:pPr algn="ctr" fontAlgn="auto">
              <a:lnSpc>
                <a:spcPct val="90000"/>
              </a:lnSpc>
              <a:spcAft>
                <a:spcPts val="0"/>
              </a:spcAft>
              <a:defRPr/>
            </a:pPr>
            <a:r>
              <a:rPr lang="fr-FR" sz="3200" b="1">
                <a:latin typeface="+mj-lt"/>
                <a:ea typeface="+mj-ea"/>
                <a:cs typeface="Calibri" pitchFamily="34" charset="0"/>
              </a:rPr>
              <a:t>TABLEAU DE BORD </a:t>
            </a:r>
            <a:r>
              <a:rPr lang="fr-FR" sz="2000">
                <a:latin typeface="+mj-lt"/>
                <a:ea typeface="+mj-ea"/>
                <a:cs typeface="Calibri" pitchFamily="34" charset="0"/>
              </a:rPr>
              <a:t>(2/2)</a:t>
            </a:r>
          </a:p>
        </p:txBody>
      </p:sp>
      <p:sp>
        <p:nvSpPr>
          <p:cNvPr id="15" name="Rectangle 14">
            <a:extLst>
              <a:ext uri="{FF2B5EF4-FFF2-40B4-BE49-F238E27FC236}">
                <a16:creationId xmlns:a16="http://schemas.microsoft.com/office/drawing/2014/main" id="{31C34AFC-F550-42E3-B2CB-CF92400A1746}"/>
              </a:ext>
            </a:extLst>
          </p:cNvPr>
          <p:cNvSpPr/>
          <p:nvPr/>
        </p:nvSpPr>
        <p:spPr bwMode="gray">
          <a:xfrm>
            <a:off x="-3260" y="842507"/>
            <a:ext cx="1839260" cy="5881295"/>
          </a:xfrm>
          <a:prstGeom prst="rect">
            <a:avLst/>
          </a:prstGeom>
          <a:noFill/>
          <a:ln w="9525" algn="ctr">
            <a:noFill/>
            <a:miter lim="800000"/>
            <a:headEnd/>
            <a:tailEnd/>
          </a:ln>
          <a:effectLst/>
        </p:spPr>
        <p:txBody>
          <a:bodyPr lIns="108000" tIns="0" rIns="108000" bIns="0"/>
          <a:lstStyle/>
          <a:p>
            <a:pPr>
              <a:spcBef>
                <a:spcPts val="600"/>
              </a:spcBef>
              <a:spcAft>
                <a:spcPts val="200"/>
              </a:spcAft>
              <a:defRPr/>
            </a:pPr>
            <a:r>
              <a:rPr lang="fr-FR" sz="800">
                <a:latin typeface="+mj-lt"/>
                <a:cs typeface="Calibri" pitchFamily="34" charset="0"/>
              </a:rPr>
              <a:t>1. GALAAD</a:t>
            </a:r>
          </a:p>
          <a:p>
            <a:pPr indent="92075">
              <a:spcBef>
                <a:spcPts val="100"/>
              </a:spcBef>
              <a:spcAft>
                <a:spcPts val="100"/>
              </a:spcAft>
              <a:defRPr/>
            </a:pPr>
            <a:r>
              <a:rPr lang="fr-FR" sz="800">
                <a:latin typeface="Arial" panose="020B0604020202020204" pitchFamily="34" charset="0"/>
                <a:cs typeface="Arial" panose="020B0604020202020204" pitchFamily="34" charset="0"/>
              </a:rPr>
              <a:t>1.1 </a:t>
            </a:r>
            <a:r>
              <a:rPr lang="fr-FR" sz="800" kern="0">
                <a:latin typeface="Arial" panose="020B0604020202020204" pitchFamily="34" charset="0"/>
                <a:cs typeface="Arial" panose="020B0604020202020204" pitchFamily="34" charset="0"/>
                <a:hlinkClick r:id="rId4" action="ppaction://hlinksldjump"/>
              </a:rPr>
              <a:t>Bonnes pratiques</a:t>
            </a:r>
            <a:endParaRPr lang="fr-FR" sz="800" kern="0">
              <a:latin typeface="Arial" panose="020B0604020202020204" pitchFamily="34" charset="0"/>
              <a:cs typeface="Arial" panose="020B0604020202020204" pitchFamily="34" charset="0"/>
            </a:endParaRPr>
          </a:p>
          <a:p>
            <a:pPr indent="92075">
              <a:spcBef>
                <a:spcPts val="100"/>
              </a:spcBef>
              <a:spcAft>
                <a:spcPts val="100"/>
              </a:spcAft>
              <a:defRPr/>
            </a:pPr>
            <a:r>
              <a:rPr lang="fr-FR" sz="800">
                <a:latin typeface="Arial" panose="020B0604020202020204" pitchFamily="34" charset="0"/>
                <a:cs typeface="Arial" panose="020B0604020202020204" pitchFamily="34" charset="0"/>
              </a:rPr>
              <a:t>1.2 </a:t>
            </a:r>
            <a:r>
              <a:rPr lang="fr-FR" sz="800" u="sng">
                <a:solidFill>
                  <a:schemeClr val="accent1"/>
                </a:solidFill>
                <a:latin typeface="Arial" panose="020B0604020202020204" pitchFamily="34" charset="0"/>
                <a:cs typeface="Arial" panose="020B0604020202020204" pitchFamily="34" charset="0"/>
                <a:hlinkClick r:id="rId5" action="ppaction://hlinksldjump"/>
              </a:rPr>
              <a:t>Interface</a:t>
            </a:r>
            <a:endParaRPr lang="fr-FR" sz="800" u="sng">
              <a:solidFill>
                <a:schemeClr val="accent1"/>
              </a:solidFill>
              <a:latin typeface="Arial" panose="020B0604020202020204" pitchFamily="34" charset="0"/>
              <a:cs typeface="Arial" panose="020B0604020202020204" pitchFamily="34" charset="0"/>
            </a:endParaRPr>
          </a:p>
          <a:p>
            <a:pPr indent="92075">
              <a:spcBef>
                <a:spcPts val="100"/>
              </a:spcBef>
              <a:spcAft>
                <a:spcPts val="100"/>
              </a:spcAft>
              <a:defRPr/>
            </a:pPr>
            <a:r>
              <a:rPr lang="fr-FR" sz="800" kern="0">
                <a:latin typeface="Arial" panose="020B0604020202020204" pitchFamily="34" charset="0"/>
                <a:cs typeface="Arial" panose="020B0604020202020204" pitchFamily="34" charset="0"/>
              </a:rPr>
              <a:t>1.3 </a:t>
            </a:r>
            <a:r>
              <a:rPr lang="fr-FR" sz="800" b="1" kern="0">
                <a:latin typeface="Arial" panose="020B0604020202020204" pitchFamily="34" charset="0"/>
                <a:cs typeface="Arial" panose="020B0604020202020204" pitchFamily="34" charset="0"/>
              </a:rPr>
              <a:t>Tableau de bord</a:t>
            </a:r>
            <a:endParaRPr lang="fr-FR" sz="800" b="1">
              <a:latin typeface="+mj-lt"/>
              <a:cs typeface="Calibri" pitchFamily="34" charset="0"/>
            </a:endParaRPr>
          </a:p>
          <a:p>
            <a:pPr>
              <a:spcBef>
                <a:spcPts val="100"/>
              </a:spcBef>
              <a:spcAft>
                <a:spcPts val="200"/>
              </a:spcAft>
              <a:defRPr/>
            </a:pPr>
            <a:endParaRPr lang="fr-FR" sz="800">
              <a:latin typeface="+mj-lt"/>
              <a:cs typeface="Calibri" pitchFamily="34" charset="0"/>
            </a:endParaRPr>
          </a:p>
          <a:p>
            <a:pPr>
              <a:spcBef>
                <a:spcPts val="100"/>
              </a:spcBef>
              <a:spcAft>
                <a:spcPts val="200"/>
              </a:spcAft>
              <a:defRPr/>
            </a:pPr>
            <a:r>
              <a:rPr lang="fr-FR" sz="800">
                <a:latin typeface="+mj-lt"/>
                <a:cs typeface="Calibri" pitchFamily="34" charset="0"/>
              </a:rPr>
              <a:t>2. Préparer la validation</a:t>
            </a:r>
          </a:p>
          <a:p>
            <a:pPr marL="0" lvl="2" indent="92075">
              <a:spcBef>
                <a:spcPts val="100"/>
              </a:spcBef>
              <a:spcAft>
                <a:spcPts val="100"/>
              </a:spcAft>
              <a:defRPr/>
            </a:pPr>
            <a:r>
              <a:rPr lang="fr-FR" sz="800">
                <a:latin typeface="+mj-lt"/>
                <a:cs typeface="Calibri" pitchFamily="34" charset="0"/>
              </a:rPr>
              <a:t>2.1 </a:t>
            </a:r>
            <a:r>
              <a:rPr lang="fr-FR" sz="800" u="sng" kern="0">
                <a:solidFill>
                  <a:schemeClr val="accent1"/>
                </a:solidFill>
                <a:latin typeface="+mj-lt"/>
                <a:cs typeface="+mn-cs"/>
                <a:hlinkClick r:id="rId6" action="ppaction://hlinksldjump"/>
              </a:rPr>
              <a:t>Accéder à une étude</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kern="0">
                <a:latin typeface="+mj-lt"/>
                <a:cs typeface="+mn-cs"/>
              </a:rPr>
              <a:t>2.2 </a:t>
            </a:r>
            <a:r>
              <a:rPr lang="fr-FR" sz="800" u="sng" kern="0">
                <a:solidFill>
                  <a:schemeClr val="accent1"/>
                </a:solidFill>
                <a:latin typeface="+mj-lt"/>
                <a:cs typeface="+mn-cs"/>
                <a:hlinkClick r:id="rId7" action="ppaction://hlinksldjump"/>
              </a:rPr>
              <a:t>Constituer l’échantillon</a:t>
            </a:r>
            <a:endParaRPr lang="fr-FR" sz="800" u="sng" kern="0">
              <a:solidFill>
                <a:schemeClr val="accent1"/>
              </a:solidFill>
              <a:latin typeface="+mj-lt"/>
              <a:cs typeface="+mn-cs"/>
            </a:endParaRPr>
          </a:p>
          <a:p>
            <a:pPr marL="0" lvl="2" indent="92075">
              <a:spcBef>
                <a:spcPts val="100"/>
              </a:spcBef>
              <a:spcAft>
                <a:spcPts val="100"/>
              </a:spcAft>
              <a:defRPr/>
            </a:pPr>
            <a:r>
              <a:rPr lang="fr-FR" sz="800" kern="0">
                <a:latin typeface="+mj-lt"/>
                <a:cs typeface="+mn-cs"/>
              </a:rPr>
              <a:t>2.3 </a:t>
            </a:r>
            <a:r>
              <a:rPr lang="fr-FR" sz="800" u="sng" kern="0">
                <a:solidFill>
                  <a:schemeClr val="accent1"/>
                </a:solidFill>
                <a:latin typeface="+mj-lt"/>
                <a:cs typeface="+mn-cs"/>
                <a:hlinkClick r:id="rId8" action="ppaction://hlinksldjump"/>
              </a:rPr>
              <a:t>Modifier l’échantillon</a:t>
            </a:r>
            <a:endParaRPr lang="fr-FR" sz="800" u="sng" kern="0">
              <a:solidFill>
                <a:schemeClr val="accent1"/>
              </a:solidFill>
              <a:latin typeface="+mj-lt"/>
              <a:cs typeface="+mn-cs"/>
            </a:endParaRPr>
          </a:p>
          <a:p>
            <a:pPr marL="0" lvl="2" indent="92075">
              <a:spcBef>
                <a:spcPts val="100"/>
              </a:spcBef>
              <a:spcAft>
                <a:spcPts val="100"/>
              </a:spcAft>
              <a:defRPr/>
            </a:pPr>
            <a:r>
              <a:rPr lang="fr-FR" sz="800" kern="0">
                <a:latin typeface="+mj-lt"/>
                <a:cs typeface="+mn-cs"/>
              </a:rPr>
              <a:t>2.4</a:t>
            </a:r>
            <a:r>
              <a:rPr lang="fr-FR" sz="800" kern="0">
                <a:latin typeface="Arial"/>
                <a:cs typeface="Arial"/>
              </a:rPr>
              <a:t> </a:t>
            </a:r>
            <a:r>
              <a:rPr lang="fr-FR" sz="800" u="sng" kern="0">
                <a:solidFill>
                  <a:schemeClr val="accent1"/>
                </a:solidFill>
                <a:latin typeface="Arial"/>
                <a:cs typeface="Arial"/>
                <a:hlinkClick r:id="rId9" action="ppaction://hlinksldjump"/>
              </a:rPr>
              <a:t>Supprimer une Fiche Personne</a:t>
            </a:r>
            <a:endParaRPr lang="fr-FR" sz="800" u="sng" kern="0">
              <a:solidFill>
                <a:schemeClr val="accent1"/>
              </a:solidFill>
              <a:latin typeface="+mj-lt"/>
              <a:cs typeface="+mn-cs"/>
            </a:endParaRPr>
          </a:p>
          <a:p>
            <a:pPr marL="0" lvl="2">
              <a:spcBef>
                <a:spcPts val="100"/>
              </a:spcBef>
              <a:spcAft>
                <a:spcPts val="200"/>
              </a:spcAft>
              <a:defRPr/>
            </a:pPr>
            <a:endParaRPr lang="fr-FR" sz="800">
              <a:latin typeface="+mj-lt"/>
              <a:cs typeface="Calibri" pitchFamily="34" charset="0"/>
            </a:endParaRPr>
          </a:p>
          <a:p>
            <a:pPr marL="0" lvl="2">
              <a:spcBef>
                <a:spcPts val="100"/>
              </a:spcBef>
              <a:spcAft>
                <a:spcPts val="200"/>
              </a:spcAft>
              <a:defRPr/>
            </a:pPr>
            <a:r>
              <a:rPr lang="fr-FR" sz="800">
                <a:latin typeface="+mj-lt"/>
                <a:cs typeface="Calibri" pitchFamily="34" charset="0"/>
              </a:rPr>
              <a:t>3. Valider une étude</a:t>
            </a:r>
            <a:endParaRPr lang="fr-FR" sz="800" kern="0">
              <a:latin typeface="+mj-lt"/>
              <a:cs typeface="+mn-cs"/>
            </a:endParaRPr>
          </a:p>
          <a:p>
            <a:pPr marL="0" lvl="2" indent="92075">
              <a:spcBef>
                <a:spcPts val="100"/>
              </a:spcBef>
              <a:spcAft>
                <a:spcPts val="100"/>
              </a:spcAft>
              <a:defRPr/>
            </a:pPr>
            <a:r>
              <a:rPr lang="fr-FR" sz="800">
                <a:latin typeface="+mj-lt"/>
                <a:cs typeface="Calibri" pitchFamily="34" charset="0"/>
              </a:rPr>
              <a:t>3.1 </a:t>
            </a:r>
            <a:r>
              <a:rPr lang="fr-FR" sz="800" u="sng" kern="0">
                <a:solidFill>
                  <a:schemeClr val="accent1"/>
                </a:solidFill>
                <a:latin typeface="+mj-lt"/>
                <a:cs typeface="+mn-cs"/>
                <a:hlinkClick r:id="rId10" action="ppaction://hlinksldjump"/>
              </a:rPr>
              <a:t>Modifier les références d’une Fiche Personne</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3.2 </a:t>
            </a:r>
            <a:r>
              <a:rPr lang="fr-FR" sz="800" u="sng" kern="0">
                <a:solidFill>
                  <a:schemeClr val="accent1"/>
                </a:solidFill>
                <a:latin typeface="+mj-lt"/>
                <a:cs typeface="+mn-cs"/>
                <a:hlinkClick r:id="rId11" action="ppaction://hlinksldjump"/>
              </a:rPr>
              <a:t>Valider le volet PATHOS</a:t>
            </a:r>
            <a:endParaRPr lang="fr-FR" sz="800" u="sng" kern="0">
              <a:solidFill>
                <a:schemeClr val="accent1"/>
              </a:solidFill>
              <a:latin typeface="+mj-lt"/>
              <a:cs typeface="+mn-cs"/>
            </a:endParaRPr>
          </a:p>
          <a:p>
            <a:pPr marL="0" lvl="2" indent="92075">
              <a:spcBef>
                <a:spcPts val="100"/>
              </a:spcBef>
              <a:spcAft>
                <a:spcPts val="100"/>
              </a:spcAft>
              <a:defRPr/>
            </a:pPr>
            <a:r>
              <a:rPr lang="fr-FR" sz="800">
                <a:latin typeface="+mj-lt"/>
                <a:cs typeface="Calibri" pitchFamily="34" charset="0"/>
              </a:rPr>
              <a:t>3.3 </a:t>
            </a:r>
            <a:r>
              <a:rPr lang="fr-FR" sz="800" u="sng" kern="0">
                <a:solidFill>
                  <a:schemeClr val="accent1"/>
                </a:solidFill>
                <a:latin typeface="+mj-lt"/>
                <a:hlinkClick r:id="rId12" action="ppaction://hlinksldjump"/>
              </a:rPr>
              <a:t>Modifier le volet PATHOS</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3.4 </a:t>
            </a:r>
            <a:r>
              <a:rPr lang="fr-FR" sz="800" u="sng" kern="0">
                <a:solidFill>
                  <a:schemeClr val="accent1"/>
                </a:solidFill>
                <a:latin typeface="+mj-lt"/>
                <a:cs typeface="+mn-cs"/>
                <a:hlinkClick r:id="rId13" action="ppaction://hlinksldjump"/>
              </a:rPr>
              <a:t>Supprimer une Fiche Personne</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3.5</a:t>
            </a:r>
            <a:r>
              <a:rPr lang="fr-FR" sz="800">
                <a:solidFill>
                  <a:schemeClr val="accent1"/>
                </a:solidFill>
                <a:latin typeface="+mj-lt"/>
                <a:cs typeface="Calibri" pitchFamily="34" charset="0"/>
              </a:rPr>
              <a:t> </a:t>
            </a:r>
            <a:r>
              <a:rPr lang="fr-FR" sz="800" u="sng" kern="0">
                <a:solidFill>
                  <a:schemeClr val="accent1"/>
                </a:solidFill>
                <a:latin typeface="+mj-lt"/>
                <a:cs typeface="+mn-cs"/>
                <a:hlinkClick r:id="rId14" action="ppaction://hlinksldjump"/>
              </a:rPr>
              <a:t>Saisir une fiche argumentaire</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3.6 </a:t>
            </a:r>
            <a:r>
              <a:rPr lang="fr-FR" sz="800" u="sng" kern="0">
                <a:solidFill>
                  <a:schemeClr val="accent1"/>
                </a:solidFill>
                <a:latin typeface="+mj-lt"/>
                <a:cs typeface="+mn-cs"/>
                <a:hlinkClick r:id="rId15" action="ppaction://hlinksldjump"/>
              </a:rPr>
              <a:t>Valider le volet PATHOS à distance</a:t>
            </a:r>
            <a:endParaRPr lang="fr-FR" sz="800" u="sng" kern="0">
              <a:solidFill>
                <a:schemeClr val="accent1"/>
              </a:solidFill>
              <a:latin typeface="+mj-lt"/>
              <a:cs typeface="+mn-cs"/>
            </a:endParaRPr>
          </a:p>
          <a:p>
            <a:pPr marL="0" lvl="2" indent="92075">
              <a:spcBef>
                <a:spcPts val="100"/>
              </a:spcBef>
              <a:spcAft>
                <a:spcPts val="100"/>
              </a:spcAft>
              <a:defRPr/>
            </a:pPr>
            <a:r>
              <a:rPr lang="fr-FR" sz="800" kern="0">
                <a:latin typeface="+mj-lt"/>
                <a:cs typeface="+mn-cs"/>
              </a:rPr>
              <a:t>3.7</a:t>
            </a:r>
            <a:r>
              <a:rPr lang="fr-FR" sz="800" kern="0">
                <a:latin typeface="+mj-lt"/>
                <a:cs typeface="+mn-cs"/>
                <a:hlinkClick r:id="rId16" action="ppaction://hlinksldjump"/>
              </a:rPr>
              <a:t> </a:t>
            </a:r>
            <a:r>
              <a:rPr lang="fr-FR" sz="800" u="sng" kern="0">
                <a:solidFill>
                  <a:schemeClr val="accent1"/>
                </a:solidFill>
                <a:latin typeface="+mj-lt"/>
                <a:cs typeface="+mn-cs"/>
                <a:hlinkClick r:id="rId16" action="ppaction://hlinksldjump"/>
              </a:rPr>
              <a:t>Saisir une fiche argumentaire à distance</a:t>
            </a:r>
            <a:endParaRPr lang="fr-FR" sz="800" u="sng" kern="0">
              <a:solidFill>
                <a:schemeClr val="accent1"/>
              </a:solidFill>
              <a:latin typeface="+mj-lt"/>
              <a:cs typeface="+mn-cs"/>
            </a:endParaRPr>
          </a:p>
          <a:p>
            <a:pPr marL="0" lvl="2">
              <a:spcBef>
                <a:spcPts val="100"/>
              </a:spcBef>
              <a:spcAft>
                <a:spcPts val="200"/>
              </a:spcAft>
              <a:defRPr/>
            </a:pPr>
            <a:endParaRPr lang="fr-FR" sz="800">
              <a:latin typeface="+mj-lt"/>
              <a:cs typeface="Calibri" pitchFamily="34" charset="0"/>
            </a:endParaRPr>
          </a:p>
          <a:p>
            <a:pPr marL="0" lvl="2">
              <a:spcBef>
                <a:spcPts val="100"/>
              </a:spcBef>
              <a:spcAft>
                <a:spcPts val="200"/>
              </a:spcAft>
              <a:defRPr/>
            </a:pPr>
            <a:r>
              <a:rPr lang="fr-FR" sz="800">
                <a:latin typeface="+mj-lt"/>
                <a:cs typeface="Calibri" pitchFamily="34" charset="0"/>
              </a:rPr>
              <a:t>4. Signer une étude</a:t>
            </a:r>
            <a:endParaRPr lang="fr-FR" sz="800" kern="0">
              <a:latin typeface="+mj-lt"/>
              <a:cs typeface="+mn-cs"/>
            </a:endParaRPr>
          </a:p>
          <a:p>
            <a:pPr marL="0" lvl="2" indent="92075">
              <a:spcBef>
                <a:spcPts val="100"/>
              </a:spcBef>
              <a:spcAft>
                <a:spcPts val="100"/>
              </a:spcAft>
              <a:defRPr/>
            </a:pPr>
            <a:r>
              <a:rPr lang="fr-FR" sz="800">
                <a:latin typeface="+mj-lt"/>
                <a:cs typeface="Calibri" pitchFamily="34" charset="0"/>
              </a:rPr>
              <a:t>4.1 </a:t>
            </a:r>
            <a:r>
              <a:rPr lang="fr-FR" sz="800" u="sng" kern="0">
                <a:solidFill>
                  <a:schemeClr val="accent1"/>
                </a:solidFill>
                <a:latin typeface="+mj-lt"/>
                <a:cs typeface="+mn-cs"/>
                <a:hlinkClick r:id="rId17" action="ppaction://hlinksldjump"/>
              </a:rPr>
              <a:t>Signer les fiches validées</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4.2 </a:t>
            </a:r>
            <a:r>
              <a:rPr lang="fr-FR" sz="800" u="sng" kern="0">
                <a:solidFill>
                  <a:schemeClr val="accent1"/>
                </a:solidFill>
                <a:latin typeface="+mj-lt"/>
                <a:cs typeface="+mn-cs"/>
                <a:hlinkClick r:id="rId18" action="ppaction://hlinksldjump"/>
              </a:rPr>
              <a:t>Envoyer l’étude à la CRCM</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4.3 </a:t>
            </a:r>
            <a:r>
              <a:rPr lang="fr-FR" sz="800" u="sng" kern="0">
                <a:solidFill>
                  <a:schemeClr val="accent1"/>
                </a:solidFill>
                <a:hlinkClick r:id="rId19" action="ppaction://hlinksldjump"/>
              </a:rPr>
              <a:t>Signer l’étude sur site</a:t>
            </a:r>
            <a:endParaRPr lang="fr-FR" sz="800" u="sng" kern="0">
              <a:solidFill>
                <a:schemeClr val="accent1"/>
              </a:solidFill>
              <a:latin typeface="+mj-lt"/>
              <a:cs typeface="+mn-cs"/>
            </a:endParaRPr>
          </a:p>
          <a:p>
            <a:pPr marL="0" lvl="2" indent="92075">
              <a:spcBef>
                <a:spcPts val="100"/>
              </a:spcBef>
              <a:spcAft>
                <a:spcPts val="100"/>
              </a:spcAft>
              <a:defRPr/>
            </a:pPr>
            <a:r>
              <a:rPr lang="fr-FR" sz="800" kern="0">
                <a:latin typeface="+mj-lt"/>
                <a:cs typeface="+mn-cs"/>
              </a:rPr>
              <a:t>4.4 </a:t>
            </a:r>
            <a:r>
              <a:rPr lang="fr-FR" sz="800" u="sng" kern="0">
                <a:solidFill>
                  <a:schemeClr val="accent1"/>
                </a:solidFill>
                <a:hlinkClick r:id="rId20" action="ppaction://hlinksldjump"/>
              </a:rPr>
              <a:t>Signer l’étude à distance</a:t>
            </a:r>
            <a:endParaRPr lang="fr-FR" sz="800" u="sng" kern="0">
              <a:solidFill>
                <a:schemeClr val="accent1"/>
              </a:solidFill>
              <a:latin typeface="+mj-lt"/>
              <a:cs typeface="+mn-cs"/>
            </a:endParaRPr>
          </a:p>
          <a:p>
            <a:pPr marL="0" lvl="2">
              <a:spcBef>
                <a:spcPts val="100"/>
              </a:spcBef>
              <a:spcAft>
                <a:spcPts val="200"/>
              </a:spcAft>
              <a:defRPr/>
            </a:pPr>
            <a:endParaRPr lang="fr-FR" sz="800">
              <a:cs typeface="Calibri" pitchFamily="34" charset="0"/>
            </a:endParaRPr>
          </a:p>
          <a:p>
            <a:pPr marL="0" lvl="2">
              <a:spcBef>
                <a:spcPts val="100"/>
              </a:spcBef>
              <a:spcAft>
                <a:spcPts val="200"/>
              </a:spcAft>
              <a:defRPr/>
            </a:pPr>
            <a:r>
              <a:rPr lang="fr-FR" sz="800">
                <a:cs typeface="Calibri" pitchFamily="34" charset="0"/>
              </a:rPr>
              <a:t>5. </a:t>
            </a:r>
            <a:r>
              <a:rPr lang="fr-FR" sz="800">
                <a:latin typeface="Arial"/>
                <a:cs typeface="Arial"/>
              </a:rPr>
              <a:t>É</a:t>
            </a:r>
            <a:r>
              <a:rPr lang="fr-FR" sz="800">
                <a:cs typeface="Calibri" pitchFamily="34" charset="0"/>
              </a:rPr>
              <a:t>diter des documents</a:t>
            </a:r>
            <a:endParaRPr lang="fr-FR" sz="800" kern="0"/>
          </a:p>
          <a:p>
            <a:pPr marL="0" lvl="2" indent="92075">
              <a:spcBef>
                <a:spcPts val="100"/>
              </a:spcBef>
              <a:spcAft>
                <a:spcPts val="100"/>
              </a:spcAft>
              <a:defRPr/>
            </a:pPr>
            <a:r>
              <a:rPr lang="fr-FR" sz="800">
                <a:cs typeface="Calibri" pitchFamily="34" charset="0"/>
              </a:rPr>
              <a:t>5.1 </a:t>
            </a:r>
            <a:r>
              <a:rPr lang="fr-FR" sz="800" u="sng" kern="0">
                <a:solidFill>
                  <a:schemeClr val="accent1"/>
                </a:solidFill>
                <a:latin typeface="Arial"/>
                <a:cs typeface="Arial"/>
                <a:hlinkClick r:id="rId20" action="ppaction://hlinksldjump"/>
              </a:rPr>
              <a:t>É</a:t>
            </a:r>
            <a:r>
              <a:rPr lang="fr-FR" sz="800" u="sng" kern="0">
                <a:solidFill>
                  <a:schemeClr val="accent1"/>
                </a:solidFill>
                <a:hlinkClick r:id="rId20" action="ppaction://hlinksldjump"/>
              </a:rPr>
              <a:t>diter le tableau de bord</a:t>
            </a:r>
            <a:endParaRPr lang="fr-FR" sz="800" u="sng" kern="0">
              <a:solidFill>
                <a:schemeClr val="accent1"/>
              </a:solidFill>
            </a:endParaRPr>
          </a:p>
          <a:p>
            <a:pPr marL="0" lvl="2" indent="92075">
              <a:spcBef>
                <a:spcPts val="100"/>
              </a:spcBef>
              <a:spcAft>
                <a:spcPts val="100"/>
              </a:spcAft>
              <a:defRPr/>
            </a:pPr>
            <a:r>
              <a:rPr lang="fr-FR" sz="800" kern="0"/>
              <a:t>5.2 </a:t>
            </a:r>
            <a:r>
              <a:rPr lang="fr-FR" sz="800" u="sng" kern="0">
                <a:solidFill>
                  <a:schemeClr val="accent1"/>
                </a:solidFill>
                <a:latin typeface="Arial"/>
                <a:cs typeface="Arial"/>
                <a:hlinkClick r:id="rId21" action="ppaction://hlinksldjump"/>
              </a:rPr>
              <a:t>Éditer les bilans</a:t>
            </a:r>
            <a:endParaRPr lang="fr-FR" sz="800" u="sng" kern="0">
              <a:solidFill>
                <a:schemeClr val="accent1"/>
              </a:solidFill>
            </a:endParaRPr>
          </a:p>
          <a:p>
            <a:pPr marL="0" lvl="2" indent="92075">
              <a:spcBef>
                <a:spcPts val="100"/>
              </a:spcBef>
              <a:spcAft>
                <a:spcPts val="100"/>
              </a:spcAft>
              <a:defRPr/>
            </a:pPr>
            <a:r>
              <a:rPr lang="fr-FR" sz="800" kern="0">
                <a:latin typeface="+mj-lt"/>
                <a:cs typeface="Calibri" pitchFamily="34" charset="0"/>
              </a:rPr>
              <a:t>5.3 </a:t>
            </a:r>
            <a:r>
              <a:rPr lang="fr-FR" sz="800" u="sng" kern="0">
                <a:solidFill>
                  <a:schemeClr val="accent1"/>
                </a:solidFill>
                <a:latin typeface="Arial"/>
                <a:cs typeface="Arial"/>
                <a:hlinkClick r:id="rId22" action="ppaction://hlinksldjump"/>
              </a:rPr>
              <a:t>Éditer l</a:t>
            </a:r>
            <a:r>
              <a:rPr lang="fr-FR" sz="800" u="sng" kern="0">
                <a:solidFill>
                  <a:schemeClr val="accent1"/>
                </a:solidFill>
                <a:hlinkClick r:id="rId22" action="ppaction://hlinksldjump"/>
              </a:rPr>
              <a:t>es Fiches Personnes</a:t>
            </a:r>
            <a:endParaRPr lang="fr-FR" sz="800" u="sng" kern="0">
              <a:solidFill>
                <a:schemeClr val="accent1"/>
              </a:solidFill>
            </a:endParaRPr>
          </a:p>
          <a:p>
            <a:pPr marL="0" lvl="2" indent="92075">
              <a:spcBef>
                <a:spcPts val="100"/>
              </a:spcBef>
              <a:spcAft>
                <a:spcPts val="100"/>
              </a:spcAft>
              <a:defRPr/>
            </a:pPr>
            <a:r>
              <a:rPr lang="fr-FR" sz="800" kern="0">
                <a:latin typeface="+mj-lt"/>
                <a:cs typeface="Calibri" pitchFamily="34" charset="0"/>
              </a:rPr>
              <a:t>5.4 </a:t>
            </a:r>
            <a:r>
              <a:rPr lang="fr-FR" sz="800" u="sng" kern="0">
                <a:solidFill>
                  <a:schemeClr val="accent1"/>
                </a:solidFill>
                <a:latin typeface="Arial"/>
                <a:cs typeface="Arial"/>
                <a:hlinkClick r:id="rId23" action="ppaction://hlinksldjump"/>
              </a:rPr>
              <a:t>É</a:t>
            </a:r>
            <a:r>
              <a:rPr lang="fr-FR" sz="800" u="sng" kern="0">
                <a:solidFill>
                  <a:schemeClr val="accent1"/>
                </a:solidFill>
                <a:hlinkClick r:id="rId23" action="ppaction://hlinksldjump"/>
              </a:rPr>
              <a:t>diter le tableau de contingence</a:t>
            </a:r>
            <a:endParaRPr lang="fr-FR" sz="800" u="sng" kern="0">
              <a:solidFill>
                <a:schemeClr val="accent1"/>
              </a:solidFill>
            </a:endParaRPr>
          </a:p>
          <a:p>
            <a:pPr marL="0" lvl="2" indent="92075">
              <a:spcBef>
                <a:spcPts val="100"/>
              </a:spcBef>
              <a:spcAft>
                <a:spcPts val="100"/>
              </a:spcAft>
              <a:defRPr/>
            </a:pPr>
            <a:r>
              <a:rPr lang="fr-FR" sz="800" kern="0">
                <a:latin typeface="+mj-lt"/>
                <a:cs typeface="Calibri" pitchFamily="34" charset="0"/>
              </a:rPr>
              <a:t>5.5 </a:t>
            </a:r>
            <a:r>
              <a:rPr lang="fr-FR" sz="800" u="sng" kern="0">
                <a:solidFill>
                  <a:schemeClr val="accent1"/>
                </a:solidFill>
                <a:latin typeface="Arial"/>
                <a:cs typeface="Arial"/>
                <a:hlinkClick r:id="rId24" action="ppaction://hlinksldjump"/>
              </a:rPr>
              <a:t>Éditer </a:t>
            </a:r>
            <a:r>
              <a:rPr lang="fr-FR" sz="800" u="sng" kern="0">
                <a:solidFill>
                  <a:schemeClr val="accent1"/>
                </a:solidFill>
                <a:hlinkClick r:id="rId24" action="ppaction://hlinksldjump"/>
              </a:rPr>
              <a:t>le PV</a:t>
            </a:r>
            <a:endParaRPr lang="fr-FR" sz="800" u="sng" kern="0">
              <a:solidFill>
                <a:schemeClr val="accent1"/>
              </a:solidFill>
            </a:endParaRPr>
          </a:p>
          <a:p>
            <a:pPr marL="0" lvl="2" indent="92075">
              <a:spcBef>
                <a:spcPts val="100"/>
              </a:spcBef>
              <a:spcAft>
                <a:spcPts val="100"/>
              </a:spcAft>
              <a:defRPr/>
            </a:pPr>
            <a:r>
              <a:rPr lang="fr-FR" sz="800" kern="0"/>
              <a:t>5.6 </a:t>
            </a:r>
            <a:r>
              <a:rPr lang="fr-FR" sz="800" u="sng" kern="0">
                <a:solidFill>
                  <a:schemeClr val="accent1"/>
                </a:solidFill>
                <a:hlinkClick r:id="rId25" action="ppaction://hlinksldjump"/>
              </a:rPr>
              <a:t>Déposer le PV signé</a:t>
            </a:r>
            <a:endParaRPr lang="fr-FR" sz="800" u="sng" kern="0">
              <a:solidFill>
                <a:schemeClr val="accent1"/>
              </a:solidFill>
              <a:latin typeface="+mj-lt"/>
              <a:cs typeface="Calibri" pitchFamily="34" charset="0"/>
            </a:endParaRPr>
          </a:p>
          <a:p>
            <a:pPr marL="85725" indent="179388">
              <a:spcBef>
                <a:spcPts val="100"/>
              </a:spcBef>
              <a:spcAft>
                <a:spcPts val="200"/>
              </a:spcAft>
              <a:defRPr/>
            </a:pPr>
            <a:endParaRPr lang="fr-FR" sz="800" kern="0">
              <a:latin typeface="+mj-lt"/>
              <a:cs typeface="Calibri" pitchFamily="34" charset="0"/>
            </a:endParaRPr>
          </a:p>
          <a:p>
            <a:pPr marL="534988" lvl="2" indent="-269875">
              <a:spcBef>
                <a:spcPts val="100"/>
              </a:spcBef>
              <a:spcAft>
                <a:spcPts val="200"/>
              </a:spcAft>
              <a:defRPr/>
            </a:pPr>
            <a:endParaRPr lang="fr-FR" sz="800" kern="0">
              <a:latin typeface="+mj-lt"/>
              <a:cs typeface="Calibri" pitchFamily="34" charset="0"/>
            </a:endParaRPr>
          </a:p>
          <a:p>
            <a:pPr marL="534988" lvl="2" indent="-269875">
              <a:spcBef>
                <a:spcPts val="100"/>
              </a:spcBef>
              <a:spcAft>
                <a:spcPts val="200"/>
              </a:spcAft>
              <a:defRPr/>
            </a:pPr>
            <a:endParaRPr lang="fr-FR" sz="800" kern="0">
              <a:latin typeface="+mj-lt"/>
              <a:cs typeface="Calibri" pitchFamily="34" charset="0"/>
            </a:endParaRPr>
          </a:p>
          <a:p>
            <a:pPr marL="534988" lvl="2" indent="-269875">
              <a:spcBef>
                <a:spcPts val="100"/>
              </a:spcBef>
              <a:spcAft>
                <a:spcPts val="200"/>
              </a:spcAft>
              <a:defRPr/>
            </a:pPr>
            <a:endParaRPr lang="fr-FR" sz="800" kern="0">
              <a:latin typeface="+mj-lt"/>
              <a:cs typeface="Calibri" pitchFamily="34" charset="0"/>
            </a:endParaRPr>
          </a:p>
          <a:p>
            <a:pPr marL="534988" lvl="2" indent="-269875">
              <a:spcBef>
                <a:spcPts val="100"/>
              </a:spcBef>
              <a:spcAft>
                <a:spcPts val="200"/>
              </a:spcAft>
              <a:defRPr/>
            </a:pPr>
            <a:endParaRPr lang="fr-FR" sz="800">
              <a:latin typeface="+mj-lt"/>
              <a:cs typeface="Calibri" pitchFamily="34" charset="0"/>
            </a:endParaRPr>
          </a:p>
          <a:p>
            <a:pPr marL="534988" lvl="2" indent="-269875">
              <a:spcBef>
                <a:spcPts val="100"/>
              </a:spcBef>
              <a:spcAft>
                <a:spcPts val="200"/>
              </a:spcAft>
              <a:defRPr/>
            </a:pPr>
            <a:endParaRPr lang="fr-FR" sz="800">
              <a:latin typeface="+mj-lt"/>
              <a:cs typeface="Calibri" pitchFamily="34" charset="0"/>
            </a:endParaRPr>
          </a:p>
          <a:p>
            <a:pPr marL="534988" lvl="2" indent="-269875">
              <a:spcBef>
                <a:spcPts val="100"/>
              </a:spcBef>
              <a:spcAft>
                <a:spcPts val="200"/>
              </a:spcAft>
              <a:defRPr/>
            </a:pPr>
            <a:endParaRPr lang="fr-FR" sz="800">
              <a:latin typeface="+mj-lt"/>
              <a:cs typeface="Calibri" pitchFamily="34" charset="0"/>
            </a:endParaRPr>
          </a:p>
          <a:p>
            <a:pPr marL="85725" indent="179388">
              <a:spcBef>
                <a:spcPts val="100"/>
              </a:spcBef>
              <a:spcAft>
                <a:spcPts val="200"/>
              </a:spcAft>
              <a:defRPr/>
            </a:pPr>
            <a:endParaRPr lang="fr-FR" sz="800">
              <a:latin typeface="+mj-lt"/>
              <a:cs typeface="Calibri" pitchFamily="34" charset="0"/>
            </a:endParaRPr>
          </a:p>
        </p:txBody>
      </p:sp>
      <p:sp>
        <p:nvSpPr>
          <p:cNvPr id="18" name="ZoneTexte 69">
            <a:hlinkClick r:id="rId6" action="ppaction://hlinksldjump"/>
            <a:extLst>
              <a:ext uri="{FF2B5EF4-FFF2-40B4-BE49-F238E27FC236}">
                <a16:creationId xmlns:a16="http://schemas.microsoft.com/office/drawing/2014/main" id="{27D85E5F-D861-4B59-950D-CB0C4A753DB2}"/>
              </a:ext>
            </a:extLst>
          </p:cNvPr>
          <p:cNvSpPr txBox="1"/>
          <p:nvPr/>
        </p:nvSpPr>
        <p:spPr>
          <a:xfrm>
            <a:off x="9144" y="602325"/>
            <a:ext cx="1296144" cy="216000"/>
          </a:xfrm>
          <a:prstGeom prst="rect">
            <a:avLst/>
          </a:prstGeom>
          <a:solidFill>
            <a:schemeClr val="accent3"/>
          </a:solidFill>
          <a:ln w="3175">
            <a:solidFill>
              <a:srgbClr val="7030A0"/>
            </a:solidFill>
            <a:prstDash val="solid"/>
          </a:ln>
          <a:scene3d>
            <a:camera prst="orthographicFront"/>
            <a:lightRig rig="threePt" dir="t"/>
          </a:scene3d>
          <a:sp3d>
            <a:bevelT/>
          </a:sp3d>
        </p:spPr>
        <p:txBody>
          <a:bodyPr wrap="square" rtlCol="0" anchor="ctr">
            <a:noAutofit/>
          </a:bodyPr>
          <a:lstStyle>
            <a:defPPr>
              <a:defRPr lang="fr-FR"/>
            </a:defPPr>
            <a:lvl3pPr marL="0" lvl="2" algn="ctr">
              <a:spcBef>
                <a:spcPts val="0"/>
              </a:spcBef>
              <a:spcAft>
                <a:spcPts val="50"/>
              </a:spcAft>
              <a:defRPr sz="1000" b="1">
                <a:latin typeface="Calibri" pitchFamily="34" charset="0"/>
                <a:cs typeface="Calibri" pitchFamily="34" charset="0"/>
              </a:defRPr>
            </a:lvl3pPr>
          </a:lstStyle>
          <a:p>
            <a:pPr algn="ctr"/>
            <a:r>
              <a:rPr lang="fr-FR" sz="1200">
                <a:latin typeface="Calibri" panose="020F0502020204030204" pitchFamily="34" charset="0"/>
                <a:hlinkClick r:id="rId26" action="ppaction://hlinksldjump"/>
              </a:rPr>
              <a:t>Sommaire</a:t>
            </a:r>
            <a:endParaRPr lang="fr-FR" sz="1200">
              <a:latin typeface="Calibri" panose="020F0502020204030204" pitchFamily="34" charset="0"/>
            </a:endParaRPr>
          </a:p>
        </p:txBody>
      </p:sp>
    </p:spTree>
    <p:extLst>
      <p:ext uri="{BB962C8B-B14F-4D97-AF65-F5344CB8AC3E}">
        <p14:creationId xmlns:p14="http://schemas.microsoft.com/office/powerpoint/2010/main" val="2447076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13" descr="Une image contenant table&#10;&#10;Description générée automatiquement">
            <a:extLst>
              <a:ext uri="{FF2B5EF4-FFF2-40B4-BE49-F238E27FC236}">
                <a16:creationId xmlns:a16="http://schemas.microsoft.com/office/drawing/2014/main" id="{D1C5E1E4-AA3A-4340-82EE-8E382A461308}"/>
              </a:ext>
            </a:extLst>
          </p:cNvPr>
          <p:cNvPicPr>
            <a:picLocks noChangeAspect="1"/>
          </p:cNvPicPr>
          <p:nvPr/>
        </p:nvPicPr>
        <p:blipFill>
          <a:blip r:embed="rId2"/>
          <a:stretch>
            <a:fillRect/>
          </a:stretch>
        </p:blipFill>
        <p:spPr>
          <a:xfrm>
            <a:off x="4690629" y="4583403"/>
            <a:ext cx="4350985" cy="1025733"/>
          </a:xfrm>
          <a:prstGeom prst="rect">
            <a:avLst/>
          </a:prstGeom>
        </p:spPr>
      </p:pic>
      <p:pic>
        <p:nvPicPr>
          <p:cNvPr id="4" name="Image 5">
            <a:extLst>
              <a:ext uri="{FF2B5EF4-FFF2-40B4-BE49-F238E27FC236}">
                <a16:creationId xmlns:a16="http://schemas.microsoft.com/office/drawing/2014/main" id="{803A20CD-52DB-462E-B31C-DDB795AE054A}"/>
              </a:ext>
            </a:extLst>
          </p:cNvPr>
          <p:cNvPicPr>
            <a:picLocks noChangeAspect="1"/>
          </p:cNvPicPr>
          <p:nvPr/>
        </p:nvPicPr>
        <p:blipFill>
          <a:blip r:embed="rId3"/>
          <a:stretch>
            <a:fillRect/>
          </a:stretch>
        </p:blipFill>
        <p:spPr>
          <a:xfrm>
            <a:off x="4728029" y="1803343"/>
            <a:ext cx="4323861" cy="2780576"/>
          </a:xfrm>
          <a:prstGeom prst="rect">
            <a:avLst/>
          </a:prstGeom>
        </p:spPr>
      </p:pic>
      <p:pic>
        <p:nvPicPr>
          <p:cNvPr id="3" name="Image 3" descr="Une image contenant table&#10;&#10;Description générée automatiquement">
            <a:extLst>
              <a:ext uri="{FF2B5EF4-FFF2-40B4-BE49-F238E27FC236}">
                <a16:creationId xmlns:a16="http://schemas.microsoft.com/office/drawing/2014/main" id="{02A841B2-F50A-490D-891A-7B9C1BC6BADA}"/>
              </a:ext>
            </a:extLst>
          </p:cNvPr>
          <p:cNvPicPr>
            <a:picLocks noChangeAspect="1"/>
          </p:cNvPicPr>
          <p:nvPr/>
        </p:nvPicPr>
        <p:blipFill>
          <a:blip r:embed="rId4"/>
          <a:stretch>
            <a:fillRect/>
          </a:stretch>
        </p:blipFill>
        <p:spPr>
          <a:xfrm>
            <a:off x="4691261" y="706456"/>
            <a:ext cx="4360630" cy="1053032"/>
          </a:xfrm>
          <a:prstGeom prst="rect">
            <a:avLst/>
          </a:prstGeom>
        </p:spPr>
      </p:pic>
      <p:sp>
        <p:nvSpPr>
          <p:cNvPr id="39" name="Rectangle à coins arrondis 38"/>
          <p:cNvSpPr/>
          <p:nvPr/>
        </p:nvSpPr>
        <p:spPr>
          <a:xfrm>
            <a:off x="1909966" y="1656198"/>
            <a:ext cx="2645409" cy="3894058"/>
          </a:xfrm>
          <a:prstGeom prst="roundRect">
            <a:avLst/>
          </a:prstGeom>
          <a:noFill/>
          <a:ln w="19050" cap="flat">
            <a:solidFill>
              <a:schemeClr val="accent4">
                <a:lumMod val="65000"/>
                <a:lumOff val="35000"/>
              </a:schemeClr>
            </a:solidFill>
            <a:round/>
          </a:ln>
        </p:spPr>
        <p:txBody>
          <a:bodyPr wrap="square">
            <a:spAutoFit/>
          </a:bodyPr>
          <a:lstStyle/>
          <a:p>
            <a:pPr marL="0" lvl="2" algn="just">
              <a:defRPr/>
            </a:pPr>
            <a:r>
              <a:rPr lang="fr-FR" sz="1050">
                <a:solidFill>
                  <a:schemeClr val="accent1"/>
                </a:solidFill>
                <a:cs typeface="Calibri" pitchFamily="34" charset="0"/>
                <a:sym typeface="Wingdings"/>
              </a:rPr>
              <a:t></a:t>
            </a:r>
            <a:r>
              <a:rPr lang="fr-FR" sz="1050">
                <a:cs typeface="Calibri" pitchFamily="34" charset="0"/>
                <a:sym typeface="Wingdings"/>
              </a:rPr>
              <a:t> </a:t>
            </a:r>
            <a:r>
              <a:rPr lang="fr-FR" sz="1050">
                <a:cs typeface="Calibri" pitchFamily="34" charset="0"/>
              </a:rPr>
              <a:t>Sélectionner l’étude depuis le tableau de bord.</a:t>
            </a:r>
          </a:p>
          <a:p>
            <a:pPr marL="0" lvl="2" algn="just">
              <a:defRPr/>
            </a:pPr>
            <a:r>
              <a:rPr lang="fr-FR" sz="1050">
                <a:solidFill>
                  <a:schemeClr val="accent1"/>
                </a:solidFill>
                <a:cs typeface="Calibri" pitchFamily="34" charset="0"/>
              </a:rPr>
              <a:t>Accès à la fiche étude.</a:t>
            </a:r>
          </a:p>
          <a:p>
            <a:pPr marL="0" lvl="2" algn="just">
              <a:defRPr/>
            </a:pPr>
            <a:endParaRPr lang="fr-FR" sz="1050">
              <a:latin typeface="+mj-lt"/>
              <a:cs typeface="Calibri" pitchFamily="34" charset="0"/>
            </a:endParaRPr>
          </a:p>
          <a:p>
            <a:pPr marL="0" lvl="2" algn="just">
              <a:defRPr/>
            </a:pPr>
            <a:r>
              <a:rPr lang="fr-FR" sz="1050">
                <a:solidFill>
                  <a:schemeClr val="accent1"/>
                </a:solidFill>
                <a:latin typeface="+mj-lt"/>
                <a:cs typeface="Calibri" pitchFamily="34" charset="0"/>
                <a:sym typeface="Wingdings"/>
              </a:rPr>
              <a:t></a:t>
            </a:r>
            <a:r>
              <a:rPr lang="fr-FR" sz="1050">
                <a:latin typeface="+mj-lt"/>
                <a:cs typeface="Calibri" pitchFamily="34" charset="0"/>
                <a:sym typeface="Wingdings"/>
              </a:rPr>
              <a:t> </a:t>
            </a:r>
            <a:r>
              <a:rPr lang="fr-FR" sz="1050">
                <a:latin typeface="+mj-lt"/>
                <a:cs typeface="Calibri" pitchFamily="34" charset="0"/>
              </a:rPr>
              <a:t>Saisir la date de validation (</a:t>
            </a:r>
            <a:r>
              <a:rPr lang="fr-FR" sz="1050">
                <a:solidFill>
                  <a:srgbClr val="FF0000"/>
                </a:solidFill>
                <a:latin typeface="+mj-lt"/>
                <a:cs typeface="Calibri" pitchFamily="34" charset="0"/>
              </a:rPr>
              <a:t>*</a:t>
            </a:r>
            <a:r>
              <a:rPr lang="fr-FR" sz="1050">
                <a:latin typeface="+mj-lt"/>
                <a:cs typeface="Calibri" pitchFamily="34" charset="0"/>
              </a:rPr>
              <a:t>), le type de validation (par défaut « Sur site ») et le type de signature (par défaut « Sur site »).</a:t>
            </a:r>
          </a:p>
          <a:p>
            <a:pPr marL="0" lvl="2" algn="just">
              <a:defRPr/>
            </a:pPr>
            <a:endParaRPr lang="fr-FR" sz="1050">
              <a:latin typeface="+mj-lt"/>
              <a:cs typeface="Calibri" pitchFamily="34" charset="0"/>
            </a:endParaRPr>
          </a:p>
          <a:p>
            <a:pPr marL="0" lvl="2" algn="just">
              <a:defRPr/>
            </a:pPr>
            <a:r>
              <a:rPr lang="fr-FR" sz="1050">
                <a:solidFill>
                  <a:schemeClr val="accent1"/>
                </a:solidFill>
                <a:latin typeface="+mj-lt"/>
                <a:cs typeface="Calibri" pitchFamily="34" charset="0"/>
                <a:sym typeface="Wingdings"/>
              </a:rPr>
              <a:t></a:t>
            </a:r>
            <a:r>
              <a:rPr lang="fr-FR" sz="1050">
                <a:latin typeface="+mj-lt"/>
                <a:cs typeface="Calibri" pitchFamily="34" charset="0"/>
              </a:rPr>
              <a:t> Cliquer sur « </a:t>
            </a:r>
            <a:r>
              <a:rPr lang="fr-FR" sz="1050" i="1">
                <a:latin typeface="+mj-lt"/>
                <a:cs typeface="Calibri" pitchFamily="34" charset="0"/>
              </a:rPr>
              <a:t>Enregistrer</a:t>
            </a:r>
            <a:r>
              <a:rPr lang="fr-FR" sz="1050">
                <a:latin typeface="+mj-lt"/>
                <a:cs typeface="Calibri" pitchFamily="34" charset="0"/>
              </a:rPr>
              <a:t> »</a:t>
            </a:r>
          </a:p>
          <a:p>
            <a:pPr marL="0" lvl="2" algn="just">
              <a:defRPr/>
            </a:pPr>
            <a:r>
              <a:rPr lang="fr-FR" sz="1050">
                <a:solidFill>
                  <a:schemeClr val="accent1"/>
                </a:solidFill>
                <a:cs typeface="Calibri" pitchFamily="34" charset="0"/>
              </a:rPr>
              <a:t>De retour sur le tableau de bord, la date de validation AGGIR enregistrée au préalable apparaît.</a:t>
            </a:r>
            <a:endParaRPr lang="fr-FR" sz="1050">
              <a:solidFill>
                <a:schemeClr val="accent1"/>
              </a:solidFill>
              <a:latin typeface="+mj-lt"/>
              <a:cs typeface="Calibri" pitchFamily="34" charset="0"/>
            </a:endParaRPr>
          </a:p>
          <a:p>
            <a:pPr marL="0" lvl="2" algn="just">
              <a:defRPr/>
            </a:pPr>
            <a:endParaRPr lang="fr-FR" sz="1050" i="1">
              <a:solidFill>
                <a:srgbClr val="000000"/>
              </a:solidFill>
              <a:latin typeface="+mj-lt"/>
              <a:cs typeface="Calibri" pitchFamily="34" charset="0"/>
            </a:endParaRPr>
          </a:p>
          <a:p>
            <a:pPr marL="0" lvl="2" algn="just">
              <a:defRPr/>
            </a:pPr>
            <a:r>
              <a:rPr lang="fr-FR" sz="1050" i="1">
                <a:solidFill>
                  <a:srgbClr val="000000"/>
                </a:solidFill>
                <a:latin typeface="+mj-lt"/>
                <a:cs typeface="Calibri" pitchFamily="34" charset="0"/>
              </a:rPr>
              <a:t>(</a:t>
            </a:r>
            <a:r>
              <a:rPr lang="fr-FR" sz="1050" i="1">
                <a:solidFill>
                  <a:srgbClr val="FF0000"/>
                </a:solidFill>
                <a:latin typeface="+mj-lt"/>
                <a:cs typeface="Calibri" pitchFamily="34" charset="0"/>
              </a:rPr>
              <a:t>*</a:t>
            </a:r>
            <a:r>
              <a:rPr lang="fr-FR" sz="1050" i="1">
                <a:solidFill>
                  <a:srgbClr val="000000"/>
                </a:solidFill>
                <a:latin typeface="+mj-lt"/>
                <a:cs typeface="Calibri" pitchFamily="34" charset="0"/>
              </a:rPr>
              <a:t>) Champs obligatoires. </a:t>
            </a:r>
          </a:p>
          <a:p>
            <a:pPr marL="0" lvl="2" algn="just">
              <a:defRPr/>
            </a:pPr>
            <a:r>
              <a:rPr lang="fr-FR" sz="1050" i="1">
                <a:solidFill>
                  <a:srgbClr val="000000"/>
                </a:solidFill>
                <a:latin typeface="+mj-lt"/>
                <a:cs typeface="Calibri" pitchFamily="34" charset="0"/>
              </a:rPr>
              <a:t> </a:t>
            </a:r>
            <a:endParaRPr lang="fr-FR" sz="1050">
              <a:latin typeface="+mj-lt"/>
              <a:cs typeface="Calibri" pitchFamily="34" charset="0"/>
            </a:endParaRPr>
          </a:p>
          <a:p>
            <a:pPr marL="0" lvl="2" algn="just">
              <a:defRPr/>
            </a:pPr>
            <a:r>
              <a:rPr lang="fr-FR" sz="1050">
                <a:solidFill>
                  <a:schemeClr val="accent1"/>
                </a:solidFill>
                <a:latin typeface="+mj-lt"/>
                <a:cs typeface="Calibri" pitchFamily="34" charset="0"/>
              </a:rPr>
              <a:t>La date de validation reste modifiable tant que l’étude est à l’état « </a:t>
            </a:r>
            <a:r>
              <a:rPr lang="fr-FR" sz="1050" i="1">
                <a:solidFill>
                  <a:schemeClr val="accent1"/>
                </a:solidFill>
                <a:latin typeface="+mj-lt"/>
                <a:cs typeface="Calibri" pitchFamily="34" charset="0"/>
              </a:rPr>
              <a:t>Finalisée</a:t>
            </a:r>
            <a:r>
              <a:rPr lang="fr-FR" sz="1050">
                <a:solidFill>
                  <a:schemeClr val="accent1"/>
                </a:solidFill>
                <a:latin typeface="+mj-lt"/>
                <a:cs typeface="Calibri" pitchFamily="34" charset="0"/>
              </a:rPr>
              <a:t> ».</a:t>
            </a:r>
          </a:p>
          <a:p>
            <a:pPr marL="0" lvl="2" algn="just">
              <a:defRPr/>
            </a:pPr>
            <a:r>
              <a:rPr lang="fr-FR" sz="1050">
                <a:solidFill>
                  <a:schemeClr val="accent1"/>
                </a:solidFill>
                <a:latin typeface="+mj-lt"/>
                <a:cs typeface="Calibri" pitchFamily="34" charset="0"/>
              </a:rPr>
              <a:t>Les 2 autres champs peuvent être modifiés jusqu’à la validation de l’étude.</a:t>
            </a:r>
          </a:p>
        </p:txBody>
      </p:sp>
      <p:sp>
        <p:nvSpPr>
          <p:cNvPr id="38" name="Titre 1"/>
          <p:cNvSpPr txBox="1">
            <a:spLocks/>
          </p:cNvSpPr>
          <p:nvPr/>
        </p:nvSpPr>
        <p:spPr>
          <a:xfrm>
            <a:off x="2124000" y="232176"/>
            <a:ext cx="4896000" cy="396875"/>
          </a:xfrm>
          <a:prstGeom prst="rect">
            <a:avLst/>
          </a:prstGeom>
          <a:ln>
            <a:noFill/>
          </a:ln>
        </p:spPr>
        <p:txBody>
          <a:bodyPr lIns="0" tIns="0" rIns="0" bIns="0" anchor="ctr"/>
          <a:lstStyle/>
          <a:p>
            <a:pPr fontAlgn="auto">
              <a:lnSpc>
                <a:spcPct val="90000"/>
              </a:lnSpc>
              <a:spcAft>
                <a:spcPts val="0"/>
              </a:spcAft>
              <a:defRPr/>
            </a:pPr>
            <a:r>
              <a:rPr lang="fr-FR" sz="3200" b="1">
                <a:latin typeface="+mj-lt"/>
                <a:cs typeface="Calibri" pitchFamily="34" charset="0"/>
              </a:rPr>
              <a:t>ACCÉDER À UNE ÉTUDE</a:t>
            </a:r>
            <a:endParaRPr lang="fr-FR" sz="3200" b="1">
              <a:latin typeface="+mj-lt"/>
              <a:ea typeface="+mj-ea"/>
              <a:cs typeface="Calibri" pitchFamily="34" charset="0"/>
            </a:endParaRPr>
          </a:p>
        </p:txBody>
      </p:sp>
      <p:sp>
        <p:nvSpPr>
          <p:cNvPr id="62" name="Rectangle 61"/>
          <p:cNvSpPr/>
          <p:nvPr/>
        </p:nvSpPr>
        <p:spPr bwMode="auto">
          <a:xfrm>
            <a:off x="1909966" y="5639039"/>
            <a:ext cx="7107033" cy="844896"/>
          </a:xfrm>
          <a:prstGeom prst="rect">
            <a:avLst/>
          </a:prstGeom>
          <a:solidFill>
            <a:schemeClr val="accent5">
              <a:lumMod val="75000"/>
            </a:schemeClr>
          </a:solidFill>
          <a:ln>
            <a:noFill/>
          </a:ln>
        </p:spPr>
        <p:style>
          <a:lnRef idx="1">
            <a:schemeClr val="accent1"/>
          </a:lnRef>
          <a:fillRef idx="0">
            <a:schemeClr val="accent1"/>
          </a:fillRef>
          <a:effectRef idx="0">
            <a:schemeClr val="accent1"/>
          </a:effectRef>
          <a:fontRef idx="minor">
            <a:schemeClr val="tx1"/>
          </a:fontRef>
        </p:style>
        <p:txBody>
          <a:bodyPr anchor="ctr"/>
          <a:lstStyle/>
          <a:p>
            <a:pPr marL="534988" lvl="1" indent="-176213" algn="just">
              <a:buFont typeface="Arial" panose="020B0604020202020204" pitchFamily="34" charset="0"/>
              <a:buChar char="•"/>
              <a:defRPr/>
            </a:pPr>
            <a:r>
              <a:rPr lang="fr-FR" sz="1100" i="1">
                <a:solidFill>
                  <a:srgbClr val="000000"/>
                </a:solidFill>
                <a:latin typeface="+mj-lt"/>
                <a:cs typeface="Calibri" pitchFamily="34" charset="0"/>
              </a:rPr>
              <a:t>Dès que les dates de validation PATHOS </a:t>
            </a:r>
            <a:r>
              <a:rPr lang="fr-FR" sz="1100" b="1" i="1">
                <a:solidFill>
                  <a:srgbClr val="000000"/>
                </a:solidFill>
                <a:latin typeface="+mj-lt"/>
                <a:cs typeface="Calibri" pitchFamily="34" charset="0"/>
              </a:rPr>
              <a:t>et</a:t>
            </a:r>
            <a:r>
              <a:rPr lang="fr-FR" sz="1100" i="1">
                <a:solidFill>
                  <a:srgbClr val="000000"/>
                </a:solidFill>
                <a:latin typeface="+mj-lt"/>
                <a:cs typeface="Calibri" pitchFamily="34" charset="0"/>
              </a:rPr>
              <a:t> AGGIR sont renseignées sur la fiche étude, le MC peut saisir la date d’évaluation et procéder à la saisie de l’étude ou à l’import de l’étude </a:t>
            </a:r>
            <a:r>
              <a:rPr lang="fr-FR" sz="1100">
                <a:latin typeface="+mj-lt"/>
                <a:cs typeface="Calibri" pitchFamily="34" charset="0"/>
              </a:rPr>
              <a:t>(si la date de validation la plus proche enregistrée est dans un délai de 60 jours.),</a:t>
            </a:r>
          </a:p>
          <a:p>
            <a:pPr marL="534988" lvl="1" indent="-176213" algn="just">
              <a:buFont typeface="Arial" panose="020B0604020202020204" pitchFamily="34" charset="0"/>
              <a:buChar char="•"/>
              <a:defRPr/>
            </a:pPr>
            <a:r>
              <a:rPr lang="fr-FR" sz="1100" i="1">
                <a:solidFill>
                  <a:srgbClr val="000000"/>
                </a:solidFill>
                <a:latin typeface="+mj-lt"/>
                <a:cs typeface="Calibri" pitchFamily="34" charset="0"/>
              </a:rPr>
              <a:t>Dès que l’étude est finalisée par le MC, un email d’information est envoyé au MGARS, MVARS et MVCD.</a:t>
            </a:r>
          </a:p>
        </p:txBody>
      </p:sp>
      <p:sp>
        <p:nvSpPr>
          <p:cNvPr id="45" name="ZoneTexte 44"/>
          <p:cNvSpPr txBox="1"/>
          <p:nvPr/>
        </p:nvSpPr>
        <p:spPr>
          <a:xfrm>
            <a:off x="4448271" y="644904"/>
            <a:ext cx="505267" cy="523220"/>
          </a:xfrm>
          <a:prstGeom prst="rect">
            <a:avLst/>
          </a:prstGeom>
          <a:noFill/>
          <a:ln>
            <a:noFill/>
          </a:ln>
          <a:effectLst/>
        </p:spPr>
        <p:style>
          <a:lnRef idx="2">
            <a:schemeClr val="accent3"/>
          </a:lnRef>
          <a:fillRef idx="1">
            <a:schemeClr val="lt1"/>
          </a:fillRef>
          <a:effectRef idx="0">
            <a:schemeClr val="accent3"/>
          </a:effectRef>
          <a:fontRef idx="minor">
            <a:schemeClr val="dk1"/>
          </a:fontRef>
        </p:style>
        <p:txBody>
          <a:bodyPr wrap="none" rtlCol="0">
            <a:spAutoFit/>
          </a:bodyPr>
          <a:lstStyle/>
          <a:p>
            <a:r>
              <a:rPr lang="fr-FR" sz="2800" cap="all">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sym typeface="Wingdings"/>
              </a:rPr>
              <a:t></a:t>
            </a:r>
            <a:endParaRPr lang="fr-FR" sz="2800">
              <a:effectLst/>
            </a:endParaRPr>
          </a:p>
        </p:txBody>
      </p:sp>
      <p:sp>
        <p:nvSpPr>
          <p:cNvPr id="40" name="Rectangle 39"/>
          <p:cNvSpPr/>
          <p:nvPr/>
        </p:nvSpPr>
        <p:spPr>
          <a:xfrm>
            <a:off x="4774637" y="1024941"/>
            <a:ext cx="629569" cy="13354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mj-lt"/>
            </a:endParaRPr>
          </a:p>
        </p:txBody>
      </p:sp>
      <p:cxnSp>
        <p:nvCxnSpPr>
          <p:cNvPr id="5" name="Connecteur en angle 4"/>
          <p:cNvCxnSpPr>
            <a:cxnSpLocks/>
            <a:stCxn id="40" idx="2"/>
            <a:endCxn id="3" idx="2"/>
          </p:cNvCxnSpPr>
          <p:nvPr/>
        </p:nvCxnSpPr>
        <p:spPr>
          <a:xfrm rot="16200000" flipH="1">
            <a:off x="5679997" y="567908"/>
            <a:ext cx="601005" cy="1782154"/>
          </a:xfrm>
          <a:prstGeom prst="bentConnector3">
            <a:avLst>
              <a:gd name="adj1" fmla="val 71365"/>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5623768" y="3213790"/>
            <a:ext cx="2133214" cy="40271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mj-lt"/>
            </a:endParaRPr>
          </a:p>
        </p:txBody>
      </p:sp>
      <p:sp>
        <p:nvSpPr>
          <p:cNvPr id="52" name="Rectangle 51"/>
          <p:cNvSpPr/>
          <p:nvPr/>
        </p:nvSpPr>
        <p:spPr>
          <a:xfrm>
            <a:off x="8507002" y="4438209"/>
            <a:ext cx="355670" cy="12351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mj-lt"/>
            </a:endParaRPr>
          </a:p>
        </p:txBody>
      </p:sp>
      <p:sp>
        <p:nvSpPr>
          <p:cNvPr id="49" name="ZoneTexte 48"/>
          <p:cNvSpPr txBox="1"/>
          <p:nvPr/>
        </p:nvSpPr>
        <p:spPr>
          <a:xfrm>
            <a:off x="8641232" y="4015792"/>
            <a:ext cx="505267" cy="523220"/>
          </a:xfrm>
          <a:prstGeom prst="rect">
            <a:avLst/>
          </a:prstGeom>
          <a:noFill/>
          <a:ln>
            <a:noFill/>
          </a:ln>
          <a:effectLst/>
        </p:spPr>
        <p:style>
          <a:lnRef idx="2">
            <a:schemeClr val="accent3"/>
          </a:lnRef>
          <a:fillRef idx="1">
            <a:schemeClr val="lt1"/>
          </a:fillRef>
          <a:effectRef idx="0">
            <a:schemeClr val="accent3"/>
          </a:effectRef>
          <a:fontRef idx="minor">
            <a:schemeClr val="dk1"/>
          </a:fontRef>
        </p:style>
        <p:txBody>
          <a:bodyPr wrap="none" rtlCol="0">
            <a:spAutoFit/>
          </a:bodyPr>
          <a:lstStyle/>
          <a:p>
            <a:r>
              <a:rPr lang="fr-FR" sz="2800" cap="all">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sym typeface="Wingdings"/>
              </a:rPr>
              <a:t></a:t>
            </a:r>
            <a:endParaRPr lang="fr-FR" sz="2800">
              <a:effectLst/>
            </a:endParaRPr>
          </a:p>
        </p:txBody>
      </p:sp>
      <p:cxnSp>
        <p:nvCxnSpPr>
          <p:cNvPr id="12" name="Connecteur droit avec flèche 11"/>
          <p:cNvCxnSpPr>
            <a:cxnSpLocks/>
          </p:cNvCxnSpPr>
          <p:nvPr/>
        </p:nvCxnSpPr>
        <p:spPr>
          <a:xfrm>
            <a:off x="6902978" y="4294598"/>
            <a:ext cx="0" cy="305174"/>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7942331" y="4875096"/>
            <a:ext cx="451655" cy="10787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mj-lt"/>
            </a:endParaRPr>
          </a:p>
        </p:txBody>
      </p:sp>
      <p:pic>
        <p:nvPicPr>
          <p:cNvPr id="3074" name="Picture 2" descr="C:\Program Files\Microsoft Office\MEDIA\CAGCAT10\j0293236.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9966" y="5663148"/>
            <a:ext cx="390385" cy="28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à coins arrondis 1"/>
          <p:cNvSpPr/>
          <p:nvPr/>
        </p:nvSpPr>
        <p:spPr>
          <a:xfrm>
            <a:off x="1909968" y="750171"/>
            <a:ext cx="2645409" cy="817245"/>
          </a:xfrm>
          <a:prstGeom prst="roundRect">
            <a:avLst/>
          </a:prstGeom>
          <a:ln w="19050">
            <a:solidFill>
              <a:schemeClr val="accent1"/>
            </a:solidFill>
          </a:ln>
        </p:spPr>
        <p:txBody>
          <a:bodyPr wrap="square">
            <a:spAutoFit/>
          </a:bodyPr>
          <a:lstStyle/>
          <a:p>
            <a:pPr marL="0" lvl="2" algn="just">
              <a:defRPr/>
            </a:pPr>
            <a:r>
              <a:rPr lang="fr-FR" sz="1050" i="1">
                <a:cs typeface="Calibri" pitchFamily="34" charset="0"/>
              </a:rPr>
              <a:t>Lors de la connexion à Galaad, le tableau de bord présente par défaut la liste des études au statut « Active» sur l’année en cours.</a:t>
            </a:r>
          </a:p>
        </p:txBody>
      </p:sp>
      <p:sp>
        <p:nvSpPr>
          <p:cNvPr id="22" name="Rectangle 21">
            <a:extLst>
              <a:ext uri="{FF2B5EF4-FFF2-40B4-BE49-F238E27FC236}">
                <a16:creationId xmlns:a16="http://schemas.microsoft.com/office/drawing/2014/main" id="{3677D0D3-955B-6142-BEBB-E97B3D813696}"/>
              </a:ext>
            </a:extLst>
          </p:cNvPr>
          <p:cNvSpPr/>
          <p:nvPr/>
        </p:nvSpPr>
        <p:spPr>
          <a:xfrm>
            <a:off x="6872" y="1759488"/>
            <a:ext cx="1835151" cy="142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mj-lt"/>
            </a:endParaRPr>
          </a:p>
        </p:txBody>
      </p:sp>
      <p:grpSp>
        <p:nvGrpSpPr>
          <p:cNvPr id="13" name="Group 12">
            <a:extLst>
              <a:ext uri="{FF2B5EF4-FFF2-40B4-BE49-F238E27FC236}">
                <a16:creationId xmlns:a16="http://schemas.microsoft.com/office/drawing/2014/main" id="{DA49FD91-6129-4791-B72A-BB3D037883F4}"/>
              </a:ext>
            </a:extLst>
          </p:cNvPr>
          <p:cNvGrpSpPr/>
          <p:nvPr/>
        </p:nvGrpSpPr>
        <p:grpSpPr>
          <a:xfrm>
            <a:off x="6998052" y="3008086"/>
            <a:ext cx="1203880" cy="523220"/>
            <a:chOff x="6998052" y="3008086"/>
            <a:chExt cx="1203880" cy="523220"/>
          </a:xfrm>
        </p:grpSpPr>
        <p:sp>
          <p:nvSpPr>
            <p:cNvPr id="46" name="ZoneTexte 45"/>
            <p:cNvSpPr txBox="1"/>
            <p:nvPr/>
          </p:nvSpPr>
          <p:spPr>
            <a:xfrm>
              <a:off x="7696665" y="3008086"/>
              <a:ext cx="505267" cy="523220"/>
            </a:xfrm>
            <a:prstGeom prst="rect">
              <a:avLst/>
            </a:prstGeom>
            <a:noFill/>
            <a:ln>
              <a:noFill/>
            </a:ln>
            <a:effectLst/>
          </p:spPr>
          <p:style>
            <a:lnRef idx="2">
              <a:schemeClr val="accent3"/>
            </a:lnRef>
            <a:fillRef idx="1">
              <a:schemeClr val="lt1"/>
            </a:fillRef>
            <a:effectRef idx="0">
              <a:schemeClr val="accent3"/>
            </a:effectRef>
            <a:fontRef idx="minor">
              <a:schemeClr val="dk1"/>
            </a:fontRef>
          </p:style>
          <p:txBody>
            <a:bodyPr wrap="none" rtlCol="0">
              <a:spAutoFit/>
            </a:bodyPr>
            <a:lstStyle/>
            <a:p>
              <a:r>
                <a:rPr lang="fr-FR" sz="2800" cap="all">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sym typeface="Wingdings"/>
                </a:rPr>
                <a:t></a:t>
              </a:r>
              <a:endParaRPr lang="fr-FR" sz="2800">
                <a:effectLst/>
              </a:endParaRPr>
            </a:p>
          </p:txBody>
        </p:sp>
        <p:sp>
          <p:nvSpPr>
            <p:cNvPr id="30" name="Rectangle 29">
              <a:extLst>
                <a:ext uri="{FF2B5EF4-FFF2-40B4-BE49-F238E27FC236}">
                  <a16:creationId xmlns:a16="http://schemas.microsoft.com/office/drawing/2014/main" id="{B0463545-C1BA-4DEA-96C3-B013CE62A568}"/>
                </a:ext>
              </a:extLst>
            </p:cNvPr>
            <p:cNvSpPr/>
            <p:nvPr/>
          </p:nvSpPr>
          <p:spPr>
            <a:xfrm>
              <a:off x="6998052" y="3440220"/>
              <a:ext cx="374297" cy="52611"/>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3" name="Rectangle 22">
            <a:extLst>
              <a:ext uri="{FF2B5EF4-FFF2-40B4-BE49-F238E27FC236}">
                <a16:creationId xmlns:a16="http://schemas.microsoft.com/office/drawing/2014/main" id="{6FF857A3-B524-4EAA-8AA3-B057D7C6FBF7}"/>
              </a:ext>
            </a:extLst>
          </p:cNvPr>
          <p:cNvSpPr/>
          <p:nvPr/>
        </p:nvSpPr>
        <p:spPr bwMode="gray">
          <a:xfrm>
            <a:off x="-3260" y="842507"/>
            <a:ext cx="1839260" cy="5881295"/>
          </a:xfrm>
          <a:prstGeom prst="rect">
            <a:avLst/>
          </a:prstGeom>
          <a:noFill/>
          <a:ln w="9525" algn="ctr">
            <a:noFill/>
            <a:miter lim="800000"/>
            <a:headEnd/>
            <a:tailEnd/>
          </a:ln>
          <a:effectLst/>
        </p:spPr>
        <p:txBody>
          <a:bodyPr lIns="108000" tIns="0" rIns="108000" bIns="0"/>
          <a:lstStyle/>
          <a:p>
            <a:pPr>
              <a:spcBef>
                <a:spcPts val="600"/>
              </a:spcBef>
              <a:spcAft>
                <a:spcPts val="200"/>
              </a:spcAft>
              <a:defRPr/>
            </a:pPr>
            <a:r>
              <a:rPr lang="fr-FR" sz="800">
                <a:latin typeface="+mj-lt"/>
                <a:cs typeface="Calibri" pitchFamily="34" charset="0"/>
              </a:rPr>
              <a:t>1. GALAAD</a:t>
            </a:r>
          </a:p>
          <a:p>
            <a:pPr indent="92075">
              <a:spcBef>
                <a:spcPts val="100"/>
              </a:spcBef>
              <a:spcAft>
                <a:spcPts val="100"/>
              </a:spcAft>
              <a:defRPr/>
            </a:pPr>
            <a:r>
              <a:rPr lang="fr-FR" sz="800">
                <a:latin typeface="Arial" panose="020B0604020202020204" pitchFamily="34" charset="0"/>
                <a:cs typeface="Arial" panose="020B0604020202020204" pitchFamily="34" charset="0"/>
              </a:rPr>
              <a:t>1.1 </a:t>
            </a:r>
            <a:r>
              <a:rPr lang="fr-FR" sz="800" kern="0">
                <a:latin typeface="Arial" panose="020B0604020202020204" pitchFamily="34" charset="0"/>
                <a:cs typeface="Arial" panose="020B0604020202020204" pitchFamily="34" charset="0"/>
                <a:hlinkClick r:id="rId6" action="ppaction://hlinksldjump"/>
              </a:rPr>
              <a:t>Bonnes pratiques</a:t>
            </a:r>
            <a:endParaRPr lang="fr-FR" sz="800" kern="0">
              <a:latin typeface="Arial" panose="020B0604020202020204" pitchFamily="34" charset="0"/>
              <a:cs typeface="Arial" panose="020B0604020202020204" pitchFamily="34" charset="0"/>
            </a:endParaRPr>
          </a:p>
          <a:p>
            <a:pPr indent="92075">
              <a:spcBef>
                <a:spcPts val="100"/>
              </a:spcBef>
              <a:spcAft>
                <a:spcPts val="100"/>
              </a:spcAft>
              <a:defRPr/>
            </a:pPr>
            <a:r>
              <a:rPr lang="fr-FR" sz="800">
                <a:latin typeface="Arial" panose="020B0604020202020204" pitchFamily="34" charset="0"/>
                <a:cs typeface="Arial" panose="020B0604020202020204" pitchFamily="34" charset="0"/>
              </a:rPr>
              <a:t>1.2 </a:t>
            </a:r>
            <a:r>
              <a:rPr lang="fr-FR" sz="800" u="sng">
                <a:solidFill>
                  <a:schemeClr val="accent1"/>
                </a:solidFill>
                <a:latin typeface="Arial" panose="020B0604020202020204" pitchFamily="34" charset="0"/>
                <a:cs typeface="Arial" panose="020B0604020202020204" pitchFamily="34" charset="0"/>
                <a:hlinkClick r:id="rId7" action="ppaction://hlinksldjump"/>
              </a:rPr>
              <a:t>Interface</a:t>
            </a:r>
            <a:endParaRPr lang="fr-FR" sz="800" u="sng">
              <a:solidFill>
                <a:schemeClr val="accent1"/>
              </a:solidFill>
              <a:latin typeface="Arial" panose="020B0604020202020204" pitchFamily="34" charset="0"/>
              <a:cs typeface="Arial" panose="020B0604020202020204" pitchFamily="34" charset="0"/>
            </a:endParaRPr>
          </a:p>
          <a:p>
            <a:pPr indent="92075">
              <a:spcBef>
                <a:spcPts val="100"/>
              </a:spcBef>
              <a:spcAft>
                <a:spcPts val="100"/>
              </a:spcAft>
              <a:defRPr/>
            </a:pPr>
            <a:r>
              <a:rPr lang="fr-FR" sz="800" kern="0">
                <a:latin typeface="Arial" panose="020B0604020202020204" pitchFamily="34" charset="0"/>
                <a:cs typeface="Arial" panose="020B0604020202020204" pitchFamily="34" charset="0"/>
              </a:rPr>
              <a:t>1.3 </a:t>
            </a:r>
            <a:r>
              <a:rPr lang="fr-FR" sz="800" u="sng" kern="0">
                <a:solidFill>
                  <a:schemeClr val="accent1"/>
                </a:solidFill>
                <a:latin typeface="Arial" panose="020B0604020202020204" pitchFamily="34" charset="0"/>
                <a:cs typeface="Arial" panose="020B0604020202020204" pitchFamily="34" charset="0"/>
                <a:hlinkClick r:id="rId8" action="ppaction://hlinksldjump"/>
              </a:rPr>
              <a:t>Tableau de bord</a:t>
            </a:r>
            <a:endParaRPr lang="fr-FR" sz="800" u="sng">
              <a:solidFill>
                <a:schemeClr val="accent1"/>
              </a:solidFill>
              <a:latin typeface="+mj-lt"/>
              <a:cs typeface="Calibri" pitchFamily="34" charset="0"/>
            </a:endParaRPr>
          </a:p>
          <a:p>
            <a:pPr>
              <a:spcBef>
                <a:spcPts val="100"/>
              </a:spcBef>
              <a:spcAft>
                <a:spcPts val="200"/>
              </a:spcAft>
              <a:defRPr/>
            </a:pPr>
            <a:endParaRPr lang="fr-FR" sz="800">
              <a:latin typeface="+mj-lt"/>
              <a:cs typeface="Calibri" pitchFamily="34" charset="0"/>
            </a:endParaRPr>
          </a:p>
          <a:p>
            <a:pPr>
              <a:spcBef>
                <a:spcPts val="100"/>
              </a:spcBef>
              <a:spcAft>
                <a:spcPts val="200"/>
              </a:spcAft>
              <a:defRPr/>
            </a:pPr>
            <a:r>
              <a:rPr lang="fr-FR" sz="800">
                <a:latin typeface="+mj-lt"/>
                <a:cs typeface="Calibri" pitchFamily="34" charset="0"/>
              </a:rPr>
              <a:t>2. Préparer la validation</a:t>
            </a:r>
          </a:p>
          <a:p>
            <a:pPr marL="0" lvl="2" indent="92075">
              <a:spcBef>
                <a:spcPts val="100"/>
              </a:spcBef>
              <a:spcAft>
                <a:spcPts val="100"/>
              </a:spcAft>
              <a:defRPr/>
            </a:pPr>
            <a:r>
              <a:rPr lang="fr-FR" sz="800">
                <a:latin typeface="+mj-lt"/>
                <a:cs typeface="Calibri" pitchFamily="34" charset="0"/>
              </a:rPr>
              <a:t>2.1 </a:t>
            </a:r>
            <a:r>
              <a:rPr lang="fr-FR" sz="800" b="1" kern="0">
                <a:latin typeface="+mj-lt"/>
              </a:rPr>
              <a:t>Accéder à une étude</a:t>
            </a:r>
            <a:endParaRPr lang="fr-FR" sz="800" b="1">
              <a:latin typeface="+mj-lt"/>
              <a:cs typeface="Calibri" pitchFamily="34" charset="0"/>
            </a:endParaRPr>
          </a:p>
          <a:p>
            <a:pPr marL="0" lvl="2" indent="92075">
              <a:spcBef>
                <a:spcPts val="100"/>
              </a:spcBef>
              <a:spcAft>
                <a:spcPts val="100"/>
              </a:spcAft>
              <a:defRPr/>
            </a:pPr>
            <a:r>
              <a:rPr lang="fr-FR" sz="800" kern="0">
                <a:latin typeface="+mj-lt"/>
                <a:cs typeface="+mn-cs"/>
              </a:rPr>
              <a:t>2.2 </a:t>
            </a:r>
            <a:r>
              <a:rPr lang="fr-FR" sz="800" u="sng" kern="0">
                <a:solidFill>
                  <a:schemeClr val="accent1"/>
                </a:solidFill>
                <a:latin typeface="+mj-lt"/>
                <a:cs typeface="+mn-cs"/>
                <a:hlinkClick r:id="rId9" action="ppaction://hlinksldjump"/>
              </a:rPr>
              <a:t>Constituer l’échantillon</a:t>
            </a:r>
            <a:endParaRPr lang="fr-FR" sz="800" u="sng" kern="0">
              <a:solidFill>
                <a:schemeClr val="accent1"/>
              </a:solidFill>
              <a:latin typeface="+mj-lt"/>
              <a:cs typeface="+mn-cs"/>
            </a:endParaRPr>
          </a:p>
          <a:p>
            <a:pPr marL="0" lvl="2" indent="92075">
              <a:spcBef>
                <a:spcPts val="100"/>
              </a:spcBef>
              <a:spcAft>
                <a:spcPts val="100"/>
              </a:spcAft>
              <a:defRPr/>
            </a:pPr>
            <a:r>
              <a:rPr lang="fr-FR" sz="800" kern="0">
                <a:latin typeface="+mj-lt"/>
                <a:cs typeface="+mn-cs"/>
              </a:rPr>
              <a:t>2.3 </a:t>
            </a:r>
            <a:r>
              <a:rPr lang="fr-FR" sz="800" u="sng" kern="0">
                <a:solidFill>
                  <a:schemeClr val="accent1"/>
                </a:solidFill>
                <a:latin typeface="+mj-lt"/>
                <a:cs typeface="+mn-cs"/>
                <a:hlinkClick r:id="rId10" action="ppaction://hlinksldjump"/>
              </a:rPr>
              <a:t>Modifier l’échantillon</a:t>
            </a:r>
            <a:endParaRPr lang="fr-FR" sz="800" u="sng" kern="0">
              <a:solidFill>
                <a:schemeClr val="accent1"/>
              </a:solidFill>
              <a:latin typeface="+mj-lt"/>
              <a:cs typeface="+mn-cs"/>
            </a:endParaRPr>
          </a:p>
          <a:p>
            <a:pPr marL="0" lvl="2" indent="92075">
              <a:spcBef>
                <a:spcPts val="100"/>
              </a:spcBef>
              <a:spcAft>
                <a:spcPts val="100"/>
              </a:spcAft>
              <a:defRPr/>
            </a:pPr>
            <a:r>
              <a:rPr lang="fr-FR" sz="800" kern="0">
                <a:latin typeface="+mj-lt"/>
                <a:cs typeface="+mn-cs"/>
              </a:rPr>
              <a:t>2.4</a:t>
            </a:r>
            <a:r>
              <a:rPr lang="fr-FR" sz="800" kern="0">
                <a:latin typeface="Arial"/>
                <a:cs typeface="Arial"/>
              </a:rPr>
              <a:t> </a:t>
            </a:r>
            <a:r>
              <a:rPr lang="fr-FR" sz="800" u="sng" kern="0">
                <a:solidFill>
                  <a:schemeClr val="accent1"/>
                </a:solidFill>
                <a:latin typeface="Arial"/>
                <a:cs typeface="Arial"/>
                <a:hlinkClick r:id="rId11" action="ppaction://hlinksldjump"/>
              </a:rPr>
              <a:t>Supprimer une Fiche Personne</a:t>
            </a:r>
            <a:endParaRPr lang="fr-FR" sz="800" u="sng" kern="0">
              <a:solidFill>
                <a:schemeClr val="accent1"/>
              </a:solidFill>
              <a:latin typeface="+mj-lt"/>
              <a:cs typeface="+mn-cs"/>
            </a:endParaRPr>
          </a:p>
          <a:p>
            <a:pPr marL="0" lvl="2">
              <a:spcBef>
                <a:spcPts val="100"/>
              </a:spcBef>
              <a:spcAft>
                <a:spcPts val="200"/>
              </a:spcAft>
              <a:defRPr/>
            </a:pPr>
            <a:endParaRPr lang="fr-FR" sz="800">
              <a:latin typeface="+mj-lt"/>
              <a:cs typeface="Calibri" pitchFamily="34" charset="0"/>
            </a:endParaRPr>
          </a:p>
          <a:p>
            <a:pPr marL="0" lvl="2">
              <a:spcBef>
                <a:spcPts val="100"/>
              </a:spcBef>
              <a:spcAft>
                <a:spcPts val="200"/>
              </a:spcAft>
              <a:defRPr/>
            </a:pPr>
            <a:r>
              <a:rPr lang="fr-FR" sz="800">
                <a:latin typeface="+mj-lt"/>
                <a:cs typeface="Calibri" pitchFamily="34" charset="0"/>
              </a:rPr>
              <a:t>3. Valider une étude</a:t>
            </a:r>
            <a:endParaRPr lang="fr-FR" sz="800" kern="0">
              <a:latin typeface="+mj-lt"/>
              <a:cs typeface="+mn-cs"/>
            </a:endParaRPr>
          </a:p>
          <a:p>
            <a:pPr marL="0" lvl="2" indent="92075">
              <a:spcBef>
                <a:spcPts val="100"/>
              </a:spcBef>
              <a:spcAft>
                <a:spcPts val="100"/>
              </a:spcAft>
              <a:defRPr/>
            </a:pPr>
            <a:r>
              <a:rPr lang="fr-FR" sz="800">
                <a:latin typeface="+mj-lt"/>
                <a:cs typeface="Calibri" pitchFamily="34" charset="0"/>
              </a:rPr>
              <a:t>3.1 </a:t>
            </a:r>
            <a:r>
              <a:rPr lang="fr-FR" sz="800" u="sng" kern="0">
                <a:solidFill>
                  <a:schemeClr val="accent1"/>
                </a:solidFill>
                <a:latin typeface="+mj-lt"/>
                <a:cs typeface="+mn-cs"/>
                <a:hlinkClick r:id="rId12" action="ppaction://hlinksldjump"/>
              </a:rPr>
              <a:t>Modifier les références d’une Fiche Personne</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3.2 </a:t>
            </a:r>
            <a:r>
              <a:rPr lang="fr-FR" sz="800" u="sng" kern="0">
                <a:solidFill>
                  <a:schemeClr val="accent1"/>
                </a:solidFill>
                <a:latin typeface="+mj-lt"/>
                <a:cs typeface="+mn-cs"/>
                <a:hlinkClick r:id="rId13" action="ppaction://hlinksldjump"/>
              </a:rPr>
              <a:t>Valider le volet PATHOS</a:t>
            </a:r>
            <a:endParaRPr lang="fr-FR" sz="800" u="sng" kern="0">
              <a:solidFill>
                <a:schemeClr val="accent1"/>
              </a:solidFill>
              <a:latin typeface="+mj-lt"/>
              <a:cs typeface="+mn-cs"/>
            </a:endParaRPr>
          </a:p>
          <a:p>
            <a:pPr marL="0" lvl="2" indent="92075">
              <a:spcBef>
                <a:spcPts val="100"/>
              </a:spcBef>
              <a:spcAft>
                <a:spcPts val="100"/>
              </a:spcAft>
              <a:defRPr/>
            </a:pPr>
            <a:r>
              <a:rPr lang="fr-FR" sz="800">
                <a:latin typeface="+mj-lt"/>
                <a:cs typeface="Calibri" pitchFamily="34" charset="0"/>
              </a:rPr>
              <a:t>3.3 </a:t>
            </a:r>
            <a:r>
              <a:rPr lang="fr-FR" sz="800" u="sng" kern="0">
                <a:solidFill>
                  <a:schemeClr val="accent1"/>
                </a:solidFill>
                <a:latin typeface="+mj-lt"/>
                <a:hlinkClick r:id="rId14" action="ppaction://hlinksldjump"/>
              </a:rPr>
              <a:t>Modifier le volet PATHOS</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3.4 </a:t>
            </a:r>
            <a:r>
              <a:rPr lang="fr-FR" sz="800" u="sng" kern="0">
                <a:solidFill>
                  <a:schemeClr val="accent1"/>
                </a:solidFill>
                <a:latin typeface="+mj-lt"/>
                <a:cs typeface="+mn-cs"/>
                <a:hlinkClick r:id="rId15" action="ppaction://hlinksldjump"/>
              </a:rPr>
              <a:t>Supprimer une Fiche Personne</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3.5</a:t>
            </a:r>
            <a:r>
              <a:rPr lang="fr-FR" sz="800">
                <a:solidFill>
                  <a:schemeClr val="accent1"/>
                </a:solidFill>
                <a:latin typeface="+mj-lt"/>
                <a:cs typeface="Calibri" pitchFamily="34" charset="0"/>
              </a:rPr>
              <a:t> </a:t>
            </a:r>
            <a:r>
              <a:rPr lang="fr-FR" sz="800" u="sng" kern="0">
                <a:solidFill>
                  <a:schemeClr val="accent1"/>
                </a:solidFill>
                <a:latin typeface="+mj-lt"/>
                <a:cs typeface="+mn-cs"/>
                <a:hlinkClick r:id="rId16" action="ppaction://hlinksldjump"/>
              </a:rPr>
              <a:t>Saisir une fiche argumentaire</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3.6 </a:t>
            </a:r>
            <a:r>
              <a:rPr lang="fr-FR" sz="800" u="sng" kern="0">
                <a:solidFill>
                  <a:schemeClr val="accent1"/>
                </a:solidFill>
                <a:latin typeface="+mj-lt"/>
                <a:cs typeface="+mn-cs"/>
                <a:hlinkClick r:id="rId17" action="ppaction://hlinksldjump"/>
              </a:rPr>
              <a:t>Valider le volet PATHOS à distance</a:t>
            </a:r>
            <a:endParaRPr lang="fr-FR" sz="800" u="sng" kern="0">
              <a:solidFill>
                <a:schemeClr val="accent1"/>
              </a:solidFill>
              <a:latin typeface="+mj-lt"/>
              <a:cs typeface="+mn-cs"/>
            </a:endParaRPr>
          </a:p>
          <a:p>
            <a:pPr marL="0" lvl="2" indent="92075">
              <a:spcBef>
                <a:spcPts val="100"/>
              </a:spcBef>
              <a:spcAft>
                <a:spcPts val="100"/>
              </a:spcAft>
              <a:defRPr/>
            </a:pPr>
            <a:r>
              <a:rPr lang="fr-FR" sz="800" kern="0">
                <a:latin typeface="+mj-lt"/>
                <a:cs typeface="+mn-cs"/>
              </a:rPr>
              <a:t>3.7</a:t>
            </a:r>
            <a:r>
              <a:rPr lang="fr-FR" sz="800" kern="0">
                <a:latin typeface="+mj-lt"/>
                <a:cs typeface="+mn-cs"/>
                <a:hlinkClick r:id="rId18" action="ppaction://hlinksldjump"/>
              </a:rPr>
              <a:t> </a:t>
            </a:r>
            <a:r>
              <a:rPr lang="fr-FR" sz="800" u="sng" kern="0">
                <a:solidFill>
                  <a:schemeClr val="accent1"/>
                </a:solidFill>
                <a:latin typeface="+mj-lt"/>
                <a:cs typeface="+mn-cs"/>
                <a:hlinkClick r:id="rId18" action="ppaction://hlinksldjump"/>
              </a:rPr>
              <a:t>Saisir une fiche argumentaire à distance</a:t>
            </a:r>
            <a:endParaRPr lang="fr-FR" sz="800" u="sng" kern="0">
              <a:solidFill>
                <a:schemeClr val="accent1"/>
              </a:solidFill>
              <a:latin typeface="+mj-lt"/>
              <a:cs typeface="+mn-cs"/>
            </a:endParaRPr>
          </a:p>
          <a:p>
            <a:pPr marL="0" lvl="2">
              <a:spcBef>
                <a:spcPts val="100"/>
              </a:spcBef>
              <a:spcAft>
                <a:spcPts val="200"/>
              </a:spcAft>
              <a:defRPr/>
            </a:pPr>
            <a:endParaRPr lang="fr-FR" sz="800">
              <a:latin typeface="+mj-lt"/>
              <a:cs typeface="Calibri" pitchFamily="34" charset="0"/>
            </a:endParaRPr>
          </a:p>
          <a:p>
            <a:pPr marL="0" lvl="2">
              <a:spcBef>
                <a:spcPts val="100"/>
              </a:spcBef>
              <a:spcAft>
                <a:spcPts val="200"/>
              </a:spcAft>
              <a:defRPr/>
            </a:pPr>
            <a:r>
              <a:rPr lang="fr-FR" sz="800">
                <a:latin typeface="+mj-lt"/>
                <a:cs typeface="Calibri" pitchFamily="34" charset="0"/>
              </a:rPr>
              <a:t>4. Signer une étude</a:t>
            </a:r>
            <a:endParaRPr lang="fr-FR" sz="800" kern="0">
              <a:latin typeface="+mj-lt"/>
              <a:cs typeface="+mn-cs"/>
            </a:endParaRPr>
          </a:p>
          <a:p>
            <a:pPr marL="0" lvl="2" indent="92075">
              <a:spcBef>
                <a:spcPts val="100"/>
              </a:spcBef>
              <a:spcAft>
                <a:spcPts val="100"/>
              </a:spcAft>
              <a:defRPr/>
            </a:pPr>
            <a:r>
              <a:rPr lang="fr-FR" sz="800">
                <a:latin typeface="+mj-lt"/>
                <a:cs typeface="Calibri" pitchFamily="34" charset="0"/>
              </a:rPr>
              <a:t>4.1 </a:t>
            </a:r>
            <a:r>
              <a:rPr lang="fr-FR" sz="800" u="sng" kern="0">
                <a:solidFill>
                  <a:schemeClr val="accent1"/>
                </a:solidFill>
                <a:latin typeface="+mj-lt"/>
                <a:cs typeface="+mn-cs"/>
                <a:hlinkClick r:id="rId19" action="ppaction://hlinksldjump"/>
              </a:rPr>
              <a:t>Signer les fiches validées</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4.2 </a:t>
            </a:r>
            <a:r>
              <a:rPr lang="fr-FR" sz="800" u="sng" kern="0">
                <a:solidFill>
                  <a:schemeClr val="accent1"/>
                </a:solidFill>
                <a:latin typeface="+mj-lt"/>
                <a:cs typeface="+mn-cs"/>
                <a:hlinkClick r:id="rId20" action="ppaction://hlinksldjump"/>
              </a:rPr>
              <a:t>Envoyer l’étude à la CRCM</a:t>
            </a:r>
            <a:endParaRPr lang="fr-FR" sz="800" u="sng">
              <a:solidFill>
                <a:schemeClr val="accent1"/>
              </a:solidFill>
              <a:latin typeface="+mj-lt"/>
              <a:cs typeface="Calibri" pitchFamily="34" charset="0"/>
            </a:endParaRPr>
          </a:p>
          <a:p>
            <a:pPr marL="0" lvl="2" indent="92075">
              <a:spcBef>
                <a:spcPts val="100"/>
              </a:spcBef>
              <a:spcAft>
                <a:spcPts val="100"/>
              </a:spcAft>
              <a:defRPr/>
            </a:pPr>
            <a:r>
              <a:rPr lang="fr-FR" sz="800">
                <a:latin typeface="+mj-lt"/>
                <a:cs typeface="Calibri" pitchFamily="34" charset="0"/>
              </a:rPr>
              <a:t>4.3 </a:t>
            </a:r>
            <a:r>
              <a:rPr lang="fr-FR" sz="800" u="sng" kern="0">
                <a:solidFill>
                  <a:schemeClr val="accent1"/>
                </a:solidFill>
                <a:hlinkClick r:id="rId21" action="ppaction://hlinksldjump"/>
              </a:rPr>
              <a:t>Signer l’étude sur site</a:t>
            </a:r>
            <a:endParaRPr lang="fr-FR" sz="800" u="sng" kern="0">
              <a:solidFill>
                <a:schemeClr val="accent1"/>
              </a:solidFill>
              <a:latin typeface="+mj-lt"/>
              <a:cs typeface="+mn-cs"/>
            </a:endParaRPr>
          </a:p>
          <a:p>
            <a:pPr marL="0" lvl="2" indent="92075">
              <a:spcBef>
                <a:spcPts val="100"/>
              </a:spcBef>
              <a:spcAft>
                <a:spcPts val="100"/>
              </a:spcAft>
              <a:defRPr/>
            </a:pPr>
            <a:r>
              <a:rPr lang="fr-FR" sz="800" kern="0">
                <a:latin typeface="+mj-lt"/>
                <a:cs typeface="+mn-cs"/>
              </a:rPr>
              <a:t>4.4 </a:t>
            </a:r>
            <a:r>
              <a:rPr lang="fr-FR" sz="800" u="sng" kern="0">
                <a:solidFill>
                  <a:schemeClr val="accent1"/>
                </a:solidFill>
                <a:hlinkClick r:id="rId22" action="ppaction://hlinksldjump"/>
              </a:rPr>
              <a:t>Signer l’étude à distance</a:t>
            </a:r>
            <a:endParaRPr lang="fr-FR" sz="800" u="sng" kern="0">
              <a:solidFill>
                <a:schemeClr val="accent1"/>
              </a:solidFill>
              <a:latin typeface="+mj-lt"/>
              <a:cs typeface="+mn-cs"/>
            </a:endParaRPr>
          </a:p>
          <a:p>
            <a:pPr marL="0" lvl="2">
              <a:spcBef>
                <a:spcPts val="100"/>
              </a:spcBef>
              <a:spcAft>
                <a:spcPts val="200"/>
              </a:spcAft>
              <a:defRPr/>
            </a:pPr>
            <a:endParaRPr lang="fr-FR" sz="800">
              <a:cs typeface="Calibri" pitchFamily="34" charset="0"/>
            </a:endParaRPr>
          </a:p>
          <a:p>
            <a:pPr marL="0" lvl="2">
              <a:spcBef>
                <a:spcPts val="100"/>
              </a:spcBef>
              <a:spcAft>
                <a:spcPts val="200"/>
              </a:spcAft>
              <a:defRPr/>
            </a:pPr>
            <a:r>
              <a:rPr lang="fr-FR" sz="800">
                <a:cs typeface="Calibri" pitchFamily="34" charset="0"/>
              </a:rPr>
              <a:t>5. </a:t>
            </a:r>
            <a:r>
              <a:rPr lang="fr-FR" sz="800">
                <a:latin typeface="Arial"/>
                <a:cs typeface="Arial"/>
              </a:rPr>
              <a:t>É</a:t>
            </a:r>
            <a:r>
              <a:rPr lang="fr-FR" sz="800">
                <a:cs typeface="Calibri" pitchFamily="34" charset="0"/>
              </a:rPr>
              <a:t>diter des documents</a:t>
            </a:r>
            <a:endParaRPr lang="fr-FR" sz="800" kern="0"/>
          </a:p>
          <a:p>
            <a:pPr marL="0" lvl="2" indent="92075">
              <a:spcBef>
                <a:spcPts val="100"/>
              </a:spcBef>
              <a:spcAft>
                <a:spcPts val="100"/>
              </a:spcAft>
              <a:defRPr/>
            </a:pPr>
            <a:r>
              <a:rPr lang="fr-FR" sz="800">
                <a:cs typeface="Calibri" pitchFamily="34" charset="0"/>
              </a:rPr>
              <a:t>5.1 </a:t>
            </a:r>
            <a:r>
              <a:rPr lang="fr-FR" sz="800" u="sng" kern="0">
                <a:solidFill>
                  <a:schemeClr val="accent1"/>
                </a:solidFill>
                <a:latin typeface="Arial"/>
                <a:cs typeface="Arial"/>
                <a:hlinkClick r:id="rId22" action="ppaction://hlinksldjump"/>
              </a:rPr>
              <a:t>É</a:t>
            </a:r>
            <a:r>
              <a:rPr lang="fr-FR" sz="800" u="sng" kern="0">
                <a:solidFill>
                  <a:schemeClr val="accent1"/>
                </a:solidFill>
                <a:hlinkClick r:id="rId22" action="ppaction://hlinksldjump"/>
              </a:rPr>
              <a:t>diter le tableau de bord</a:t>
            </a:r>
            <a:endParaRPr lang="fr-FR" sz="800" u="sng" kern="0">
              <a:solidFill>
                <a:schemeClr val="accent1"/>
              </a:solidFill>
            </a:endParaRPr>
          </a:p>
          <a:p>
            <a:pPr marL="0" lvl="2" indent="92075">
              <a:spcBef>
                <a:spcPts val="100"/>
              </a:spcBef>
              <a:spcAft>
                <a:spcPts val="100"/>
              </a:spcAft>
              <a:defRPr/>
            </a:pPr>
            <a:r>
              <a:rPr lang="fr-FR" sz="800" kern="0"/>
              <a:t>5.2 </a:t>
            </a:r>
            <a:r>
              <a:rPr lang="fr-FR" sz="800" u="sng" kern="0">
                <a:solidFill>
                  <a:schemeClr val="accent1"/>
                </a:solidFill>
                <a:latin typeface="Arial"/>
                <a:cs typeface="Arial"/>
                <a:hlinkClick r:id="rId23" action="ppaction://hlinksldjump"/>
              </a:rPr>
              <a:t>Éditer les bilans</a:t>
            </a:r>
            <a:endParaRPr lang="fr-FR" sz="800" u="sng" kern="0">
              <a:solidFill>
                <a:schemeClr val="accent1"/>
              </a:solidFill>
            </a:endParaRPr>
          </a:p>
          <a:p>
            <a:pPr marL="0" lvl="2" indent="92075">
              <a:spcBef>
                <a:spcPts val="100"/>
              </a:spcBef>
              <a:spcAft>
                <a:spcPts val="100"/>
              </a:spcAft>
              <a:defRPr/>
            </a:pPr>
            <a:r>
              <a:rPr lang="fr-FR" sz="800" kern="0">
                <a:latin typeface="+mj-lt"/>
                <a:cs typeface="Calibri" pitchFamily="34" charset="0"/>
              </a:rPr>
              <a:t>5.3 </a:t>
            </a:r>
            <a:r>
              <a:rPr lang="fr-FR" sz="800" u="sng" kern="0">
                <a:solidFill>
                  <a:schemeClr val="accent1"/>
                </a:solidFill>
                <a:latin typeface="Arial"/>
                <a:cs typeface="Arial"/>
                <a:hlinkClick r:id="rId24" action="ppaction://hlinksldjump"/>
              </a:rPr>
              <a:t>Éditer l</a:t>
            </a:r>
            <a:r>
              <a:rPr lang="fr-FR" sz="800" u="sng" kern="0">
                <a:solidFill>
                  <a:schemeClr val="accent1"/>
                </a:solidFill>
                <a:hlinkClick r:id="rId24" action="ppaction://hlinksldjump"/>
              </a:rPr>
              <a:t>es Fiches Personnes</a:t>
            </a:r>
            <a:endParaRPr lang="fr-FR" sz="800" u="sng" kern="0">
              <a:solidFill>
                <a:schemeClr val="accent1"/>
              </a:solidFill>
            </a:endParaRPr>
          </a:p>
          <a:p>
            <a:pPr marL="0" lvl="2" indent="92075">
              <a:spcBef>
                <a:spcPts val="100"/>
              </a:spcBef>
              <a:spcAft>
                <a:spcPts val="100"/>
              </a:spcAft>
              <a:defRPr/>
            </a:pPr>
            <a:r>
              <a:rPr lang="fr-FR" sz="800" kern="0">
                <a:latin typeface="+mj-lt"/>
                <a:cs typeface="Calibri" pitchFamily="34" charset="0"/>
              </a:rPr>
              <a:t>5.4 </a:t>
            </a:r>
            <a:r>
              <a:rPr lang="fr-FR" sz="800" u="sng" kern="0">
                <a:solidFill>
                  <a:schemeClr val="accent1"/>
                </a:solidFill>
                <a:latin typeface="Arial"/>
                <a:cs typeface="Arial"/>
                <a:hlinkClick r:id="rId25" action="ppaction://hlinksldjump"/>
              </a:rPr>
              <a:t>É</a:t>
            </a:r>
            <a:r>
              <a:rPr lang="fr-FR" sz="800" u="sng" kern="0">
                <a:solidFill>
                  <a:schemeClr val="accent1"/>
                </a:solidFill>
                <a:hlinkClick r:id="rId25" action="ppaction://hlinksldjump"/>
              </a:rPr>
              <a:t>diter le tableau de contingence</a:t>
            </a:r>
            <a:endParaRPr lang="fr-FR" sz="800" u="sng" kern="0">
              <a:solidFill>
                <a:schemeClr val="accent1"/>
              </a:solidFill>
            </a:endParaRPr>
          </a:p>
          <a:p>
            <a:pPr marL="0" lvl="2" indent="92075">
              <a:spcBef>
                <a:spcPts val="100"/>
              </a:spcBef>
              <a:spcAft>
                <a:spcPts val="100"/>
              </a:spcAft>
              <a:defRPr/>
            </a:pPr>
            <a:r>
              <a:rPr lang="fr-FR" sz="800" kern="0">
                <a:latin typeface="+mj-lt"/>
                <a:cs typeface="Calibri" pitchFamily="34" charset="0"/>
              </a:rPr>
              <a:t>5.5 </a:t>
            </a:r>
            <a:r>
              <a:rPr lang="fr-FR" sz="800" u="sng" kern="0">
                <a:solidFill>
                  <a:schemeClr val="accent1"/>
                </a:solidFill>
                <a:latin typeface="Arial"/>
                <a:cs typeface="Arial"/>
                <a:hlinkClick r:id="rId26" action="ppaction://hlinksldjump"/>
              </a:rPr>
              <a:t>Éditer </a:t>
            </a:r>
            <a:r>
              <a:rPr lang="fr-FR" sz="800" u="sng" kern="0">
                <a:solidFill>
                  <a:schemeClr val="accent1"/>
                </a:solidFill>
                <a:hlinkClick r:id="rId26" action="ppaction://hlinksldjump"/>
              </a:rPr>
              <a:t>le PV</a:t>
            </a:r>
            <a:endParaRPr lang="fr-FR" sz="800" u="sng" kern="0">
              <a:solidFill>
                <a:schemeClr val="accent1"/>
              </a:solidFill>
            </a:endParaRPr>
          </a:p>
          <a:p>
            <a:pPr marL="0" lvl="2" indent="92075">
              <a:spcBef>
                <a:spcPts val="100"/>
              </a:spcBef>
              <a:spcAft>
                <a:spcPts val="100"/>
              </a:spcAft>
              <a:defRPr/>
            </a:pPr>
            <a:r>
              <a:rPr lang="fr-FR" sz="800" kern="0"/>
              <a:t>5.6 </a:t>
            </a:r>
            <a:r>
              <a:rPr lang="fr-FR" sz="800" u="sng" kern="0">
                <a:solidFill>
                  <a:schemeClr val="accent1"/>
                </a:solidFill>
                <a:hlinkClick r:id="rId27" action="ppaction://hlinksldjump"/>
              </a:rPr>
              <a:t>Déposer le PV signé</a:t>
            </a:r>
            <a:endParaRPr lang="fr-FR" sz="800" u="sng" kern="0">
              <a:solidFill>
                <a:schemeClr val="accent1"/>
              </a:solidFill>
              <a:latin typeface="+mj-lt"/>
              <a:cs typeface="Calibri" pitchFamily="34" charset="0"/>
            </a:endParaRPr>
          </a:p>
          <a:p>
            <a:pPr marL="85725" indent="179388">
              <a:spcBef>
                <a:spcPts val="100"/>
              </a:spcBef>
              <a:spcAft>
                <a:spcPts val="200"/>
              </a:spcAft>
              <a:defRPr/>
            </a:pPr>
            <a:endParaRPr lang="fr-FR" sz="800" kern="0">
              <a:latin typeface="+mj-lt"/>
              <a:cs typeface="Calibri" pitchFamily="34" charset="0"/>
            </a:endParaRPr>
          </a:p>
          <a:p>
            <a:pPr marL="534988" lvl="2" indent="-269875">
              <a:spcBef>
                <a:spcPts val="100"/>
              </a:spcBef>
              <a:spcAft>
                <a:spcPts val="200"/>
              </a:spcAft>
              <a:defRPr/>
            </a:pPr>
            <a:endParaRPr lang="fr-FR" sz="800" kern="0">
              <a:latin typeface="+mj-lt"/>
              <a:cs typeface="Calibri" pitchFamily="34" charset="0"/>
            </a:endParaRPr>
          </a:p>
          <a:p>
            <a:pPr marL="534988" lvl="2" indent="-269875">
              <a:spcBef>
                <a:spcPts val="100"/>
              </a:spcBef>
              <a:spcAft>
                <a:spcPts val="200"/>
              </a:spcAft>
              <a:defRPr/>
            </a:pPr>
            <a:endParaRPr lang="fr-FR" sz="800" kern="0">
              <a:latin typeface="+mj-lt"/>
              <a:cs typeface="Calibri" pitchFamily="34" charset="0"/>
            </a:endParaRPr>
          </a:p>
          <a:p>
            <a:pPr marL="534988" lvl="2" indent="-269875">
              <a:spcBef>
                <a:spcPts val="100"/>
              </a:spcBef>
              <a:spcAft>
                <a:spcPts val="200"/>
              </a:spcAft>
              <a:defRPr/>
            </a:pPr>
            <a:endParaRPr lang="fr-FR" sz="800" kern="0">
              <a:latin typeface="+mj-lt"/>
              <a:cs typeface="Calibri" pitchFamily="34" charset="0"/>
            </a:endParaRPr>
          </a:p>
          <a:p>
            <a:pPr marL="534988" lvl="2" indent="-269875">
              <a:spcBef>
                <a:spcPts val="100"/>
              </a:spcBef>
              <a:spcAft>
                <a:spcPts val="200"/>
              </a:spcAft>
              <a:defRPr/>
            </a:pPr>
            <a:endParaRPr lang="fr-FR" sz="800">
              <a:latin typeface="+mj-lt"/>
              <a:cs typeface="Calibri" pitchFamily="34" charset="0"/>
            </a:endParaRPr>
          </a:p>
          <a:p>
            <a:pPr marL="534988" lvl="2" indent="-269875">
              <a:spcBef>
                <a:spcPts val="100"/>
              </a:spcBef>
              <a:spcAft>
                <a:spcPts val="200"/>
              </a:spcAft>
              <a:defRPr/>
            </a:pPr>
            <a:endParaRPr lang="fr-FR" sz="800">
              <a:latin typeface="+mj-lt"/>
              <a:cs typeface="Calibri" pitchFamily="34" charset="0"/>
            </a:endParaRPr>
          </a:p>
          <a:p>
            <a:pPr marL="534988" lvl="2" indent="-269875">
              <a:spcBef>
                <a:spcPts val="100"/>
              </a:spcBef>
              <a:spcAft>
                <a:spcPts val="200"/>
              </a:spcAft>
              <a:defRPr/>
            </a:pPr>
            <a:endParaRPr lang="fr-FR" sz="800">
              <a:latin typeface="+mj-lt"/>
              <a:cs typeface="Calibri" pitchFamily="34" charset="0"/>
            </a:endParaRPr>
          </a:p>
          <a:p>
            <a:pPr marL="85725" indent="179388">
              <a:spcBef>
                <a:spcPts val="100"/>
              </a:spcBef>
              <a:spcAft>
                <a:spcPts val="200"/>
              </a:spcAft>
              <a:defRPr/>
            </a:pPr>
            <a:endParaRPr lang="fr-FR" sz="800">
              <a:latin typeface="+mj-lt"/>
              <a:cs typeface="Calibri" pitchFamily="34" charset="0"/>
            </a:endParaRPr>
          </a:p>
        </p:txBody>
      </p:sp>
      <p:sp>
        <p:nvSpPr>
          <p:cNvPr id="25" name="ZoneTexte 69">
            <a:hlinkClick r:id="rId28" action="ppaction://hlinksldjump"/>
            <a:extLst>
              <a:ext uri="{FF2B5EF4-FFF2-40B4-BE49-F238E27FC236}">
                <a16:creationId xmlns:a16="http://schemas.microsoft.com/office/drawing/2014/main" id="{C1B87122-4983-4034-9C7B-4CEA206CC316}"/>
              </a:ext>
            </a:extLst>
          </p:cNvPr>
          <p:cNvSpPr txBox="1"/>
          <p:nvPr/>
        </p:nvSpPr>
        <p:spPr>
          <a:xfrm>
            <a:off x="9144" y="602325"/>
            <a:ext cx="1296144" cy="216000"/>
          </a:xfrm>
          <a:prstGeom prst="rect">
            <a:avLst/>
          </a:prstGeom>
          <a:solidFill>
            <a:schemeClr val="accent3"/>
          </a:solidFill>
          <a:ln w="3175">
            <a:solidFill>
              <a:srgbClr val="7030A0"/>
            </a:solidFill>
            <a:prstDash val="solid"/>
          </a:ln>
          <a:scene3d>
            <a:camera prst="orthographicFront"/>
            <a:lightRig rig="threePt" dir="t"/>
          </a:scene3d>
          <a:sp3d>
            <a:bevelT/>
          </a:sp3d>
        </p:spPr>
        <p:txBody>
          <a:bodyPr wrap="square" rtlCol="0" anchor="ctr">
            <a:noAutofit/>
          </a:bodyPr>
          <a:lstStyle>
            <a:defPPr>
              <a:defRPr lang="fr-FR"/>
            </a:defPPr>
            <a:lvl3pPr marL="0" lvl="2" algn="ctr">
              <a:spcBef>
                <a:spcPts val="0"/>
              </a:spcBef>
              <a:spcAft>
                <a:spcPts val="50"/>
              </a:spcAft>
              <a:defRPr sz="1000" b="1">
                <a:latin typeface="Calibri" pitchFamily="34" charset="0"/>
                <a:cs typeface="Calibri" pitchFamily="34" charset="0"/>
              </a:defRPr>
            </a:lvl3pPr>
          </a:lstStyle>
          <a:p>
            <a:pPr algn="ctr"/>
            <a:r>
              <a:rPr lang="fr-FR" sz="1200">
                <a:latin typeface="Calibri" panose="020F0502020204030204" pitchFamily="34" charset="0"/>
                <a:hlinkClick r:id="rId29" action="ppaction://hlinksldjump"/>
              </a:rPr>
              <a:t>Sommaire</a:t>
            </a:r>
            <a:endParaRPr lang="fr-FR" sz="1200">
              <a:latin typeface="Calibri" panose="020F0502020204030204" pitchFamily="34" charset="0"/>
            </a:endParaRPr>
          </a:p>
        </p:txBody>
      </p:sp>
    </p:spTree>
    <p:extLst>
      <p:ext uri="{BB962C8B-B14F-4D97-AF65-F5344CB8AC3E}">
        <p14:creationId xmlns:p14="http://schemas.microsoft.com/office/powerpoint/2010/main" val="4201361195"/>
      </p:ext>
    </p:extLst>
  </p:cSld>
  <p:clrMapOvr>
    <a:masterClrMapping/>
  </p:clrMapOvr>
</p:sld>
</file>

<file path=ppt/theme/theme1.xml><?xml version="1.0" encoding="utf-8"?>
<a:theme xmlns:a="http://schemas.openxmlformats.org/drawingml/2006/main" name="masque ppt">
  <a:themeElements>
    <a:clrScheme name="">
      <a:dk1>
        <a:srgbClr val="000000"/>
      </a:dk1>
      <a:lt1>
        <a:srgbClr val="FFFFFF"/>
      </a:lt1>
      <a:dk2>
        <a:srgbClr val="000000"/>
      </a:dk2>
      <a:lt2>
        <a:srgbClr val="BFE10C"/>
      </a:lt2>
      <a:accent1>
        <a:srgbClr val="66B800"/>
      </a:accent1>
      <a:accent2>
        <a:srgbClr val="333333"/>
      </a:accent2>
      <a:accent3>
        <a:srgbClr val="FFFFFF"/>
      </a:accent3>
      <a:accent4>
        <a:srgbClr val="000000"/>
      </a:accent4>
      <a:accent5>
        <a:srgbClr val="B8D8AA"/>
      </a:accent5>
      <a:accent6>
        <a:srgbClr val="2D2D2D"/>
      </a:accent6>
      <a:hlink>
        <a:srgbClr val="66B800"/>
      </a:hlink>
      <a:folHlink>
        <a:srgbClr val="BFE10C"/>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odèle par défaut 13">
        <a:dk1>
          <a:srgbClr val="000000"/>
        </a:dk1>
        <a:lt1>
          <a:srgbClr val="FFFFFF"/>
        </a:lt1>
        <a:dk2>
          <a:srgbClr val="000000"/>
        </a:dk2>
        <a:lt2>
          <a:srgbClr val="BFE10C"/>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14">
        <a:dk1>
          <a:srgbClr val="000000"/>
        </a:dk1>
        <a:lt1>
          <a:srgbClr val="FFFFFF"/>
        </a:lt1>
        <a:dk2>
          <a:srgbClr val="000000"/>
        </a:dk2>
        <a:lt2>
          <a:srgbClr val="BFE10C"/>
        </a:lt2>
        <a:accent1>
          <a:srgbClr val="66B800"/>
        </a:accent1>
        <a:accent2>
          <a:srgbClr val="333399"/>
        </a:accent2>
        <a:accent3>
          <a:srgbClr val="FFFFFF"/>
        </a:accent3>
        <a:accent4>
          <a:srgbClr val="000000"/>
        </a:accent4>
        <a:accent5>
          <a:srgbClr val="B8D8A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15">
        <a:dk1>
          <a:srgbClr val="000000"/>
        </a:dk1>
        <a:lt1>
          <a:srgbClr val="FFFFFF"/>
        </a:lt1>
        <a:dk2>
          <a:srgbClr val="000000"/>
        </a:dk2>
        <a:lt2>
          <a:srgbClr val="BFE10C"/>
        </a:lt2>
        <a:accent1>
          <a:srgbClr val="66B800"/>
        </a:accent1>
        <a:accent2>
          <a:srgbClr val="333333"/>
        </a:accent2>
        <a:accent3>
          <a:srgbClr val="FFFFFF"/>
        </a:accent3>
        <a:accent4>
          <a:srgbClr val="000000"/>
        </a:accent4>
        <a:accent5>
          <a:srgbClr val="B8D8AA"/>
        </a:accent5>
        <a:accent6>
          <a:srgbClr val="2D2D2D"/>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16">
        <a:dk1>
          <a:srgbClr val="000000"/>
        </a:dk1>
        <a:lt1>
          <a:srgbClr val="FFFFFF"/>
        </a:lt1>
        <a:dk2>
          <a:srgbClr val="000000"/>
        </a:dk2>
        <a:lt2>
          <a:srgbClr val="BFE10C"/>
        </a:lt2>
        <a:accent1>
          <a:srgbClr val="66B800"/>
        </a:accent1>
        <a:accent2>
          <a:srgbClr val="333333"/>
        </a:accent2>
        <a:accent3>
          <a:srgbClr val="FFFFFF"/>
        </a:accent3>
        <a:accent4>
          <a:srgbClr val="000000"/>
        </a:accent4>
        <a:accent5>
          <a:srgbClr val="B8D8AA"/>
        </a:accent5>
        <a:accent6>
          <a:srgbClr val="2D2D2D"/>
        </a:accent6>
        <a:hlink>
          <a:srgbClr val="66B8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A631F5D61880346B7D164F8877F96F8" ma:contentTypeVersion="12" ma:contentTypeDescription="Crée un document." ma:contentTypeScope="" ma:versionID="bfeec59fb46372345c34c6722e46c417">
  <xsd:schema xmlns:xsd="http://www.w3.org/2001/XMLSchema" xmlns:xs="http://www.w3.org/2001/XMLSchema" xmlns:p="http://schemas.microsoft.com/office/2006/metadata/properties" xmlns:ns2="3c965efa-b50b-4b1e-9ace-ec5cdfaa6e64" xmlns:ns3="95693bf7-b0a7-44cc-9013-4075f5b6fab7" targetNamespace="http://schemas.microsoft.com/office/2006/metadata/properties" ma:root="true" ma:fieldsID="542ab97f30ec7621134dc9638f18f5a9" ns2:_="" ns3:_="">
    <xsd:import namespace="3c965efa-b50b-4b1e-9ace-ec5cdfaa6e64"/>
    <xsd:import namespace="95693bf7-b0a7-44cc-9013-4075f5b6fab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965efa-b50b-4b1e-9ace-ec5cdfaa6e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5693bf7-b0a7-44cc-9013-4075f5b6fab7" elementFormDefault="qualified">
    <xsd:import namespace="http://schemas.microsoft.com/office/2006/documentManagement/types"/>
    <xsd:import namespace="http://schemas.microsoft.com/office/infopath/2007/PartnerControls"/>
    <xsd:element name="SharedWithUsers" ma:index="17"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467AA12-F7E7-427E-95BC-A076A563DB8B}"/>
</file>

<file path=customXml/itemProps2.xml><?xml version="1.0" encoding="utf-8"?>
<ds:datastoreItem xmlns:ds="http://schemas.openxmlformats.org/officeDocument/2006/customXml" ds:itemID="{BB8004AD-47BB-4458-8422-EC22836E0FFC}">
  <ds:schemaRefs>
    <ds:schemaRef ds:uri="http://schemas.microsoft.com/sharepoint/v3/contenttype/forms"/>
  </ds:schemaRefs>
</ds:datastoreItem>
</file>

<file path=customXml/itemProps3.xml><?xml version="1.0" encoding="utf-8"?>
<ds:datastoreItem xmlns:ds="http://schemas.openxmlformats.org/officeDocument/2006/customXml" ds:itemID="{912EE9F8-AB21-4433-83D8-1CA5C4797F9F}">
  <ds:schemaRefs>
    <ds:schemaRef ds:uri="3c965efa-b50b-4b1e-9ace-ec5cdfaa6e6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20180314_Rencontres medicales regionales ARS 2018_CNSA - Ile-de-France</Template>
  <TotalTime>0</TotalTime>
  <Words>8366</Words>
  <Application>Microsoft Office PowerPoint</Application>
  <PresentationFormat>On-screen Show (4:3)</PresentationFormat>
  <Paragraphs>1606</Paragraphs>
  <Slides>31</Slides>
  <Notes>8</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masque ppt</vt:lpstr>
      <vt:lpstr>Guide utilisateur GALAAD</vt:lpstr>
      <vt:lpstr>PowerPoint Presentation</vt:lpstr>
      <vt:lpstr>PowerPoint Presentation</vt:lpstr>
      <vt:lpstr>BONNES PRATIQUES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CNSA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CNSA;Christelle Darthenucq</dc:creator>
  <cp:lastModifiedBy>Emilie Veopaseuth</cp:lastModifiedBy>
  <cp:revision>5</cp:revision>
  <cp:lastPrinted>2016-05-13T15:20:11Z</cp:lastPrinted>
  <dcterms:created xsi:type="dcterms:W3CDTF">2014-03-25T09:02:05Z</dcterms:created>
  <dcterms:modified xsi:type="dcterms:W3CDTF">2021-12-20T16:42:15Z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0x010100FA631F5D61880346B7D164F8877F96F8</vt:lpwstr>
  </property>
  <property fmtid="{D5CDD505-2E9C-101B-9397-08002B2CF9AE}" pid="3" name="Partenaire">
    <vt:lpwstr/>
  </property>
  <property fmtid="{D5CDD505-2E9C-101B-9397-08002B2CF9AE}" pid="4" name="Sous-Theme">
    <vt:lpwstr/>
  </property>
  <property fmtid="{D5CDD505-2E9C-101B-9397-08002B2CF9AE}" pid="5" name="Theme">
    <vt:lpwstr/>
  </property>
  <property fmtid="{D5CDD505-2E9C-101B-9397-08002B2CF9AE}" pid="6" name="Typologie de document">
    <vt:lpwstr/>
  </property>
  <property fmtid="{D5CDD505-2E9C-101B-9397-08002B2CF9AE}" pid="7" name="MotCles">
    <vt:lpwstr/>
  </property>
  <property fmtid="{D5CDD505-2E9C-101B-9397-08002B2CF9AE}" pid="8" name="DirectionCNSA">
    <vt:lpwstr/>
  </property>
</Properties>
</file>